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2"/>
  </p:sldMasterIdLst>
  <p:notesMasterIdLst>
    <p:notesMasterId r:id="rId21"/>
  </p:notesMasterIdLst>
  <p:handoutMasterIdLst>
    <p:handoutMasterId r:id="rId22"/>
  </p:handoutMasterIdLst>
  <p:sldIdLst>
    <p:sldId id="319" r:id="rId13"/>
    <p:sldId id="336" r:id="rId14"/>
    <p:sldId id="335" r:id="rId15"/>
    <p:sldId id="339" r:id="rId16"/>
    <p:sldId id="338" r:id="rId17"/>
    <p:sldId id="341" r:id="rId18"/>
    <p:sldId id="344" r:id="rId19"/>
    <p:sldId id="345" r:id="rId20"/>
  </p:sldIdLst>
  <p:sldSz cx="12192000" cy="6858000"/>
  <p:notesSz cx="7023100" cy="93091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5141FDB9-6138-B94B-B6DC-CF3C1F1A3309}">
          <p14:sldIdLst>
            <p14:sldId id="319"/>
            <p14:sldId id="336"/>
            <p14:sldId id="335"/>
            <p14:sldId id="339"/>
            <p14:sldId id="338"/>
            <p14:sldId id="341"/>
            <p14:sldId id="344"/>
            <p14:sldId id="345"/>
          </p14:sldIdLst>
        </p14:section>
        <p14:section name="COA Algemeen" id="{C8119D60-F679-4D4B-B4FA-E96CB0600C26}">
          <p14:sldIdLst/>
        </p14:section>
        <p14:section name="Context en speelveld" id="{8F44F9D5-66F1-804E-A2A3-57352872CB02}">
          <p14:sldIdLst/>
        </p14:section>
        <p14:section name="Asielprocedure" id="{3440D295-E21C-8843-AC93-2CBB9CF8E6F4}">
          <p14:sldIdLst/>
        </p14:section>
        <p14:section name="Bewoners en leven op een AZC" id="{AEB7CE92-4FD6-0449-825B-8006FC9066E0}">
          <p14:sldIdLst/>
        </p14:section>
        <p14:section name="Alleenreizende jongeren" id="{862D61AD-3370-46E7-8452-BBF0A32E61BF}">
          <p14:sldIdLst/>
        </p14:section>
        <p14:section name="Capaciteit en bezetting" id="{33379C11-06EE-B849-96EB-7F487A56F579}">
          <p14:sldIdLst/>
        </p14:section>
        <p14:section name="Locaties" id="{E98D5E54-5402-3143-BE53-1BA399F3D5BD}">
          <p14:sldIdLst/>
        </p14:section>
        <p14:section name="Spreiding in Nederland" id="{E7E37883-E76A-6144-97F4-4EF622259A1C}">
          <p14:sldIdLst/>
        </p14:section>
        <p14:section name="Veiligheid" id="{81252A62-0A5A-BE45-9A52-A36AD664FEF4}">
          <p14:sldIdLst/>
        </p14:section>
        <p14:section name="Meerwaarde azc" id="{B41DA128-FD0D-AA48-9494-B019772E025E}">
          <p14:sldIdLst/>
        </p14:section>
        <p14:section name="Toekomst" id="{E0C585AA-1528-8D48-B18D-62B17099522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A1E953-40A0-824D-53BB-B83D3CF6AF78}" name="Jorien Janssen" initials="JJ" userId="S::j.janssen@enof.nl::383f2a2a-e1d8-4a25-849e-09efce1ba519" providerId="AD"/>
  <p188:author id="{69BC646E-5750-CB0C-50EC-F8DAA4C99054}" name="Smets, Sofie" initials="SS" userId="S::SofieSmets@coa.nl::cbad6835-d264-419e-96e4-f13c9ff0c7df" providerId="AD"/>
  <p188:author id="{929D6D7C-A498-5F5C-DA79-D1E264AC8E2E}" name="Thomas Geysmans" initials="TG" userId="S::t.geysmans@enof.nl::5454cb30-d383-4a3d-bc8f-8216452cebfd" providerId="AD"/>
  <p188:author id="{EE76DDE8-6219-6502-F0DF-40109E3E306B}" name="Buys, Sharon" initials="BS" userId="S::SharonBuys@coa.nl::696aaadc-dd8d-4cce-86ab-f18c63fb6a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6CF2434-BBF8-4047-83CB-D7B980664751}">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6CF2434-BBF8-4047-83CB-D7B980664751}" styleName="Tabelstijl COA">
    <a:wholeTbl>
      <a:tcTxStyle b="off" i="off">
        <a:font>
          <a:latin typeface="Arial"/>
          <a:ea typeface="Arial"/>
          <a:cs typeface="Arial"/>
        </a:font>
        <a:srgbClr val="002D36"/>
      </a:tcTxStyle>
      <a:tcStyle>
        <a:tcBdr>
          <a:left>
            <a:ln>
              <a:noFill/>
            </a:ln>
          </a:left>
          <a:right>
            <a:ln>
              <a:noFill/>
            </a:ln>
          </a:right>
          <a:top>
            <a:ln>
              <a:noFill/>
            </a:ln>
          </a:top>
          <a:bottom>
            <a:ln>
              <a:noFill/>
            </a:ln>
          </a:bottom>
          <a:insideH>
            <a:ln>
              <a:noFill/>
            </a:ln>
          </a:insideH>
          <a:insideV>
            <a:ln w="6350" cmpd="sng">
              <a:solidFill>
                <a:srgbClr val="BE8C0A"/>
              </a:solidFill>
            </a:ln>
          </a:insideV>
        </a:tcBdr>
        <a:fill>
          <a:noFill/>
        </a:fill>
      </a:tcStyle>
    </a:wholeTbl>
    <a:band1H>
      <a:tcTxStyle b="off" i="off">
        <a:font>
          <a:latin typeface="Arial"/>
          <a:ea typeface="Arial"/>
          <a:cs typeface="Arial"/>
        </a:font>
        <a:srgbClr val="002D36"/>
      </a:tcTxStyle>
      <a:tcStyle>
        <a:tcBdr>
          <a:bottom>
            <a:ln w="6350" cmpd="sng">
              <a:solidFill>
                <a:srgbClr val="BE8C0A"/>
              </a:solidFill>
            </a:ln>
          </a:bottom>
          <a:insideV>
            <a:ln w="6350" cmpd="sng">
              <a:solidFill>
                <a:srgbClr val="BE8C0A"/>
              </a:solidFill>
            </a:ln>
          </a:insideV>
        </a:tcBdr>
      </a:tcStyle>
    </a:band1H>
    <a:band2H>
      <a:tcTxStyle b="off" i="off">
        <a:font>
          <a:latin typeface="Arial"/>
          <a:ea typeface="Arial"/>
          <a:cs typeface="Arial"/>
        </a:font>
        <a:srgbClr val="002D36"/>
      </a:tcTxStyle>
      <a:tcStyle>
        <a:tcBdr>
          <a:bottom>
            <a:ln w="6350" cmpd="sng">
              <a:solidFill>
                <a:srgbClr val="BE8C0A"/>
              </a:solidFill>
            </a:ln>
          </a:bottom>
          <a:insideV>
            <a:ln w="6350" cmpd="sng">
              <a:solidFill>
                <a:srgbClr val="BE8C0A"/>
              </a:solidFill>
            </a:ln>
          </a:insideV>
        </a:tcBdr>
      </a:tcStyle>
    </a:band2H>
    <a:lastRow>
      <a:tcTxStyle b="on" i="off">
        <a:font>
          <a:latin typeface="Arial"/>
          <a:ea typeface="Arial"/>
          <a:cs typeface="Arial"/>
        </a:font>
        <a:srgbClr val="FFFFFF"/>
      </a:tcTxStyle>
      <a:tcStyle>
        <a:tcBdr>
          <a:top>
            <a:ln w="12700" cmpd="sng">
              <a:solidFill>
                <a:srgbClr val="FFFFFF"/>
              </a:solidFill>
            </a:ln>
          </a:top>
          <a:insideV>
            <a:ln w="6350" cmpd="sng">
              <a:solidFill>
                <a:srgbClr val="BE8C0A"/>
              </a:solidFill>
            </a:ln>
          </a:insideV>
        </a:tcBdr>
        <a:fill>
          <a:solidFill>
            <a:srgbClr val="0094AB"/>
          </a:solidFill>
        </a:fill>
      </a:tcStyle>
    </a:lastRow>
    <a:firstRow>
      <a:tcTxStyle b="on" i="off">
        <a:font>
          <a:latin typeface="Arial"/>
          <a:ea typeface="Arial"/>
          <a:cs typeface="Arial"/>
        </a:font>
        <a:srgbClr val="FFFFFF"/>
      </a:tcTxStyle>
      <a:tcStyle>
        <a:tcBdr/>
        <a:fill>
          <a:solidFill>
            <a:srgbClr val="BE8C0A"/>
          </a:solidFill>
        </a:fill>
      </a:tcStyle>
    </a:firstRow>
    <a:extLst>
      <a:ext uri="http://www.joulesunlimited.com/pptTableStyle"/>
    </a:extLst>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7" autoAdjust="0"/>
    <p:restoredTop sz="85536"/>
  </p:normalViewPr>
  <p:slideViewPr>
    <p:cSldViewPr snapToGrid="0">
      <p:cViewPr varScale="1">
        <p:scale>
          <a:sx n="65" d="100"/>
          <a:sy n="65" d="100"/>
        </p:scale>
        <p:origin x="744" y="78"/>
      </p:cViewPr>
      <p:guideLst/>
    </p:cSldViewPr>
  </p:slideViewPr>
  <p:notesTextViewPr>
    <p:cViewPr>
      <p:scale>
        <a:sx n="1" d="1"/>
        <a:sy n="1" d="1"/>
      </p:scale>
      <p:origin x="0" y="0"/>
    </p:cViewPr>
  </p:notesTextViewPr>
  <p:notesViewPr>
    <p:cSldViewPr snapToGrid="0">
      <p:cViewPr varScale="1">
        <p:scale>
          <a:sx n="83" d="100"/>
          <a:sy n="83" d="100"/>
        </p:scale>
        <p:origin x="22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handoutMaster" Target="handoutMasters/handoutMaster1.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nl-NL"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9C19B8B2-E502-4346-A2C4-B5D7B3866A47}" type="datetimeFigureOut">
              <a:rPr lang="nl-NL" smtClean="0"/>
              <a:t>28-2-2024</a:t>
            </a:fld>
            <a:endParaRPr lang="nl-NL"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nl-NL"/>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nl-NL"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E723DA9-8EEA-4442-AD04-D20FEB943E53}" type="datetimeFigureOut">
              <a:rPr lang="nl-NL" smtClean="0"/>
              <a:t>28-2-2024</a:t>
            </a:fld>
            <a:endParaRPr lang="nl-NL"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nl-NL"/>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nl-NL"/>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ustomXml" Target="../../customXml/item2.xml"/><Relationship Id="rId2" Type="http://schemas.openxmlformats.org/officeDocument/2006/relationships/customXml" Target="../../customXml/item10.xml"/><Relationship Id="rId1" Type="http://schemas.openxmlformats.org/officeDocument/2006/relationships/customXml" Target="../../customXml/item6.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bwMode="gray">
      <p:bgRef idx="1001">
        <a:schemeClr val="bg1"/>
      </p:bgRef>
    </p:bg>
    <p:spTree>
      <p:nvGrpSpPr>
        <p:cNvPr id="1" name=""/>
        <p:cNvGrpSpPr/>
        <p:nvPr/>
      </p:nvGrpSpPr>
      <p:grpSpPr>
        <a:xfrm>
          <a:off x="0" y="0"/>
          <a:ext cx="0" cy="0"/>
          <a:chOff x="0" y="0"/>
          <a:chExt cx="0" cy="0"/>
        </a:xfrm>
      </p:grpSpPr>
      <p:sp>
        <p:nvSpPr>
          <p:cNvPr id="4" name="Round Single Corner Rectangle 1 {PHJU}">
            <a:extLst>
              <a:ext uri="{FF2B5EF4-FFF2-40B4-BE49-F238E27FC236}">
                <a16:creationId xmlns:a16="http://schemas.microsoft.com/office/drawing/2014/main" id="{C2EFCEB9-92D6-B606-BBE3-3BF0ABC1AD06}"/>
              </a:ext>
            </a:extLst>
          </p:cNvPr>
          <p:cNvSpPr txBox="1">
            <a:spLocks/>
          </p:cNvSpPr>
          <p:nvPr userDrawn="1"/>
        </p:nvSpPr>
        <p:spPr bwMode="gray">
          <a:xfrm>
            <a:off x="0" y="5467350"/>
            <a:ext cx="11862000" cy="864000"/>
          </a:xfrm>
          <a:custGeom>
            <a:avLst/>
            <a:gdLst>
              <a:gd name="connsiteX0" fmla="*/ 0 w 11862000"/>
              <a:gd name="connsiteY0" fmla="*/ 0 h 864000"/>
              <a:gd name="connsiteX1" fmla="*/ 11862000 w 11862000"/>
              <a:gd name="connsiteY1" fmla="*/ 0 h 864000"/>
              <a:gd name="connsiteX2" fmla="*/ 11862000 w 11862000"/>
              <a:gd name="connsiteY2" fmla="*/ 627921 h 864000"/>
              <a:gd name="connsiteX3" fmla="*/ 11625921 w 11862000"/>
              <a:gd name="connsiteY3" fmla="*/ 864000 h 864000"/>
              <a:gd name="connsiteX4" fmla="*/ 0 w 11862000"/>
              <a:gd name="connsiteY4" fmla="*/ 86400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2000" h="864000">
                <a:moveTo>
                  <a:pt x="0" y="0"/>
                </a:moveTo>
                <a:lnTo>
                  <a:pt x="11862000" y="0"/>
                </a:lnTo>
                <a:lnTo>
                  <a:pt x="11862000" y="627921"/>
                </a:lnTo>
                <a:cubicBezTo>
                  <a:pt x="11862000" y="758304"/>
                  <a:pt x="11756304" y="864000"/>
                  <a:pt x="11625921" y="864000"/>
                </a:cubicBezTo>
                <a:lnTo>
                  <a:pt x="0" y="864000"/>
                </a:lnTo>
                <a:close/>
              </a:path>
            </a:pathLst>
          </a:custGeom>
          <a:solidFill>
            <a:srgbClr val="DCEEF2"/>
          </a:solidFill>
          <a:ln w="0" cap="flat" cmpd="sng" algn="ctr">
            <a:solidFill>
              <a:srgbClr val="DCEEF2">
                <a:alpha val="0"/>
              </a:srgbClr>
            </a:solidFill>
            <a:prstDash val="solid"/>
            <a:round/>
            <a:headEnd type="none" w="med" len="med"/>
            <a:tailEnd type="none" w="med" len="med"/>
          </a:ln>
        </p:spPr>
        <p:txBody>
          <a:bodyPr vert="horz" wrap="square" lIns="0" tIns="0" rIns="0" bIns="0" rtlCol="0" anchor="t">
            <a:noAutofit/>
          </a:bodyPr>
          <a:lstStyle>
            <a:lvl1pPr marL="0" indent="0" algn="l" defTabSz="914400" rtl="0" eaLnBrk="1" latinLnBrk="0" hangingPunct="1">
              <a:lnSpc>
                <a:spcPct val="136000"/>
              </a:lnSpc>
              <a:spcBef>
                <a:spcPts val="0"/>
              </a:spcBef>
              <a:buClr>
                <a:schemeClr val="accent4"/>
              </a:buClr>
              <a:buFontTx/>
              <a:buNone/>
              <a:defRPr sz="330" kern="1200">
                <a:solidFill>
                  <a:schemeClr val="tx1"/>
                </a:solidFill>
                <a:latin typeface="Arial" panose="020B0604020202020204" pitchFamily="34" charset="0"/>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chemeClr val="accent4"/>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chemeClr val="accent2"/>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marL="180000" lvl="0" indent="-180000">
              <a:buFont typeface="Arial" panose="020B0604020202020204" pitchFamily="34" charset="0"/>
              <a:buNone/>
            </a:pPr>
            <a:r>
              <a:rPr lang="nl-NL"/>
              <a:t> </a:t>
            </a:r>
          </a:p>
        </p:txBody>
      </p:sp>
      <p:sp>
        <p:nvSpPr>
          <p:cNvPr id="5" name="Rectangle 2 {PHJU}">
            <a:extLst>
              <a:ext uri="{FF2B5EF4-FFF2-40B4-BE49-F238E27FC236}">
                <a16:creationId xmlns:a16="http://schemas.microsoft.com/office/drawing/2014/main" id="{4CB328E8-12A7-F076-8C1E-4827DDBB395A}"/>
              </a:ext>
            </a:extLst>
          </p:cNvPr>
          <p:cNvSpPr txBox="1">
            <a:spLocks/>
          </p:cNvSpPr>
          <p:nvPr userDrawn="1"/>
        </p:nvSpPr>
        <p:spPr bwMode="gray">
          <a:xfrm>
            <a:off x="0" y="1390650"/>
            <a:ext cx="12196800" cy="4118394"/>
          </a:xfrm>
          <a:custGeom>
            <a:avLst/>
            <a:gdLst>
              <a:gd name="connsiteX0" fmla="*/ 0 w 12193200"/>
              <a:gd name="connsiteY0" fmla="*/ 0 h 4118400"/>
              <a:gd name="connsiteX1" fmla="*/ 12193200 w 12193200"/>
              <a:gd name="connsiteY1" fmla="*/ 0 h 4118400"/>
              <a:gd name="connsiteX2" fmla="*/ 12193200 w 12193200"/>
              <a:gd name="connsiteY2" fmla="*/ 4118400 h 4118400"/>
              <a:gd name="connsiteX3" fmla="*/ 0 w 12193200"/>
              <a:gd name="connsiteY3" fmla="*/ 4118400 h 4118400"/>
            </a:gdLst>
            <a:ahLst/>
            <a:cxnLst>
              <a:cxn ang="0">
                <a:pos x="connsiteX0" y="connsiteY0"/>
              </a:cxn>
              <a:cxn ang="0">
                <a:pos x="connsiteX1" y="connsiteY1"/>
              </a:cxn>
              <a:cxn ang="0">
                <a:pos x="connsiteX2" y="connsiteY2"/>
              </a:cxn>
              <a:cxn ang="0">
                <a:pos x="connsiteX3" y="connsiteY3"/>
              </a:cxn>
            </a:cxnLst>
            <a:rect l="l" t="t" r="r" b="b"/>
            <a:pathLst>
              <a:path w="12193200" h="4118400">
                <a:moveTo>
                  <a:pt x="0" y="0"/>
                </a:moveTo>
                <a:lnTo>
                  <a:pt x="12193200" y="0"/>
                </a:lnTo>
                <a:lnTo>
                  <a:pt x="12193200" y="4118400"/>
                </a:lnTo>
                <a:lnTo>
                  <a:pt x="0" y="4118400"/>
                </a:lnTo>
                <a:close/>
              </a:path>
            </a:pathLst>
          </a:custGeom>
          <a:solidFill>
            <a:srgbClr val="0094AB"/>
          </a:solidFill>
          <a:ln w="0" cap="flat" cmpd="sng" algn="ctr">
            <a:solidFill>
              <a:srgbClr val="0094AB">
                <a:alpha val="0"/>
              </a:srgbClr>
            </a:solidFill>
            <a:prstDash val="solid"/>
            <a:round/>
            <a:headEnd type="none" w="med" len="med"/>
            <a:tailEnd type="none" w="med" len="med"/>
          </a:ln>
        </p:spPr>
        <p:txBody>
          <a:bodyPr vert="horz" wrap="square" lIns="0" tIns="0" rIns="0" bIns="0" rtlCol="0" anchor="t">
            <a:noAutofit/>
          </a:bodyPr>
          <a:lstStyle>
            <a:lvl1pPr marL="0" indent="0" algn="l" defTabSz="914400" rtl="0" eaLnBrk="1" latinLnBrk="0" hangingPunct="1">
              <a:lnSpc>
                <a:spcPct val="136000"/>
              </a:lnSpc>
              <a:spcBef>
                <a:spcPts val="0"/>
              </a:spcBef>
              <a:buClr>
                <a:schemeClr val="accent4"/>
              </a:buClr>
              <a:buFontTx/>
              <a:buNone/>
              <a:defRPr sz="330" kern="1200">
                <a:solidFill>
                  <a:schemeClr val="tx1"/>
                </a:solidFill>
                <a:latin typeface="Arial" panose="020B0604020202020204" pitchFamily="34" charset="0"/>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chemeClr val="accent4"/>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chemeClr val="accent2"/>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marL="180000" lvl="0" indent="-180000">
              <a:buFont typeface="Arial" panose="020B0604020202020204" pitchFamily="34" charset="0"/>
              <a:buNone/>
            </a:pPr>
            <a:r>
              <a:rPr lang="nl-NL"/>
              <a:t> </a:t>
            </a:r>
          </a:p>
        </p:txBody>
      </p:sp>
      <p:sp>
        <p:nvSpPr>
          <p:cNvPr id="2" name="Title 3 (JU-Free)">
            <a:extLst>
              <a:ext uri="{FF2B5EF4-FFF2-40B4-BE49-F238E27FC236}">
                <a16:creationId xmlns:a16="http://schemas.microsoft.com/office/drawing/2014/main" id="{56B1AAAC-F8F2-4B30-95E0-2028FB7B6CDF}"/>
              </a:ext>
            </a:extLst>
          </p:cNvPr>
          <p:cNvSpPr>
            <a:spLocks noGrp="1"/>
          </p:cNvSpPr>
          <p:nvPr>
            <p:ph type="title" hasCustomPrompt="1"/>
          </p:nvPr>
        </p:nvSpPr>
        <p:spPr bwMode="gray">
          <a:xfrm>
            <a:off x="901700" y="2318537"/>
            <a:ext cx="10579100" cy="1870819"/>
          </a:xfrm>
        </p:spPr>
        <p:txBody>
          <a:bodyPr/>
          <a:lstStyle>
            <a:lvl1pPr>
              <a:lnSpc>
                <a:spcPct val="82000"/>
              </a:lnSpc>
              <a:defRPr sz="6800">
                <a:solidFill>
                  <a:srgbClr val="FFFFFF"/>
                </a:solidFill>
              </a:defRPr>
            </a:lvl1pPr>
          </a:lstStyle>
          <a:p>
            <a:r>
              <a:rPr lang="nl-NL" dirty="0"/>
              <a:t>[Titel]</a:t>
            </a:r>
            <a:endParaRPr lang="de-DE" dirty="0"/>
          </a:p>
        </p:txBody>
      </p:sp>
      <p:sp>
        <p:nvSpPr>
          <p:cNvPr id="3" name="Subtitle 4 (JU-Free) [PHJU]"/>
          <p:cNvSpPr>
            <a:spLocks noGrp="1"/>
          </p:cNvSpPr>
          <p:nvPr>
            <p:ph type="subTitle" idx="1" hasCustomPrompt="1"/>
          </p:nvPr>
        </p:nvSpPr>
        <p:spPr bwMode="gray">
          <a:xfrm>
            <a:off x="901700" y="4253000"/>
            <a:ext cx="10579100" cy="664688"/>
          </a:xfrm>
        </p:spPr>
        <p:txBody>
          <a:bodyPr/>
          <a:lstStyle>
            <a:lvl1pPr marL="0" indent="0" algn="l">
              <a:buNone/>
              <a:defRPr sz="2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2" name="Sprekers 5 [PHJU] (JU-Free)">
            <a:extLst>
              <a:ext uri="{FF2B5EF4-FFF2-40B4-BE49-F238E27FC236}">
                <a16:creationId xmlns:a16="http://schemas.microsoft.com/office/drawing/2014/main" id="{61963449-8F38-6D1A-C699-E8A7C93D04CC}"/>
              </a:ext>
            </a:extLst>
          </p:cNvPr>
          <p:cNvSpPr>
            <a:spLocks noGrp="1"/>
          </p:cNvSpPr>
          <p:nvPr>
            <p:ph type="body" sz="quarter" idx="13" hasCustomPrompt="1"/>
          </p:nvPr>
        </p:nvSpPr>
        <p:spPr bwMode="gray">
          <a:xfrm>
            <a:off x="901700" y="5675970"/>
            <a:ext cx="10579100" cy="576000"/>
          </a:xfrm>
        </p:spPr>
        <p:txBody>
          <a:bodyPr anchor="ctr"/>
          <a:lstStyle>
            <a:lvl1pPr marL="0" indent="0">
              <a:lnSpc>
                <a:spcPct val="100000"/>
              </a:lnSpc>
              <a:buNone/>
              <a:defRPr/>
            </a:lvl1pPr>
            <a:lvl2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[Na(a)m(en) spreker(s)]</a:t>
            </a:r>
            <a:endParaRPr lang="nl-NL" dirty="0"/>
          </a:p>
        </p:txBody>
      </p:sp>
      <p:sp>
        <p:nvSpPr>
          <p:cNvPr id="13" name="date 6 [PHJU] (JU-Free)">
            <a:extLst>
              <a:ext uri="{FF2B5EF4-FFF2-40B4-BE49-F238E27FC236}">
                <a16:creationId xmlns:a16="http://schemas.microsoft.com/office/drawing/2014/main" id="{F45CDA20-6F76-C370-843E-CDDE8AA75775}"/>
              </a:ext>
            </a:extLst>
          </p:cNvPr>
          <p:cNvSpPr>
            <a:spLocks noGrp="1"/>
          </p:cNvSpPr>
          <p:nvPr>
            <p:ph type="body" sz="quarter" idx="14" hasCustomPrompt="1"/>
          </p:nvPr>
        </p:nvSpPr>
        <p:spPr bwMode="gray">
          <a:xfrm>
            <a:off x="901700" y="6497982"/>
            <a:ext cx="3276000" cy="250825"/>
          </a:xfrm>
        </p:spPr>
        <p:txBody>
          <a:bodyPr/>
          <a:lstStyle>
            <a:lvl1pPr marL="0" indent="0">
              <a:lnSpc>
                <a:spcPct val="100000"/>
              </a:lnSpc>
              <a:buNone/>
              <a:defRPr sz="1200"/>
            </a:lvl1pPr>
            <a:lvl2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[Datum]</a:t>
            </a:r>
            <a:endParaRPr lang="nl-NL" dirty="0"/>
          </a:p>
        </p:txBody>
      </p:sp>
      <p:grpSp>
        <p:nvGrpSpPr>
          <p:cNvPr id="8" name="Group 7">
            <a:extLst>
              <a:ext uri="{FF2B5EF4-FFF2-40B4-BE49-F238E27FC236}">
                <a16:creationId xmlns:a16="http://schemas.microsoft.com/office/drawing/2014/main" id="{7324C00A-D6BE-2ABF-85DE-4E438DFCED66}"/>
              </a:ext>
            </a:extLst>
          </p:cNvPr>
          <p:cNvGrpSpPr>
            <a:grpSpLocks noChangeAspect="1"/>
          </p:cNvGrpSpPr>
          <p:nvPr userDrawn="1"/>
        </p:nvGrpSpPr>
        <p:grpSpPr bwMode="gray">
          <a:xfrm>
            <a:off x="493713" y="406400"/>
            <a:ext cx="2659063" cy="606425"/>
            <a:chOff x="311" y="256"/>
            <a:chExt cx="1675" cy="382"/>
          </a:xfrm>
        </p:grpSpPr>
        <p:sp>
          <p:nvSpPr>
            <p:cNvPr id="10" name="Freeform 7">
              <a:extLst>
                <a:ext uri="{FF2B5EF4-FFF2-40B4-BE49-F238E27FC236}">
                  <a16:creationId xmlns:a16="http://schemas.microsoft.com/office/drawing/2014/main" id="{850CEA71-B279-D038-76FF-084BC33EC889}"/>
                </a:ext>
              </a:extLst>
            </p:cNvPr>
            <p:cNvSpPr>
              <a:spLocks/>
            </p:cNvSpPr>
            <p:nvPr userDrawn="1"/>
          </p:nvSpPr>
          <p:spPr bwMode="gray">
            <a:xfrm>
              <a:off x="311" y="563"/>
              <a:ext cx="1675" cy="71"/>
            </a:xfrm>
            <a:custGeom>
              <a:avLst/>
              <a:gdLst>
                <a:gd name="T0" fmla="*/ 158 w 8378"/>
                <a:gd name="T1" fmla="*/ 230 h 357"/>
                <a:gd name="T2" fmla="*/ 293 w 8378"/>
                <a:gd name="T3" fmla="*/ 155 h 357"/>
                <a:gd name="T4" fmla="*/ 834 w 8378"/>
                <a:gd name="T5" fmla="*/ 233 h 357"/>
                <a:gd name="T6" fmla="*/ 662 w 8378"/>
                <a:gd name="T7" fmla="*/ 270 h 357"/>
                <a:gd name="T8" fmla="*/ 718 w 8378"/>
                <a:gd name="T9" fmla="*/ 49 h 357"/>
                <a:gd name="T10" fmla="*/ 2241 w 8378"/>
                <a:gd name="T11" fmla="*/ 214 h 357"/>
                <a:gd name="T12" fmla="*/ 2213 w 8378"/>
                <a:gd name="T13" fmla="*/ 22 h 357"/>
                <a:gd name="T14" fmla="*/ 2406 w 8378"/>
                <a:gd name="T15" fmla="*/ 87 h 357"/>
                <a:gd name="T16" fmla="*/ 2541 w 8378"/>
                <a:gd name="T17" fmla="*/ 178 h 357"/>
                <a:gd name="T18" fmla="*/ 2613 w 8378"/>
                <a:gd name="T19" fmla="*/ 113 h 357"/>
                <a:gd name="T20" fmla="*/ 2744 w 8378"/>
                <a:gd name="T21" fmla="*/ 91 h 357"/>
                <a:gd name="T22" fmla="*/ 2758 w 8378"/>
                <a:gd name="T23" fmla="*/ 222 h 357"/>
                <a:gd name="T24" fmla="*/ 2855 w 8378"/>
                <a:gd name="T25" fmla="*/ 91 h 357"/>
                <a:gd name="T26" fmla="*/ 2900 w 8378"/>
                <a:gd name="T27" fmla="*/ 169 h 357"/>
                <a:gd name="T28" fmla="*/ 3038 w 8378"/>
                <a:gd name="T29" fmla="*/ 112 h 357"/>
                <a:gd name="T30" fmla="*/ 3125 w 8378"/>
                <a:gd name="T31" fmla="*/ 114 h 357"/>
                <a:gd name="T32" fmla="*/ 3248 w 8378"/>
                <a:gd name="T33" fmla="*/ 112 h 357"/>
                <a:gd name="T34" fmla="*/ 3335 w 8378"/>
                <a:gd name="T35" fmla="*/ 114 h 357"/>
                <a:gd name="T36" fmla="*/ 3485 w 8378"/>
                <a:gd name="T37" fmla="*/ 3 h 357"/>
                <a:gd name="T38" fmla="*/ 3753 w 8378"/>
                <a:gd name="T39" fmla="*/ 251 h 357"/>
                <a:gd name="T40" fmla="*/ 3957 w 8378"/>
                <a:gd name="T41" fmla="*/ 270 h 357"/>
                <a:gd name="T42" fmla="*/ 4118 w 8378"/>
                <a:gd name="T43" fmla="*/ 357 h 357"/>
                <a:gd name="T44" fmla="*/ 4163 w 8378"/>
                <a:gd name="T45" fmla="*/ 87 h 357"/>
                <a:gd name="T46" fmla="*/ 4431 w 8378"/>
                <a:gd name="T47" fmla="*/ 270 h 357"/>
                <a:gd name="T48" fmla="*/ 4421 w 8378"/>
                <a:gd name="T49" fmla="*/ 96 h 357"/>
                <a:gd name="T50" fmla="*/ 4641 w 8378"/>
                <a:gd name="T51" fmla="*/ 270 h 357"/>
                <a:gd name="T52" fmla="*/ 4631 w 8378"/>
                <a:gd name="T53" fmla="*/ 96 h 357"/>
                <a:gd name="T54" fmla="*/ 4732 w 8378"/>
                <a:gd name="T55" fmla="*/ 178 h 357"/>
                <a:gd name="T56" fmla="*/ 4805 w 8378"/>
                <a:gd name="T57" fmla="*/ 113 h 357"/>
                <a:gd name="T58" fmla="*/ 5017 w 8378"/>
                <a:gd name="T59" fmla="*/ 193 h 357"/>
                <a:gd name="T60" fmla="*/ 5277 w 8378"/>
                <a:gd name="T61" fmla="*/ 273 h 357"/>
                <a:gd name="T62" fmla="*/ 5206 w 8378"/>
                <a:gd name="T63" fmla="*/ 113 h 357"/>
                <a:gd name="T64" fmla="*/ 5249 w 8378"/>
                <a:gd name="T65" fmla="*/ 246 h 357"/>
                <a:gd name="T66" fmla="*/ 5415 w 8378"/>
                <a:gd name="T67" fmla="*/ 113 h 357"/>
                <a:gd name="T68" fmla="*/ 5873 w 8378"/>
                <a:gd name="T69" fmla="*/ 178 h 357"/>
                <a:gd name="T70" fmla="*/ 5945 w 8378"/>
                <a:gd name="T71" fmla="*/ 113 h 357"/>
                <a:gd name="T72" fmla="*/ 6185 w 8378"/>
                <a:gd name="T73" fmla="*/ 261 h 357"/>
                <a:gd name="T74" fmla="*/ 6049 w 8378"/>
                <a:gd name="T75" fmla="*/ 206 h 357"/>
                <a:gd name="T76" fmla="*/ 6527 w 8378"/>
                <a:gd name="T77" fmla="*/ 248 h 357"/>
                <a:gd name="T78" fmla="*/ 6504 w 8378"/>
                <a:gd name="T79" fmla="*/ 96 h 357"/>
                <a:gd name="T80" fmla="*/ 6700 w 8378"/>
                <a:gd name="T81" fmla="*/ 97 h 357"/>
                <a:gd name="T82" fmla="*/ 6631 w 8378"/>
                <a:gd name="T83" fmla="*/ 273 h 357"/>
                <a:gd name="T84" fmla="*/ 6800 w 8378"/>
                <a:gd name="T85" fmla="*/ 40 h 357"/>
                <a:gd name="T86" fmla="*/ 6765 w 8378"/>
                <a:gd name="T87" fmla="*/ 270 h 357"/>
                <a:gd name="T88" fmla="*/ 6930 w 8378"/>
                <a:gd name="T89" fmla="*/ 273 h 357"/>
                <a:gd name="T90" fmla="*/ 6973 w 8378"/>
                <a:gd name="T91" fmla="*/ 129 h 357"/>
                <a:gd name="T92" fmla="*/ 7106 w 8378"/>
                <a:gd name="T93" fmla="*/ 3 h 357"/>
                <a:gd name="T94" fmla="*/ 7156 w 8378"/>
                <a:gd name="T95" fmla="*/ 270 h 357"/>
                <a:gd name="T96" fmla="*/ 7303 w 8378"/>
                <a:gd name="T97" fmla="*/ 109 h 357"/>
                <a:gd name="T98" fmla="*/ 7468 w 8378"/>
                <a:gd name="T99" fmla="*/ 166 h 357"/>
                <a:gd name="T100" fmla="*/ 7603 w 8378"/>
                <a:gd name="T101" fmla="*/ 273 h 357"/>
                <a:gd name="T102" fmla="*/ 7646 w 8378"/>
                <a:gd name="T103" fmla="*/ 129 h 357"/>
                <a:gd name="T104" fmla="*/ 7750 w 8378"/>
                <a:gd name="T105" fmla="*/ 25 h 357"/>
                <a:gd name="T106" fmla="*/ 7844 w 8378"/>
                <a:gd name="T107" fmla="*/ 128 h 357"/>
                <a:gd name="T108" fmla="*/ 5742 w 8378"/>
                <a:gd name="T109" fmla="*/ 179 h 357"/>
                <a:gd name="T110" fmla="*/ 5717 w 8378"/>
                <a:gd name="T111" fmla="*/ 109 h 357"/>
                <a:gd name="T112" fmla="*/ 7918 w 8378"/>
                <a:gd name="T113" fmla="*/ 193 h 357"/>
                <a:gd name="T114" fmla="*/ 8143 w 8378"/>
                <a:gd name="T115" fmla="*/ 169 h 357"/>
                <a:gd name="T116" fmla="*/ 8219 w 8378"/>
                <a:gd name="T117" fmla="*/ 114 h 357"/>
                <a:gd name="T118" fmla="*/ 8352 w 8378"/>
                <a:gd name="T119" fmla="*/ 142 h 357"/>
                <a:gd name="T120" fmla="*/ 8253 w 8378"/>
                <a:gd name="T121" fmla="*/ 21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8" h="357">
                  <a:moveTo>
                    <a:pt x="140" y="11"/>
                  </a:moveTo>
                  <a:cubicBezTo>
                    <a:pt x="163" y="11"/>
                    <a:pt x="189" y="14"/>
                    <a:pt x="213" y="20"/>
                  </a:cubicBezTo>
                  <a:cubicBezTo>
                    <a:pt x="209" y="84"/>
                    <a:pt x="209" y="84"/>
                    <a:pt x="209" y="84"/>
                  </a:cubicBezTo>
                  <a:cubicBezTo>
                    <a:pt x="170" y="84"/>
                    <a:pt x="170" y="84"/>
                    <a:pt x="170" y="84"/>
                  </a:cubicBezTo>
                  <a:cubicBezTo>
                    <a:pt x="170" y="53"/>
                    <a:pt x="170" y="53"/>
                    <a:pt x="170" y="53"/>
                  </a:cubicBezTo>
                  <a:cubicBezTo>
                    <a:pt x="161" y="51"/>
                    <a:pt x="151" y="50"/>
                    <a:pt x="139" y="50"/>
                  </a:cubicBezTo>
                  <a:cubicBezTo>
                    <a:pt x="76" y="50"/>
                    <a:pt x="54" y="99"/>
                    <a:pt x="54" y="153"/>
                  </a:cubicBezTo>
                  <a:cubicBezTo>
                    <a:pt x="54" y="216"/>
                    <a:pt x="87" y="235"/>
                    <a:pt x="130" y="235"/>
                  </a:cubicBezTo>
                  <a:cubicBezTo>
                    <a:pt x="139" y="235"/>
                    <a:pt x="148" y="233"/>
                    <a:pt x="158" y="230"/>
                  </a:cubicBezTo>
                  <a:cubicBezTo>
                    <a:pt x="164" y="198"/>
                    <a:pt x="164" y="198"/>
                    <a:pt x="164" y="198"/>
                  </a:cubicBezTo>
                  <a:cubicBezTo>
                    <a:pt x="203" y="198"/>
                    <a:pt x="203" y="198"/>
                    <a:pt x="203" y="198"/>
                  </a:cubicBezTo>
                  <a:cubicBezTo>
                    <a:pt x="197" y="263"/>
                    <a:pt x="197" y="263"/>
                    <a:pt x="197" y="263"/>
                  </a:cubicBezTo>
                  <a:cubicBezTo>
                    <a:pt x="171" y="271"/>
                    <a:pt x="144" y="276"/>
                    <a:pt x="122" y="276"/>
                  </a:cubicBezTo>
                  <a:cubicBezTo>
                    <a:pt x="30" y="276"/>
                    <a:pt x="0" y="218"/>
                    <a:pt x="0" y="155"/>
                  </a:cubicBezTo>
                  <a:cubicBezTo>
                    <a:pt x="0" y="70"/>
                    <a:pt x="48" y="11"/>
                    <a:pt x="140" y="11"/>
                  </a:cubicBezTo>
                  <a:close/>
                  <a:moveTo>
                    <a:pt x="535" y="132"/>
                  </a:moveTo>
                  <a:cubicBezTo>
                    <a:pt x="535" y="213"/>
                    <a:pt x="487" y="276"/>
                    <a:pt x="407" y="276"/>
                  </a:cubicBezTo>
                  <a:cubicBezTo>
                    <a:pt x="326" y="276"/>
                    <a:pt x="293" y="215"/>
                    <a:pt x="293" y="155"/>
                  </a:cubicBezTo>
                  <a:cubicBezTo>
                    <a:pt x="293" y="73"/>
                    <a:pt x="342" y="11"/>
                    <a:pt x="422" y="11"/>
                  </a:cubicBezTo>
                  <a:cubicBezTo>
                    <a:pt x="502" y="11"/>
                    <a:pt x="535" y="72"/>
                    <a:pt x="535" y="132"/>
                  </a:cubicBezTo>
                  <a:close/>
                  <a:moveTo>
                    <a:pt x="481" y="131"/>
                  </a:moveTo>
                  <a:cubicBezTo>
                    <a:pt x="481" y="80"/>
                    <a:pt x="458" y="52"/>
                    <a:pt x="420" y="52"/>
                  </a:cubicBezTo>
                  <a:cubicBezTo>
                    <a:pt x="374" y="52"/>
                    <a:pt x="347" y="96"/>
                    <a:pt x="347" y="155"/>
                  </a:cubicBezTo>
                  <a:cubicBezTo>
                    <a:pt x="347" y="207"/>
                    <a:pt x="371" y="235"/>
                    <a:pt x="409" y="235"/>
                  </a:cubicBezTo>
                  <a:cubicBezTo>
                    <a:pt x="455" y="235"/>
                    <a:pt x="481" y="191"/>
                    <a:pt x="481" y="131"/>
                  </a:cubicBezTo>
                  <a:close/>
                  <a:moveTo>
                    <a:pt x="816" y="233"/>
                  </a:moveTo>
                  <a:cubicBezTo>
                    <a:pt x="834" y="233"/>
                    <a:pt x="834" y="233"/>
                    <a:pt x="834" y="233"/>
                  </a:cubicBezTo>
                  <a:cubicBezTo>
                    <a:pt x="831" y="270"/>
                    <a:pt x="831" y="270"/>
                    <a:pt x="831" y="270"/>
                  </a:cubicBezTo>
                  <a:cubicBezTo>
                    <a:pt x="741" y="270"/>
                    <a:pt x="741" y="270"/>
                    <a:pt x="741" y="270"/>
                  </a:cubicBezTo>
                  <a:cubicBezTo>
                    <a:pt x="744" y="233"/>
                    <a:pt x="744" y="233"/>
                    <a:pt x="744" y="233"/>
                  </a:cubicBezTo>
                  <a:cubicBezTo>
                    <a:pt x="761" y="233"/>
                    <a:pt x="761" y="233"/>
                    <a:pt x="761" y="233"/>
                  </a:cubicBezTo>
                  <a:cubicBezTo>
                    <a:pt x="749" y="182"/>
                    <a:pt x="749" y="182"/>
                    <a:pt x="749" y="182"/>
                  </a:cubicBezTo>
                  <a:cubicBezTo>
                    <a:pt x="663" y="182"/>
                    <a:pt x="663" y="182"/>
                    <a:pt x="663" y="182"/>
                  </a:cubicBezTo>
                  <a:cubicBezTo>
                    <a:pt x="641" y="233"/>
                    <a:pt x="641" y="233"/>
                    <a:pt x="641" y="233"/>
                  </a:cubicBezTo>
                  <a:cubicBezTo>
                    <a:pt x="665" y="233"/>
                    <a:pt x="665" y="233"/>
                    <a:pt x="665" y="233"/>
                  </a:cubicBezTo>
                  <a:cubicBezTo>
                    <a:pt x="662" y="270"/>
                    <a:pt x="662" y="270"/>
                    <a:pt x="662" y="270"/>
                  </a:cubicBezTo>
                  <a:cubicBezTo>
                    <a:pt x="571" y="270"/>
                    <a:pt x="571" y="270"/>
                    <a:pt x="571" y="270"/>
                  </a:cubicBezTo>
                  <a:cubicBezTo>
                    <a:pt x="575" y="233"/>
                    <a:pt x="575" y="233"/>
                    <a:pt x="575" y="233"/>
                  </a:cubicBezTo>
                  <a:cubicBezTo>
                    <a:pt x="591" y="233"/>
                    <a:pt x="591" y="233"/>
                    <a:pt x="591" y="233"/>
                  </a:cubicBezTo>
                  <a:cubicBezTo>
                    <a:pt x="694" y="15"/>
                    <a:pt x="694" y="15"/>
                    <a:pt x="694" y="15"/>
                  </a:cubicBezTo>
                  <a:cubicBezTo>
                    <a:pt x="752" y="15"/>
                    <a:pt x="752" y="15"/>
                    <a:pt x="752" y="15"/>
                  </a:cubicBezTo>
                  <a:lnTo>
                    <a:pt x="816" y="233"/>
                  </a:lnTo>
                  <a:close/>
                  <a:moveTo>
                    <a:pt x="740" y="145"/>
                  </a:moveTo>
                  <a:cubicBezTo>
                    <a:pt x="722" y="73"/>
                    <a:pt x="722" y="73"/>
                    <a:pt x="722" y="73"/>
                  </a:cubicBezTo>
                  <a:cubicBezTo>
                    <a:pt x="720" y="65"/>
                    <a:pt x="718" y="57"/>
                    <a:pt x="718" y="49"/>
                  </a:cubicBezTo>
                  <a:cubicBezTo>
                    <a:pt x="717" y="49"/>
                    <a:pt x="717" y="49"/>
                    <a:pt x="717" y="49"/>
                  </a:cubicBezTo>
                  <a:cubicBezTo>
                    <a:pt x="716" y="58"/>
                    <a:pt x="713" y="65"/>
                    <a:pt x="709" y="73"/>
                  </a:cubicBezTo>
                  <a:cubicBezTo>
                    <a:pt x="678" y="145"/>
                    <a:pt x="678" y="145"/>
                    <a:pt x="678" y="145"/>
                  </a:cubicBezTo>
                  <a:lnTo>
                    <a:pt x="740" y="145"/>
                  </a:lnTo>
                  <a:close/>
                  <a:moveTo>
                    <a:pt x="2082" y="162"/>
                  </a:moveTo>
                  <a:cubicBezTo>
                    <a:pt x="2082" y="233"/>
                    <a:pt x="2124" y="274"/>
                    <a:pt x="2194" y="274"/>
                  </a:cubicBezTo>
                  <a:cubicBezTo>
                    <a:pt x="2215" y="274"/>
                    <a:pt x="2243" y="269"/>
                    <a:pt x="2260" y="263"/>
                  </a:cubicBezTo>
                  <a:cubicBezTo>
                    <a:pt x="2265" y="214"/>
                    <a:pt x="2265" y="214"/>
                    <a:pt x="2265" y="214"/>
                  </a:cubicBezTo>
                  <a:cubicBezTo>
                    <a:pt x="2241" y="214"/>
                    <a:pt x="2241" y="214"/>
                    <a:pt x="2241" y="214"/>
                  </a:cubicBezTo>
                  <a:cubicBezTo>
                    <a:pt x="2237" y="247"/>
                    <a:pt x="2237" y="247"/>
                    <a:pt x="2237" y="247"/>
                  </a:cubicBezTo>
                  <a:cubicBezTo>
                    <a:pt x="2225" y="250"/>
                    <a:pt x="2216" y="253"/>
                    <a:pt x="2197" y="253"/>
                  </a:cubicBezTo>
                  <a:cubicBezTo>
                    <a:pt x="2147" y="253"/>
                    <a:pt x="2112" y="221"/>
                    <a:pt x="2112" y="163"/>
                  </a:cubicBezTo>
                  <a:cubicBezTo>
                    <a:pt x="2112" y="98"/>
                    <a:pt x="2142" y="44"/>
                    <a:pt x="2213" y="44"/>
                  </a:cubicBezTo>
                  <a:cubicBezTo>
                    <a:pt x="2225" y="44"/>
                    <a:pt x="2238" y="46"/>
                    <a:pt x="2249" y="50"/>
                  </a:cubicBezTo>
                  <a:cubicBezTo>
                    <a:pt x="2249" y="82"/>
                    <a:pt x="2249" y="82"/>
                    <a:pt x="2249" y="82"/>
                  </a:cubicBezTo>
                  <a:cubicBezTo>
                    <a:pt x="2272" y="82"/>
                    <a:pt x="2272" y="82"/>
                    <a:pt x="2272" y="82"/>
                  </a:cubicBezTo>
                  <a:cubicBezTo>
                    <a:pt x="2275" y="32"/>
                    <a:pt x="2275" y="32"/>
                    <a:pt x="2275" y="32"/>
                  </a:cubicBezTo>
                  <a:cubicBezTo>
                    <a:pt x="2255" y="26"/>
                    <a:pt x="2232" y="22"/>
                    <a:pt x="2213" y="22"/>
                  </a:cubicBezTo>
                  <a:cubicBezTo>
                    <a:pt x="2123" y="22"/>
                    <a:pt x="2082" y="89"/>
                    <a:pt x="2082" y="162"/>
                  </a:cubicBezTo>
                  <a:close/>
                  <a:moveTo>
                    <a:pt x="2346" y="200"/>
                  </a:moveTo>
                  <a:cubicBezTo>
                    <a:pt x="2346" y="237"/>
                    <a:pt x="2364" y="249"/>
                    <a:pt x="2392" y="249"/>
                  </a:cubicBezTo>
                  <a:cubicBezTo>
                    <a:pt x="2407" y="249"/>
                    <a:pt x="2426" y="244"/>
                    <a:pt x="2442" y="234"/>
                  </a:cubicBezTo>
                  <a:cubicBezTo>
                    <a:pt x="2439" y="260"/>
                    <a:pt x="2439" y="260"/>
                    <a:pt x="2439" y="260"/>
                  </a:cubicBezTo>
                  <a:cubicBezTo>
                    <a:pt x="2430" y="265"/>
                    <a:pt x="2410" y="273"/>
                    <a:pt x="2385" y="273"/>
                  </a:cubicBezTo>
                  <a:cubicBezTo>
                    <a:pt x="2341" y="273"/>
                    <a:pt x="2318" y="251"/>
                    <a:pt x="2318" y="193"/>
                  </a:cubicBezTo>
                  <a:cubicBezTo>
                    <a:pt x="2318" y="161"/>
                    <a:pt x="2328" y="135"/>
                    <a:pt x="2344" y="116"/>
                  </a:cubicBezTo>
                  <a:cubicBezTo>
                    <a:pt x="2359" y="98"/>
                    <a:pt x="2378" y="87"/>
                    <a:pt x="2406" y="87"/>
                  </a:cubicBezTo>
                  <a:cubicBezTo>
                    <a:pt x="2440" y="87"/>
                    <a:pt x="2455" y="107"/>
                    <a:pt x="2455" y="128"/>
                  </a:cubicBezTo>
                  <a:cubicBezTo>
                    <a:pt x="2455" y="170"/>
                    <a:pt x="2406" y="193"/>
                    <a:pt x="2346" y="200"/>
                  </a:cubicBezTo>
                  <a:close/>
                  <a:moveTo>
                    <a:pt x="2428" y="129"/>
                  </a:moveTo>
                  <a:cubicBezTo>
                    <a:pt x="2428" y="120"/>
                    <a:pt x="2420" y="109"/>
                    <a:pt x="2401" y="109"/>
                  </a:cubicBezTo>
                  <a:cubicBezTo>
                    <a:pt x="2368" y="109"/>
                    <a:pt x="2350" y="142"/>
                    <a:pt x="2346" y="181"/>
                  </a:cubicBezTo>
                  <a:cubicBezTo>
                    <a:pt x="2396" y="175"/>
                    <a:pt x="2428" y="160"/>
                    <a:pt x="2428" y="129"/>
                  </a:cubicBezTo>
                  <a:close/>
                  <a:moveTo>
                    <a:pt x="2655" y="133"/>
                  </a:moveTo>
                  <a:cubicBezTo>
                    <a:pt x="2655" y="101"/>
                    <a:pt x="2644" y="87"/>
                    <a:pt x="2621" y="87"/>
                  </a:cubicBezTo>
                  <a:cubicBezTo>
                    <a:pt x="2586" y="87"/>
                    <a:pt x="2553" y="132"/>
                    <a:pt x="2541" y="178"/>
                  </a:cubicBezTo>
                  <a:cubicBezTo>
                    <a:pt x="2540" y="178"/>
                    <a:pt x="2540" y="178"/>
                    <a:pt x="2540" y="178"/>
                  </a:cubicBezTo>
                  <a:cubicBezTo>
                    <a:pt x="2547" y="140"/>
                    <a:pt x="2549" y="119"/>
                    <a:pt x="2553" y="91"/>
                  </a:cubicBezTo>
                  <a:cubicBezTo>
                    <a:pt x="2499" y="91"/>
                    <a:pt x="2499" y="91"/>
                    <a:pt x="2499" y="91"/>
                  </a:cubicBezTo>
                  <a:cubicBezTo>
                    <a:pt x="2497" y="113"/>
                    <a:pt x="2497" y="113"/>
                    <a:pt x="2497" y="113"/>
                  </a:cubicBezTo>
                  <a:cubicBezTo>
                    <a:pt x="2525" y="113"/>
                    <a:pt x="2525" y="113"/>
                    <a:pt x="2525" y="113"/>
                  </a:cubicBezTo>
                  <a:cubicBezTo>
                    <a:pt x="2520" y="161"/>
                    <a:pt x="2515" y="214"/>
                    <a:pt x="2508" y="270"/>
                  </a:cubicBezTo>
                  <a:cubicBezTo>
                    <a:pt x="2534" y="270"/>
                    <a:pt x="2534" y="270"/>
                    <a:pt x="2534" y="270"/>
                  </a:cubicBezTo>
                  <a:cubicBezTo>
                    <a:pt x="2542" y="225"/>
                    <a:pt x="2542" y="225"/>
                    <a:pt x="2542" y="225"/>
                  </a:cubicBezTo>
                  <a:cubicBezTo>
                    <a:pt x="2546" y="199"/>
                    <a:pt x="2575" y="113"/>
                    <a:pt x="2613" y="113"/>
                  </a:cubicBezTo>
                  <a:cubicBezTo>
                    <a:pt x="2624" y="113"/>
                    <a:pt x="2629" y="118"/>
                    <a:pt x="2629" y="137"/>
                  </a:cubicBezTo>
                  <a:cubicBezTo>
                    <a:pt x="2629" y="160"/>
                    <a:pt x="2621" y="212"/>
                    <a:pt x="2614" y="270"/>
                  </a:cubicBezTo>
                  <a:cubicBezTo>
                    <a:pt x="2668" y="270"/>
                    <a:pt x="2668" y="270"/>
                    <a:pt x="2668" y="270"/>
                  </a:cubicBezTo>
                  <a:cubicBezTo>
                    <a:pt x="2670" y="248"/>
                    <a:pt x="2670" y="248"/>
                    <a:pt x="2670" y="248"/>
                  </a:cubicBezTo>
                  <a:cubicBezTo>
                    <a:pt x="2643" y="248"/>
                    <a:pt x="2643" y="248"/>
                    <a:pt x="2643" y="248"/>
                  </a:cubicBezTo>
                  <a:cubicBezTo>
                    <a:pt x="2648" y="208"/>
                    <a:pt x="2655" y="161"/>
                    <a:pt x="2655" y="133"/>
                  </a:cubicBezTo>
                  <a:close/>
                  <a:moveTo>
                    <a:pt x="2774" y="45"/>
                  </a:moveTo>
                  <a:cubicBezTo>
                    <a:pt x="2748" y="46"/>
                    <a:pt x="2748" y="46"/>
                    <a:pt x="2748" y="46"/>
                  </a:cubicBezTo>
                  <a:cubicBezTo>
                    <a:pt x="2744" y="91"/>
                    <a:pt x="2744" y="91"/>
                    <a:pt x="2744" y="91"/>
                  </a:cubicBezTo>
                  <a:cubicBezTo>
                    <a:pt x="2715" y="91"/>
                    <a:pt x="2715" y="91"/>
                    <a:pt x="2715" y="91"/>
                  </a:cubicBezTo>
                  <a:cubicBezTo>
                    <a:pt x="2713" y="113"/>
                    <a:pt x="2713" y="113"/>
                    <a:pt x="2713" y="113"/>
                  </a:cubicBezTo>
                  <a:cubicBezTo>
                    <a:pt x="2742" y="113"/>
                    <a:pt x="2742" y="113"/>
                    <a:pt x="2742" y="113"/>
                  </a:cubicBezTo>
                  <a:cubicBezTo>
                    <a:pt x="2732" y="219"/>
                    <a:pt x="2732" y="219"/>
                    <a:pt x="2732" y="219"/>
                  </a:cubicBezTo>
                  <a:cubicBezTo>
                    <a:pt x="2729" y="258"/>
                    <a:pt x="2743" y="273"/>
                    <a:pt x="2772" y="273"/>
                  </a:cubicBezTo>
                  <a:cubicBezTo>
                    <a:pt x="2789" y="273"/>
                    <a:pt x="2803" y="268"/>
                    <a:pt x="2812" y="263"/>
                  </a:cubicBezTo>
                  <a:cubicBezTo>
                    <a:pt x="2814" y="239"/>
                    <a:pt x="2814" y="239"/>
                    <a:pt x="2814" y="239"/>
                  </a:cubicBezTo>
                  <a:cubicBezTo>
                    <a:pt x="2803" y="245"/>
                    <a:pt x="2791" y="249"/>
                    <a:pt x="2777" y="249"/>
                  </a:cubicBezTo>
                  <a:cubicBezTo>
                    <a:pt x="2763" y="249"/>
                    <a:pt x="2757" y="239"/>
                    <a:pt x="2758" y="222"/>
                  </a:cubicBezTo>
                  <a:cubicBezTo>
                    <a:pt x="2768" y="113"/>
                    <a:pt x="2768" y="113"/>
                    <a:pt x="2768" y="113"/>
                  </a:cubicBezTo>
                  <a:cubicBezTo>
                    <a:pt x="2819" y="113"/>
                    <a:pt x="2819" y="113"/>
                    <a:pt x="2819" y="113"/>
                  </a:cubicBezTo>
                  <a:cubicBezTo>
                    <a:pt x="2821" y="91"/>
                    <a:pt x="2821" y="91"/>
                    <a:pt x="2821" y="91"/>
                  </a:cubicBezTo>
                  <a:cubicBezTo>
                    <a:pt x="2770" y="91"/>
                    <a:pt x="2770" y="91"/>
                    <a:pt x="2770" y="91"/>
                  </a:cubicBezTo>
                  <a:lnTo>
                    <a:pt x="2774" y="45"/>
                  </a:lnTo>
                  <a:close/>
                  <a:moveTo>
                    <a:pt x="2900" y="169"/>
                  </a:moveTo>
                  <a:cubicBezTo>
                    <a:pt x="2899" y="168"/>
                    <a:pt x="2899" y="168"/>
                    <a:pt x="2899" y="168"/>
                  </a:cubicBezTo>
                  <a:cubicBezTo>
                    <a:pt x="2904" y="133"/>
                    <a:pt x="2906" y="106"/>
                    <a:pt x="2907" y="91"/>
                  </a:cubicBezTo>
                  <a:cubicBezTo>
                    <a:pt x="2855" y="91"/>
                    <a:pt x="2855" y="91"/>
                    <a:pt x="2855" y="91"/>
                  </a:cubicBezTo>
                  <a:cubicBezTo>
                    <a:pt x="2853" y="113"/>
                    <a:pt x="2853" y="113"/>
                    <a:pt x="2853" y="113"/>
                  </a:cubicBezTo>
                  <a:cubicBezTo>
                    <a:pt x="2881" y="113"/>
                    <a:pt x="2881" y="113"/>
                    <a:pt x="2881" y="113"/>
                  </a:cubicBezTo>
                  <a:cubicBezTo>
                    <a:pt x="2877" y="161"/>
                    <a:pt x="2874" y="216"/>
                    <a:pt x="2867" y="270"/>
                  </a:cubicBezTo>
                  <a:cubicBezTo>
                    <a:pt x="2893" y="270"/>
                    <a:pt x="2893" y="270"/>
                    <a:pt x="2893" y="270"/>
                  </a:cubicBezTo>
                  <a:cubicBezTo>
                    <a:pt x="2906" y="152"/>
                    <a:pt x="2929" y="113"/>
                    <a:pt x="2964" y="113"/>
                  </a:cubicBezTo>
                  <a:cubicBezTo>
                    <a:pt x="2968" y="113"/>
                    <a:pt x="2972" y="114"/>
                    <a:pt x="2975" y="114"/>
                  </a:cubicBezTo>
                  <a:cubicBezTo>
                    <a:pt x="2980" y="89"/>
                    <a:pt x="2980" y="89"/>
                    <a:pt x="2980" y="89"/>
                  </a:cubicBezTo>
                  <a:cubicBezTo>
                    <a:pt x="2975" y="88"/>
                    <a:pt x="2970" y="87"/>
                    <a:pt x="2963" y="87"/>
                  </a:cubicBezTo>
                  <a:cubicBezTo>
                    <a:pt x="2926" y="87"/>
                    <a:pt x="2910" y="120"/>
                    <a:pt x="2900" y="169"/>
                  </a:cubicBezTo>
                  <a:close/>
                  <a:moveTo>
                    <a:pt x="3139" y="248"/>
                  </a:moveTo>
                  <a:cubicBezTo>
                    <a:pt x="3166" y="248"/>
                    <a:pt x="3166" y="248"/>
                    <a:pt x="3166" y="248"/>
                  </a:cubicBezTo>
                  <a:cubicBezTo>
                    <a:pt x="3164" y="270"/>
                    <a:pt x="3164" y="270"/>
                    <a:pt x="3164" y="270"/>
                  </a:cubicBezTo>
                  <a:cubicBezTo>
                    <a:pt x="3112" y="270"/>
                    <a:pt x="3112" y="270"/>
                    <a:pt x="3112" y="270"/>
                  </a:cubicBezTo>
                  <a:cubicBezTo>
                    <a:pt x="3114" y="240"/>
                    <a:pt x="3119" y="203"/>
                    <a:pt x="3125" y="180"/>
                  </a:cubicBezTo>
                  <a:cubicBezTo>
                    <a:pt x="3124" y="179"/>
                    <a:pt x="3124" y="179"/>
                    <a:pt x="3124" y="179"/>
                  </a:cubicBezTo>
                  <a:cubicBezTo>
                    <a:pt x="3115" y="212"/>
                    <a:pt x="3095" y="273"/>
                    <a:pt x="3052" y="273"/>
                  </a:cubicBezTo>
                  <a:cubicBezTo>
                    <a:pt x="3022" y="273"/>
                    <a:pt x="3006" y="246"/>
                    <a:pt x="3006" y="208"/>
                  </a:cubicBezTo>
                  <a:cubicBezTo>
                    <a:pt x="3006" y="161"/>
                    <a:pt x="3023" y="127"/>
                    <a:pt x="3038" y="112"/>
                  </a:cubicBezTo>
                  <a:cubicBezTo>
                    <a:pt x="3058" y="92"/>
                    <a:pt x="3081" y="87"/>
                    <a:pt x="3104" y="87"/>
                  </a:cubicBezTo>
                  <a:cubicBezTo>
                    <a:pt x="3118" y="87"/>
                    <a:pt x="3130" y="90"/>
                    <a:pt x="3142" y="96"/>
                  </a:cubicBezTo>
                  <a:cubicBezTo>
                    <a:pt x="3154" y="96"/>
                    <a:pt x="3154" y="96"/>
                    <a:pt x="3154" y="96"/>
                  </a:cubicBezTo>
                  <a:cubicBezTo>
                    <a:pt x="3148" y="120"/>
                    <a:pt x="3143" y="198"/>
                    <a:pt x="3139" y="248"/>
                  </a:cubicBezTo>
                  <a:close/>
                  <a:moveTo>
                    <a:pt x="3125" y="114"/>
                  </a:moveTo>
                  <a:cubicBezTo>
                    <a:pt x="3118" y="111"/>
                    <a:pt x="3110" y="109"/>
                    <a:pt x="3100" y="109"/>
                  </a:cubicBezTo>
                  <a:cubicBezTo>
                    <a:pt x="3048" y="109"/>
                    <a:pt x="3034" y="161"/>
                    <a:pt x="3034" y="208"/>
                  </a:cubicBezTo>
                  <a:cubicBezTo>
                    <a:pt x="3034" y="234"/>
                    <a:pt x="3041" y="247"/>
                    <a:pt x="3055" y="247"/>
                  </a:cubicBezTo>
                  <a:cubicBezTo>
                    <a:pt x="3092" y="247"/>
                    <a:pt x="3119" y="167"/>
                    <a:pt x="3125" y="114"/>
                  </a:cubicBezTo>
                  <a:close/>
                  <a:moveTo>
                    <a:pt x="3350" y="248"/>
                  </a:moveTo>
                  <a:cubicBezTo>
                    <a:pt x="3376" y="248"/>
                    <a:pt x="3376" y="248"/>
                    <a:pt x="3376" y="248"/>
                  </a:cubicBezTo>
                  <a:cubicBezTo>
                    <a:pt x="3374" y="270"/>
                    <a:pt x="3374" y="270"/>
                    <a:pt x="3374" y="270"/>
                  </a:cubicBezTo>
                  <a:cubicBezTo>
                    <a:pt x="3322" y="270"/>
                    <a:pt x="3322" y="270"/>
                    <a:pt x="3322" y="270"/>
                  </a:cubicBezTo>
                  <a:cubicBezTo>
                    <a:pt x="3324" y="240"/>
                    <a:pt x="3329" y="203"/>
                    <a:pt x="3335" y="180"/>
                  </a:cubicBezTo>
                  <a:cubicBezTo>
                    <a:pt x="3334" y="179"/>
                    <a:pt x="3334" y="179"/>
                    <a:pt x="3334" y="179"/>
                  </a:cubicBezTo>
                  <a:cubicBezTo>
                    <a:pt x="3325" y="212"/>
                    <a:pt x="3306" y="273"/>
                    <a:pt x="3262" y="273"/>
                  </a:cubicBezTo>
                  <a:cubicBezTo>
                    <a:pt x="3232" y="273"/>
                    <a:pt x="3216" y="246"/>
                    <a:pt x="3216" y="208"/>
                  </a:cubicBezTo>
                  <a:cubicBezTo>
                    <a:pt x="3216" y="161"/>
                    <a:pt x="3233" y="127"/>
                    <a:pt x="3248" y="112"/>
                  </a:cubicBezTo>
                  <a:cubicBezTo>
                    <a:pt x="3268" y="92"/>
                    <a:pt x="3291" y="87"/>
                    <a:pt x="3314" y="87"/>
                  </a:cubicBezTo>
                  <a:cubicBezTo>
                    <a:pt x="3328" y="87"/>
                    <a:pt x="3340" y="90"/>
                    <a:pt x="3352" y="96"/>
                  </a:cubicBezTo>
                  <a:cubicBezTo>
                    <a:pt x="3364" y="96"/>
                    <a:pt x="3364" y="96"/>
                    <a:pt x="3364" y="96"/>
                  </a:cubicBezTo>
                  <a:cubicBezTo>
                    <a:pt x="3359" y="120"/>
                    <a:pt x="3353" y="198"/>
                    <a:pt x="3350" y="248"/>
                  </a:cubicBezTo>
                  <a:close/>
                  <a:moveTo>
                    <a:pt x="3335" y="114"/>
                  </a:moveTo>
                  <a:cubicBezTo>
                    <a:pt x="3328" y="111"/>
                    <a:pt x="3320" y="109"/>
                    <a:pt x="3310" y="109"/>
                  </a:cubicBezTo>
                  <a:cubicBezTo>
                    <a:pt x="3258" y="109"/>
                    <a:pt x="3244" y="161"/>
                    <a:pt x="3244" y="208"/>
                  </a:cubicBezTo>
                  <a:cubicBezTo>
                    <a:pt x="3244" y="234"/>
                    <a:pt x="3251" y="247"/>
                    <a:pt x="3265" y="247"/>
                  </a:cubicBezTo>
                  <a:cubicBezTo>
                    <a:pt x="3302" y="247"/>
                    <a:pt x="3329" y="167"/>
                    <a:pt x="3335" y="114"/>
                  </a:cubicBezTo>
                  <a:close/>
                  <a:moveTo>
                    <a:pt x="3485" y="3"/>
                  </a:moveTo>
                  <a:cubicBezTo>
                    <a:pt x="3426" y="3"/>
                    <a:pt x="3426" y="3"/>
                    <a:pt x="3426" y="3"/>
                  </a:cubicBezTo>
                  <a:cubicBezTo>
                    <a:pt x="3424" y="25"/>
                    <a:pt x="3424" y="25"/>
                    <a:pt x="3424" y="25"/>
                  </a:cubicBezTo>
                  <a:cubicBezTo>
                    <a:pt x="3456" y="25"/>
                    <a:pt x="3456" y="25"/>
                    <a:pt x="3456" y="25"/>
                  </a:cubicBezTo>
                  <a:cubicBezTo>
                    <a:pt x="3434" y="270"/>
                    <a:pt x="3434" y="270"/>
                    <a:pt x="3434" y="270"/>
                  </a:cubicBezTo>
                  <a:cubicBezTo>
                    <a:pt x="3488" y="270"/>
                    <a:pt x="3488" y="270"/>
                    <a:pt x="3488" y="270"/>
                  </a:cubicBezTo>
                  <a:cubicBezTo>
                    <a:pt x="3490" y="248"/>
                    <a:pt x="3490" y="248"/>
                    <a:pt x="3490" y="248"/>
                  </a:cubicBezTo>
                  <a:cubicBezTo>
                    <a:pt x="3463" y="248"/>
                    <a:pt x="3463" y="248"/>
                    <a:pt x="3463" y="248"/>
                  </a:cubicBezTo>
                  <a:lnTo>
                    <a:pt x="3485" y="3"/>
                  </a:lnTo>
                  <a:close/>
                  <a:moveTo>
                    <a:pt x="3869" y="133"/>
                  </a:moveTo>
                  <a:cubicBezTo>
                    <a:pt x="3869" y="219"/>
                    <a:pt x="3820" y="274"/>
                    <a:pt x="3751" y="274"/>
                  </a:cubicBezTo>
                  <a:cubicBezTo>
                    <a:pt x="3681" y="274"/>
                    <a:pt x="3654" y="222"/>
                    <a:pt x="3654" y="164"/>
                  </a:cubicBezTo>
                  <a:cubicBezTo>
                    <a:pt x="3654" y="77"/>
                    <a:pt x="3702" y="22"/>
                    <a:pt x="3771" y="22"/>
                  </a:cubicBezTo>
                  <a:cubicBezTo>
                    <a:pt x="3842" y="22"/>
                    <a:pt x="3869" y="74"/>
                    <a:pt x="3869" y="133"/>
                  </a:cubicBezTo>
                  <a:close/>
                  <a:moveTo>
                    <a:pt x="3839" y="132"/>
                  </a:moveTo>
                  <a:cubicBezTo>
                    <a:pt x="3839" y="70"/>
                    <a:pt x="3808" y="46"/>
                    <a:pt x="3769" y="46"/>
                  </a:cubicBezTo>
                  <a:cubicBezTo>
                    <a:pt x="3719" y="46"/>
                    <a:pt x="3683" y="88"/>
                    <a:pt x="3683" y="164"/>
                  </a:cubicBezTo>
                  <a:cubicBezTo>
                    <a:pt x="3683" y="227"/>
                    <a:pt x="3715" y="251"/>
                    <a:pt x="3753" y="251"/>
                  </a:cubicBezTo>
                  <a:cubicBezTo>
                    <a:pt x="3804" y="251"/>
                    <a:pt x="3839" y="209"/>
                    <a:pt x="3839" y="132"/>
                  </a:cubicBezTo>
                  <a:close/>
                  <a:moveTo>
                    <a:pt x="3963" y="169"/>
                  </a:moveTo>
                  <a:cubicBezTo>
                    <a:pt x="3963" y="168"/>
                    <a:pt x="3963" y="168"/>
                    <a:pt x="3963" y="168"/>
                  </a:cubicBezTo>
                  <a:cubicBezTo>
                    <a:pt x="3968" y="133"/>
                    <a:pt x="3970" y="106"/>
                    <a:pt x="3971" y="91"/>
                  </a:cubicBezTo>
                  <a:cubicBezTo>
                    <a:pt x="3919" y="91"/>
                    <a:pt x="3919" y="91"/>
                    <a:pt x="3919" y="91"/>
                  </a:cubicBezTo>
                  <a:cubicBezTo>
                    <a:pt x="3917" y="113"/>
                    <a:pt x="3917" y="113"/>
                    <a:pt x="3917" y="113"/>
                  </a:cubicBezTo>
                  <a:cubicBezTo>
                    <a:pt x="3945" y="113"/>
                    <a:pt x="3945" y="113"/>
                    <a:pt x="3945" y="113"/>
                  </a:cubicBezTo>
                  <a:cubicBezTo>
                    <a:pt x="3941" y="161"/>
                    <a:pt x="3938" y="216"/>
                    <a:pt x="3930" y="270"/>
                  </a:cubicBezTo>
                  <a:cubicBezTo>
                    <a:pt x="3957" y="270"/>
                    <a:pt x="3957" y="270"/>
                    <a:pt x="3957" y="270"/>
                  </a:cubicBezTo>
                  <a:cubicBezTo>
                    <a:pt x="3970" y="152"/>
                    <a:pt x="3992" y="113"/>
                    <a:pt x="4027" y="113"/>
                  </a:cubicBezTo>
                  <a:cubicBezTo>
                    <a:pt x="4031" y="113"/>
                    <a:pt x="4035" y="114"/>
                    <a:pt x="4039" y="114"/>
                  </a:cubicBezTo>
                  <a:cubicBezTo>
                    <a:pt x="4043" y="89"/>
                    <a:pt x="4043" y="89"/>
                    <a:pt x="4043" y="89"/>
                  </a:cubicBezTo>
                  <a:cubicBezTo>
                    <a:pt x="4039" y="88"/>
                    <a:pt x="4033" y="87"/>
                    <a:pt x="4026" y="87"/>
                  </a:cubicBezTo>
                  <a:cubicBezTo>
                    <a:pt x="3989" y="87"/>
                    <a:pt x="3973" y="120"/>
                    <a:pt x="3963" y="169"/>
                  </a:cubicBezTo>
                  <a:close/>
                  <a:moveTo>
                    <a:pt x="4206" y="94"/>
                  </a:moveTo>
                  <a:cubicBezTo>
                    <a:pt x="4219" y="94"/>
                    <a:pt x="4219" y="94"/>
                    <a:pt x="4219" y="94"/>
                  </a:cubicBezTo>
                  <a:cubicBezTo>
                    <a:pt x="4213" y="139"/>
                    <a:pt x="4212" y="190"/>
                    <a:pt x="4204" y="261"/>
                  </a:cubicBezTo>
                  <a:cubicBezTo>
                    <a:pt x="4197" y="330"/>
                    <a:pt x="4174" y="357"/>
                    <a:pt x="4118" y="357"/>
                  </a:cubicBezTo>
                  <a:cubicBezTo>
                    <a:pt x="4102" y="357"/>
                    <a:pt x="4077" y="351"/>
                    <a:pt x="4064" y="344"/>
                  </a:cubicBezTo>
                  <a:cubicBezTo>
                    <a:pt x="4065" y="318"/>
                    <a:pt x="4065" y="318"/>
                    <a:pt x="4065" y="318"/>
                  </a:cubicBezTo>
                  <a:cubicBezTo>
                    <a:pt x="4075" y="326"/>
                    <a:pt x="4091" y="335"/>
                    <a:pt x="4115" y="335"/>
                  </a:cubicBezTo>
                  <a:cubicBezTo>
                    <a:pt x="4133" y="335"/>
                    <a:pt x="4147" y="331"/>
                    <a:pt x="4158" y="320"/>
                  </a:cubicBezTo>
                  <a:cubicBezTo>
                    <a:pt x="4184" y="293"/>
                    <a:pt x="4175" y="245"/>
                    <a:pt x="4189" y="180"/>
                  </a:cubicBezTo>
                  <a:cubicBezTo>
                    <a:pt x="4189" y="179"/>
                    <a:pt x="4189" y="179"/>
                    <a:pt x="4189" y="179"/>
                  </a:cubicBezTo>
                  <a:cubicBezTo>
                    <a:pt x="4178" y="208"/>
                    <a:pt x="4155" y="267"/>
                    <a:pt x="4111" y="267"/>
                  </a:cubicBezTo>
                  <a:cubicBezTo>
                    <a:pt x="4078" y="267"/>
                    <a:pt x="4068" y="237"/>
                    <a:pt x="4068" y="206"/>
                  </a:cubicBezTo>
                  <a:cubicBezTo>
                    <a:pt x="4068" y="138"/>
                    <a:pt x="4104" y="87"/>
                    <a:pt x="4163" y="87"/>
                  </a:cubicBezTo>
                  <a:cubicBezTo>
                    <a:pt x="4179" y="87"/>
                    <a:pt x="4194" y="91"/>
                    <a:pt x="4206" y="94"/>
                  </a:cubicBezTo>
                  <a:close/>
                  <a:moveTo>
                    <a:pt x="4190" y="114"/>
                  </a:moveTo>
                  <a:cubicBezTo>
                    <a:pt x="4185" y="112"/>
                    <a:pt x="4176" y="109"/>
                    <a:pt x="4161" y="109"/>
                  </a:cubicBezTo>
                  <a:cubicBezTo>
                    <a:pt x="4110" y="109"/>
                    <a:pt x="4096" y="161"/>
                    <a:pt x="4096" y="206"/>
                  </a:cubicBezTo>
                  <a:cubicBezTo>
                    <a:pt x="4096" y="232"/>
                    <a:pt x="4103" y="246"/>
                    <a:pt x="4117" y="246"/>
                  </a:cubicBezTo>
                  <a:cubicBezTo>
                    <a:pt x="4146" y="246"/>
                    <a:pt x="4179" y="185"/>
                    <a:pt x="4190" y="114"/>
                  </a:cubicBezTo>
                  <a:close/>
                  <a:moveTo>
                    <a:pt x="4406" y="248"/>
                  </a:moveTo>
                  <a:cubicBezTo>
                    <a:pt x="4433" y="248"/>
                    <a:pt x="4433" y="248"/>
                    <a:pt x="4433" y="248"/>
                  </a:cubicBezTo>
                  <a:cubicBezTo>
                    <a:pt x="4431" y="270"/>
                    <a:pt x="4431" y="270"/>
                    <a:pt x="4431" y="270"/>
                  </a:cubicBezTo>
                  <a:cubicBezTo>
                    <a:pt x="4379" y="270"/>
                    <a:pt x="4379" y="270"/>
                    <a:pt x="4379" y="270"/>
                  </a:cubicBezTo>
                  <a:cubicBezTo>
                    <a:pt x="4381" y="240"/>
                    <a:pt x="4386" y="203"/>
                    <a:pt x="4392" y="180"/>
                  </a:cubicBezTo>
                  <a:cubicBezTo>
                    <a:pt x="4391" y="179"/>
                    <a:pt x="4391" y="179"/>
                    <a:pt x="4391" y="179"/>
                  </a:cubicBezTo>
                  <a:cubicBezTo>
                    <a:pt x="4382" y="212"/>
                    <a:pt x="4362" y="273"/>
                    <a:pt x="4319" y="273"/>
                  </a:cubicBezTo>
                  <a:cubicBezTo>
                    <a:pt x="4289" y="273"/>
                    <a:pt x="4273" y="246"/>
                    <a:pt x="4273" y="208"/>
                  </a:cubicBezTo>
                  <a:cubicBezTo>
                    <a:pt x="4273" y="161"/>
                    <a:pt x="4290" y="127"/>
                    <a:pt x="4305" y="112"/>
                  </a:cubicBezTo>
                  <a:cubicBezTo>
                    <a:pt x="4325" y="92"/>
                    <a:pt x="4348" y="87"/>
                    <a:pt x="4371" y="87"/>
                  </a:cubicBezTo>
                  <a:cubicBezTo>
                    <a:pt x="4385" y="87"/>
                    <a:pt x="4397" y="90"/>
                    <a:pt x="4409" y="96"/>
                  </a:cubicBezTo>
                  <a:cubicBezTo>
                    <a:pt x="4421" y="96"/>
                    <a:pt x="4421" y="96"/>
                    <a:pt x="4421" y="96"/>
                  </a:cubicBezTo>
                  <a:cubicBezTo>
                    <a:pt x="4415" y="120"/>
                    <a:pt x="4410" y="198"/>
                    <a:pt x="4406" y="248"/>
                  </a:cubicBezTo>
                  <a:close/>
                  <a:moveTo>
                    <a:pt x="4392" y="114"/>
                  </a:moveTo>
                  <a:cubicBezTo>
                    <a:pt x="4385" y="111"/>
                    <a:pt x="4377" y="109"/>
                    <a:pt x="4367" y="109"/>
                  </a:cubicBezTo>
                  <a:cubicBezTo>
                    <a:pt x="4315" y="109"/>
                    <a:pt x="4301" y="161"/>
                    <a:pt x="4301" y="208"/>
                  </a:cubicBezTo>
                  <a:cubicBezTo>
                    <a:pt x="4301" y="234"/>
                    <a:pt x="4308" y="247"/>
                    <a:pt x="4322" y="247"/>
                  </a:cubicBezTo>
                  <a:cubicBezTo>
                    <a:pt x="4359" y="247"/>
                    <a:pt x="4386" y="167"/>
                    <a:pt x="4392" y="114"/>
                  </a:cubicBezTo>
                  <a:close/>
                  <a:moveTo>
                    <a:pt x="4617" y="248"/>
                  </a:moveTo>
                  <a:cubicBezTo>
                    <a:pt x="4643" y="248"/>
                    <a:pt x="4643" y="248"/>
                    <a:pt x="4643" y="248"/>
                  </a:cubicBezTo>
                  <a:cubicBezTo>
                    <a:pt x="4641" y="270"/>
                    <a:pt x="4641" y="270"/>
                    <a:pt x="4641" y="270"/>
                  </a:cubicBezTo>
                  <a:cubicBezTo>
                    <a:pt x="4589" y="270"/>
                    <a:pt x="4589" y="270"/>
                    <a:pt x="4589" y="270"/>
                  </a:cubicBezTo>
                  <a:cubicBezTo>
                    <a:pt x="4591" y="240"/>
                    <a:pt x="4596" y="203"/>
                    <a:pt x="4602" y="180"/>
                  </a:cubicBezTo>
                  <a:cubicBezTo>
                    <a:pt x="4601" y="179"/>
                    <a:pt x="4601" y="179"/>
                    <a:pt x="4601" y="179"/>
                  </a:cubicBezTo>
                  <a:cubicBezTo>
                    <a:pt x="4592" y="212"/>
                    <a:pt x="4573" y="273"/>
                    <a:pt x="4529" y="273"/>
                  </a:cubicBezTo>
                  <a:cubicBezTo>
                    <a:pt x="4499" y="273"/>
                    <a:pt x="4483" y="246"/>
                    <a:pt x="4483" y="208"/>
                  </a:cubicBezTo>
                  <a:cubicBezTo>
                    <a:pt x="4483" y="161"/>
                    <a:pt x="4500" y="127"/>
                    <a:pt x="4515" y="112"/>
                  </a:cubicBezTo>
                  <a:cubicBezTo>
                    <a:pt x="4535" y="92"/>
                    <a:pt x="4558" y="87"/>
                    <a:pt x="4581" y="87"/>
                  </a:cubicBezTo>
                  <a:cubicBezTo>
                    <a:pt x="4595" y="87"/>
                    <a:pt x="4607" y="90"/>
                    <a:pt x="4619" y="96"/>
                  </a:cubicBezTo>
                  <a:cubicBezTo>
                    <a:pt x="4631" y="96"/>
                    <a:pt x="4631" y="96"/>
                    <a:pt x="4631" y="96"/>
                  </a:cubicBezTo>
                  <a:cubicBezTo>
                    <a:pt x="4626" y="120"/>
                    <a:pt x="4620" y="198"/>
                    <a:pt x="4617" y="248"/>
                  </a:cubicBezTo>
                  <a:close/>
                  <a:moveTo>
                    <a:pt x="4602" y="114"/>
                  </a:moveTo>
                  <a:cubicBezTo>
                    <a:pt x="4595" y="111"/>
                    <a:pt x="4587" y="109"/>
                    <a:pt x="4577" y="109"/>
                  </a:cubicBezTo>
                  <a:cubicBezTo>
                    <a:pt x="4525" y="109"/>
                    <a:pt x="4511" y="161"/>
                    <a:pt x="4511" y="208"/>
                  </a:cubicBezTo>
                  <a:cubicBezTo>
                    <a:pt x="4511" y="234"/>
                    <a:pt x="4518" y="247"/>
                    <a:pt x="4532" y="247"/>
                  </a:cubicBezTo>
                  <a:cubicBezTo>
                    <a:pt x="4569" y="247"/>
                    <a:pt x="4596" y="167"/>
                    <a:pt x="4602" y="114"/>
                  </a:cubicBezTo>
                  <a:close/>
                  <a:moveTo>
                    <a:pt x="4846" y="133"/>
                  </a:moveTo>
                  <a:cubicBezTo>
                    <a:pt x="4846" y="101"/>
                    <a:pt x="4835" y="87"/>
                    <a:pt x="4812" y="87"/>
                  </a:cubicBezTo>
                  <a:cubicBezTo>
                    <a:pt x="4777" y="87"/>
                    <a:pt x="4744" y="132"/>
                    <a:pt x="4732" y="178"/>
                  </a:cubicBezTo>
                  <a:cubicBezTo>
                    <a:pt x="4731" y="178"/>
                    <a:pt x="4731" y="178"/>
                    <a:pt x="4731" y="178"/>
                  </a:cubicBezTo>
                  <a:cubicBezTo>
                    <a:pt x="4738" y="140"/>
                    <a:pt x="4740" y="119"/>
                    <a:pt x="4745" y="91"/>
                  </a:cubicBezTo>
                  <a:cubicBezTo>
                    <a:pt x="4690" y="91"/>
                    <a:pt x="4690" y="91"/>
                    <a:pt x="4690" y="91"/>
                  </a:cubicBezTo>
                  <a:cubicBezTo>
                    <a:pt x="4688" y="113"/>
                    <a:pt x="4688" y="113"/>
                    <a:pt x="4688" y="113"/>
                  </a:cubicBezTo>
                  <a:cubicBezTo>
                    <a:pt x="4716" y="113"/>
                    <a:pt x="4716" y="113"/>
                    <a:pt x="4716" y="113"/>
                  </a:cubicBezTo>
                  <a:cubicBezTo>
                    <a:pt x="4711" y="161"/>
                    <a:pt x="4706" y="214"/>
                    <a:pt x="4699" y="270"/>
                  </a:cubicBezTo>
                  <a:cubicBezTo>
                    <a:pt x="4725" y="270"/>
                    <a:pt x="4725" y="270"/>
                    <a:pt x="4725" y="270"/>
                  </a:cubicBezTo>
                  <a:cubicBezTo>
                    <a:pt x="4733" y="225"/>
                    <a:pt x="4733" y="225"/>
                    <a:pt x="4733" y="225"/>
                  </a:cubicBezTo>
                  <a:cubicBezTo>
                    <a:pt x="4737" y="199"/>
                    <a:pt x="4766" y="113"/>
                    <a:pt x="4805" y="113"/>
                  </a:cubicBezTo>
                  <a:cubicBezTo>
                    <a:pt x="4815" y="113"/>
                    <a:pt x="4820" y="118"/>
                    <a:pt x="4820" y="137"/>
                  </a:cubicBezTo>
                  <a:cubicBezTo>
                    <a:pt x="4820" y="160"/>
                    <a:pt x="4812" y="212"/>
                    <a:pt x="4805" y="270"/>
                  </a:cubicBezTo>
                  <a:cubicBezTo>
                    <a:pt x="4859" y="270"/>
                    <a:pt x="4859" y="270"/>
                    <a:pt x="4859" y="270"/>
                  </a:cubicBezTo>
                  <a:cubicBezTo>
                    <a:pt x="4861" y="248"/>
                    <a:pt x="4861" y="248"/>
                    <a:pt x="4861" y="248"/>
                  </a:cubicBezTo>
                  <a:cubicBezTo>
                    <a:pt x="4834" y="248"/>
                    <a:pt x="4834" y="248"/>
                    <a:pt x="4834" y="248"/>
                  </a:cubicBezTo>
                  <a:cubicBezTo>
                    <a:pt x="4839" y="208"/>
                    <a:pt x="4846" y="161"/>
                    <a:pt x="4846" y="133"/>
                  </a:cubicBezTo>
                  <a:close/>
                  <a:moveTo>
                    <a:pt x="5167" y="167"/>
                  </a:moveTo>
                  <a:cubicBezTo>
                    <a:pt x="5167" y="226"/>
                    <a:pt x="5138" y="273"/>
                    <a:pt x="5084" y="273"/>
                  </a:cubicBezTo>
                  <a:cubicBezTo>
                    <a:pt x="5034" y="273"/>
                    <a:pt x="5017" y="231"/>
                    <a:pt x="5017" y="193"/>
                  </a:cubicBezTo>
                  <a:cubicBezTo>
                    <a:pt x="5017" y="136"/>
                    <a:pt x="5047" y="87"/>
                    <a:pt x="5100" y="87"/>
                  </a:cubicBezTo>
                  <a:cubicBezTo>
                    <a:pt x="5151" y="87"/>
                    <a:pt x="5167" y="130"/>
                    <a:pt x="5167" y="167"/>
                  </a:cubicBezTo>
                  <a:close/>
                  <a:moveTo>
                    <a:pt x="5139" y="166"/>
                  </a:moveTo>
                  <a:cubicBezTo>
                    <a:pt x="5139" y="128"/>
                    <a:pt x="5121" y="111"/>
                    <a:pt x="5098" y="111"/>
                  </a:cubicBezTo>
                  <a:cubicBezTo>
                    <a:pt x="5073" y="111"/>
                    <a:pt x="5045" y="130"/>
                    <a:pt x="5045" y="194"/>
                  </a:cubicBezTo>
                  <a:cubicBezTo>
                    <a:pt x="5045" y="232"/>
                    <a:pt x="5063" y="249"/>
                    <a:pt x="5086" y="249"/>
                  </a:cubicBezTo>
                  <a:cubicBezTo>
                    <a:pt x="5112" y="249"/>
                    <a:pt x="5139" y="230"/>
                    <a:pt x="5139" y="166"/>
                  </a:cubicBezTo>
                  <a:close/>
                  <a:moveTo>
                    <a:pt x="5371" y="153"/>
                  </a:moveTo>
                  <a:cubicBezTo>
                    <a:pt x="5371" y="189"/>
                    <a:pt x="5354" y="273"/>
                    <a:pt x="5277" y="273"/>
                  </a:cubicBezTo>
                  <a:cubicBezTo>
                    <a:pt x="5261" y="273"/>
                    <a:pt x="5252" y="271"/>
                    <a:pt x="5247" y="270"/>
                  </a:cubicBezTo>
                  <a:cubicBezTo>
                    <a:pt x="5241" y="335"/>
                    <a:pt x="5241" y="335"/>
                    <a:pt x="5241" y="335"/>
                  </a:cubicBezTo>
                  <a:cubicBezTo>
                    <a:pt x="5268" y="335"/>
                    <a:pt x="5268" y="335"/>
                    <a:pt x="5268" y="335"/>
                  </a:cubicBezTo>
                  <a:cubicBezTo>
                    <a:pt x="5266" y="357"/>
                    <a:pt x="5266" y="357"/>
                    <a:pt x="5266" y="357"/>
                  </a:cubicBezTo>
                  <a:cubicBezTo>
                    <a:pt x="5190" y="357"/>
                    <a:pt x="5190" y="357"/>
                    <a:pt x="5190" y="357"/>
                  </a:cubicBezTo>
                  <a:cubicBezTo>
                    <a:pt x="5193" y="335"/>
                    <a:pt x="5193" y="335"/>
                    <a:pt x="5193" y="335"/>
                  </a:cubicBezTo>
                  <a:cubicBezTo>
                    <a:pt x="5214" y="335"/>
                    <a:pt x="5214" y="335"/>
                    <a:pt x="5214" y="335"/>
                  </a:cubicBezTo>
                  <a:cubicBezTo>
                    <a:pt x="5234" y="113"/>
                    <a:pt x="5234" y="113"/>
                    <a:pt x="5234" y="113"/>
                  </a:cubicBezTo>
                  <a:cubicBezTo>
                    <a:pt x="5206" y="113"/>
                    <a:pt x="5206" y="113"/>
                    <a:pt x="5206" y="113"/>
                  </a:cubicBezTo>
                  <a:cubicBezTo>
                    <a:pt x="5208" y="91"/>
                    <a:pt x="5208" y="91"/>
                    <a:pt x="5208" y="91"/>
                  </a:cubicBezTo>
                  <a:cubicBezTo>
                    <a:pt x="5263" y="91"/>
                    <a:pt x="5263" y="91"/>
                    <a:pt x="5263" y="91"/>
                  </a:cubicBezTo>
                  <a:cubicBezTo>
                    <a:pt x="5260" y="119"/>
                    <a:pt x="5255" y="148"/>
                    <a:pt x="5252" y="173"/>
                  </a:cubicBezTo>
                  <a:cubicBezTo>
                    <a:pt x="5253" y="174"/>
                    <a:pt x="5253" y="174"/>
                    <a:pt x="5253" y="174"/>
                  </a:cubicBezTo>
                  <a:cubicBezTo>
                    <a:pt x="5268" y="119"/>
                    <a:pt x="5294" y="87"/>
                    <a:pt x="5328" y="87"/>
                  </a:cubicBezTo>
                  <a:cubicBezTo>
                    <a:pt x="5361" y="87"/>
                    <a:pt x="5371" y="118"/>
                    <a:pt x="5371" y="153"/>
                  </a:cubicBezTo>
                  <a:close/>
                  <a:moveTo>
                    <a:pt x="5343" y="153"/>
                  </a:moveTo>
                  <a:cubicBezTo>
                    <a:pt x="5343" y="127"/>
                    <a:pt x="5337" y="113"/>
                    <a:pt x="5324" y="113"/>
                  </a:cubicBezTo>
                  <a:cubicBezTo>
                    <a:pt x="5292" y="113"/>
                    <a:pt x="5255" y="174"/>
                    <a:pt x="5249" y="246"/>
                  </a:cubicBezTo>
                  <a:cubicBezTo>
                    <a:pt x="5254" y="248"/>
                    <a:pt x="5265" y="251"/>
                    <a:pt x="5278" y="251"/>
                  </a:cubicBezTo>
                  <a:cubicBezTo>
                    <a:pt x="5321" y="251"/>
                    <a:pt x="5343" y="203"/>
                    <a:pt x="5343" y="153"/>
                  </a:cubicBezTo>
                  <a:close/>
                  <a:moveTo>
                    <a:pt x="5525" y="113"/>
                  </a:moveTo>
                  <a:cubicBezTo>
                    <a:pt x="5552" y="113"/>
                    <a:pt x="5552" y="113"/>
                    <a:pt x="5552" y="113"/>
                  </a:cubicBezTo>
                  <a:cubicBezTo>
                    <a:pt x="5546" y="204"/>
                    <a:pt x="5518" y="249"/>
                    <a:pt x="5490" y="249"/>
                  </a:cubicBezTo>
                  <a:cubicBezTo>
                    <a:pt x="5474" y="249"/>
                    <a:pt x="5468" y="237"/>
                    <a:pt x="5468" y="182"/>
                  </a:cubicBezTo>
                  <a:cubicBezTo>
                    <a:pt x="5468" y="159"/>
                    <a:pt x="5471" y="118"/>
                    <a:pt x="5473" y="91"/>
                  </a:cubicBezTo>
                  <a:cubicBezTo>
                    <a:pt x="5417" y="91"/>
                    <a:pt x="5417" y="91"/>
                    <a:pt x="5417" y="91"/>
                  </a:cubicBezTo>
                  <a:cubicBezTo>
                    <a:pt x="5415" y="113"/>
                    <a:pt x="5415" y="113"/>
                    <a:pt x="5415" y="113"/>
                  </a:cubicBezTo>
                  <a:cubicBezTo>
                    <a:pt x="5443" y="113"/>
                    <a:pt x="5443" y="113"/>
                    <a:pt x="5443" y="113"/>
                  </a:cubicBezTo>
                  <a:cubicBezTo>
                    <a:pt x="5442" y="141"/>
                    <a:pt x="5441" y="163"/>
                    <a:pt x="5441" y="182"/>
                  </a:cubicBezTo>
                  <a:cubicBezTo>
                    <a:pt x="5440" y="248"/>
                    <a:pt x="5452" y="273"/>
                    <a:pt x="5485" y="273"/>
                  </a:cubicBezTo>
                  <a:cubicBezTo>
                    <a:pt x="5548" y="273"/>
                    <a:pt x="5573" y="191"/>
                    <a:pt x="5580" y="91"/>
                  </a:cubicBezTo>
                  <a:cubicBezTo>
                    <a:pt x="5527" y="91"/>
                    <a:pt x="5527" y="91"/>
                    <a:pt x="5527" y="91"/>
                  </a:cubicBezTo>
                  <a:lnTo>
                    <a:pt x="5525" y="113"/>
                  </a:lnTo>
                  <a:close/>
                  <a:moveTo>
                    <a:pt x="5987" y="133"/>
                  </a:moveTo>
                  <a:cubicBezTo>
                    <a:pt x="5987" y="101"/>
                    <a:pt x="5976" y="87"/>
                    <a:pt x="5953" y="87"/>
                  </a:cubicBezTo>
                  <a:cubicBezTo>
                    <a:pt x="5918" y="87"/>
                    <a:pt x="5885" y="132"/>
                    <a:pt x="5873" y="178"/>
                  </a:cubicBezTo>
                  <a:cubicBezTo>
                    <a:pt x="5872" y="178"/>
                    <a:pt x="5872" y="178"/>
                    <a:pt x="5872" y="178"/>
                  </a:cubicBezTo>
                  <a:cubicBezTo>
                    <a:pt x="5879" y="140"/>
                    <a:pt x="5880" y="119"/>
                    <a:pt x="5885" y="91"/>
                  </a:cubicBezTo>
                  <a:cubicBezTo>
                    <a:pt x="5831" y="91"/>
                    <a:pt x="5831" y="91"/>
                    <a:pt x="5831" y="91"/>
                  </a:cubicBezTo>
                  <a:cubicBezTo>
                    <a:pt x="5829" y="113"/>
                    <a:pt x="5829" y="113"/>
                    <a:pt x="5829" y="113"/>
                  </a:cubicBezTo>
                  <a:cubicBezTo>
                    <a:pt x="5857" y="113"/>
                    <a:pt x="5857" y="113"/>
                    <a:pt x="5857" y="113"/>
                  </a:cubicBezTo>
                  <a:cubicBezTo>
                    <a:pt x="5852" y="161"/>
                    <a:pt x="5847" y="214"/>
                    <a:pt x="5840" y="270"/>
                  </a:cubicBezTo>
                  <a:cubicBezTo>
                    <a:pt x="5866" y="270"/>
                    <a:pt x="5866" y="270"/>
                    <a:pt x="5866" y="270"/>
                  </a:cubicBezTo>
                  <a:cubicBezTo>
                    <a:pt x="5874" y="225"/>
                    <a:pt x="5874" y="225"/>
                    <a:pt x="5874" y="225"/>
                  </a:cubicBezTo>
                  <a:cubicBezTo>
                    <a:pt x="5878" y="199"/>
                    <a:pt x="5906" y="113"/>
                    <a:pt x="5945" y="113"/>
                  </a:cubicBezTo>
                  <a:cubicBezTo>
                    <a:pt x="5956" y="113"/>
                    <a:pt x="5961" y="118"/>
                    <a:pt x="5961" y="137"/>
                  </a:cubicBezTo>
                  <a:cubicBezTo>
                    <a:pt x="5961" y="160"/>
                    <a:pt x="5953" y="212"/>
                    <a:pt x="5946" y="270"/>
                  </a:cubicBezTo>
                  <a:cubicBezTo>
                    <a:pt x="5999" y="270"/>
                    <a:pt x="5999" y="270"/>
                    <a:pt x="5999" y="270"/>
                  </a:cubicBezTo>
                  <a:cubicBezTo>
                    <a:pt x="6001" y="248"/>
                    <a:pt x="6001" y="248"/>
                    <a:pt x="6001" y="248"/>
                  </a:cubicBezTo>
                  <a:cubicBezTo>
                    <a:pt x="5975" y="248"/>
                    <a:pt x="5975" y="248"/>
                    <a:pt x="5975" y="248"/>
                  </a:cubicBezTo>
                  <a:cubicBezTo>
                    <a:pt x="5980" y="208"/>
                    <a:pt x="5987" y="161"/>
                    <a:pt x="5987" y="133"/>
                  </a:cubicBezTo>
                  <a:close/>
                  <a:moveTo>
                    <a:pt x="6187" y="94"/>
                  </a:moveTo>
                  <a:cubicBezTo>
                    <a:pt x="6200" y="94"/>
                    <a:pt x="6200" y="94"/>
                    <a:pt x="6200" y="94"/>
                  </a:cubicBezTo>
                  <a:cubicBezTo>
                    <a:pt x="6194" y="139"/>
                    <a:pt x="6193" y="190"/>
                    <a:pt x="6185" y="261"/>
                  </a:cubicBezTo>
                  <a:cubicBezTo>
                    <a:pt x="6178" y="330"/>
                    <a:pt x="6155" y="357"/>
                    <a:pt x="6099" y="357"/>
                  </a:cubicBezTo>
                  <a:cubicBezTo>
                    <a:pt x="6083" y="357"/>
                    <a:pt x="6058" y="351"/>
                    <a:pt x="6044" y="344"/>
                  </a:cubicBezTo>
                  <a:cubicBezTo>
                    <a:pt x="6045" y="318"/>
                    <a:pt x="6045" y="318"/>
                    <a:pt x="6045" y="318"/>
                  </a:cubicBezTo>
                  <a:cubicBezTo>
                    <a:pt x="6056" y="326"/>
                    <a:pt x="6072" y="335"/>
                    <a:pt x="6095" y="335"/>
                  </a:cubicBezTo>
                  <a:cubicBezTo>
                    <a:pt x="6113" y="335"/>
                    <a:pt x="6128" y="331"/>
                    <a:pt x="6138" y="320"/>
                  </a:cubicBezTo>
                  <a:cubicBezTo>
                    <a:pt x="6165" y="293"/>
                    <a:pt x="6156" y="245"/>
                    <a:pt x="6170" y="180"/>
                  </a:cubicBezTo>
                  <a:cubicBezTo>
                    <a:pt x="6170" y="179"/>
                    <a:pt x="6170" y="179"/>
                    <a:pt x="6170" y="179"/>
                  </a:cubicBezTo>
                  <a:cubicBezTo>
                    <a:pt x="6159" y="208"/>
                    <a:pt x="6136" y="267"/>
                    <a:pt x="6092" y="267"/>
                  </a:cubicBezTo>
                  <a:cubicBezTo>
                    <a:pt x="6059" y="267"/>
                    <a:pt x="6049" y="237"/>
                    <a:pt x="6049" y="206"/>
                  </a:cubicBezTo>
                  <a:cubicBezTo>
                    <a:pt x="6049" y="138"/>
                    <a:pt x="6085" y="87"/>
                    <a:pt x="6144" y="87"/>
                  </a:cubicBezTo>
                  <a:cubicBezTo>
                    <a:pt x="6160" y="87"/>
                    <a:pt x="6174" y="91"/>
                    <a:pt x="6187" y="94"/>
                  </a:cubicBezTo>
                  <a:close/>
                  <a:moveTo>
                    <a:pt x="6171" y="114"/>
                  </a:moveTo>
                  <a:cubicBezTo>
                    <a:pt x="6165" y="112"/>
                    <a:pt x="6156" y="109"/>
                    <a:pt x="6142" y="109"/>
                  </a:cubicBezTo>
                  <a:cubicBezTo>
                    <a:pt x="6091" y="109"/>
                    <a:pt x="6077" y="161"/>
                    <a:pt x="6077" y="206"/>
                  </a:cubicBezTo>
                  <a:cubicBezTo>
                    <a:pt x="6077" y="232"/>
                    <a:pt x="6084" y="246"/>
                    <a:pt x="6097" y="246"/>
                  </a:cubicBezTo>
                  <a:cubicBezTo>
                    <a:pt x="6127" y="246"/>
                    <a:pt x="6160" y="185"/>
                    <a:pt x="6171" y="114"/>
                  </a:cubicBezTo>
                  <a:close/>
                  <a:moveTo>
                    <a:pt x="6501" y="248"/>
                  </a:moveTo>
                  <a:cubicBezTo>
                    <a:pt x="6527" y="248"/>
                    <a:pt x="6527" y="248"/>
                    <a:pt x="6527" y="248"/>
                  </a:cubicBezTo>
                  <a:cubicBezTo>
                    <a:pt x="6525" y="270"/>
                    <a:pt x="6525" y="270"/>
                    <a:pt x="6525" y="270"/>
                  </a:cubicBezTo>
                  <a:cubicBezTo>
                    <a:pt x="6473" y="270"/>
                    <a:pt x="6473" y="270"/>
                    <a:pt x="6473" y="270"/>
                  </a:cubicBezTo>
                  <a:cubicBezTo>
                    <a:pt x="6476" y="240"/>
                    <a:pt x="6480" y="203"/>
                    <a:pt x="6487" y="180"/>
                  </a:cubicBezTo>
                  <a:cubicBezTo>
                    <a:pt x="6486" y="179"/>
                    <a:pt x="6486" y="179"/>
                    <a:pt x="6486" y="179"/>
                  </a:cubicBezTo>
                  <a:cubicBezTo>
                    <a:pt x="6477" y="212"/>
                    <a:pt x="6457" y="273"/>
                    <a:pt x="6413" y="273"/>
                  </a:cubicBezTo>
                  <a:cubicBezTo>
                    <a:pt x="6384" y="273"/>
                    <a:pt x="6368" y="246"/>
                    <a:pt x="6368" y="208"/>
                  </a:cubicBezTo>
                  <a:cubicBezTo>
                    <a:pt x="6368" y="161"/>
                    <a:pt x="6385" y="127"/>
                    <a:pt x="6400" y="112"/>
                  </a:cubicBezTo>
                  <a:cubicBezTo>
                    <a:pt x="6420" y="92"/>
                    <a:pt x="6443" y="87"/>
                    <a:pt x="6465" y="87"/>
                  </a:cubicBezTo>
                  <a:cubicBezTo>
                    <a:pt x="6480" y="87"/>
                    <a:pt x="6491" y="90"/>
                    <a:pt x="6504" y="96"/>
                  </a:cubicBezTo>
                  <a:cubicBezTo>
                    <a:pt x="6515" y="96"/>
                    <a:pt x="6515" y="96"/>
                    <a:pt x="6515" y="96"/>
                  </a:cubicBezTo>
                  <a:cubicBezTo>
                    <a:pt x="6510" y="120"/>
                    <a:pt x="6504" y="198"/>
                    <a:pt x="6501" y="248"/>
                  </a:cubicBezTo>
                  <a:close/>
                  <a:moveTo>
                    <a:pt x="6486" y="114"/>
                  </a:moveTo>
                  <a:cubicBezTo>
                    <a:pt x="6479" y="111"/>
                    <a:pt x="6472" y="109"/>
                    <a:pt x="6461" y="109"/>
                  </a:cubicBezTo>
                  <a:cubicBezTo>
                    <a:pt x="6410" y="109"/>
                    <a:pt x="6396" y="161"/>
                    <a:pt x="6396" y="208"/>
                  </a:cubicBezTo>
                  <a:cubicBezTo>
                    <a:pt x="6396" y="234"/>
                    <a:pt x="6403" y="247"/>
                    <a:pt x="6416" y="247"/>
                  </a:cubicBezTo>
                  <a:cubicBezTo>
                    <a:pt x="6453" y="247"/>
                    <a:pt x="6481" y="167"/>
                    <a:pt x="6486" y="114"/>
                  </a:cubicBezTo>
                  <a:close/>
                  <a:moveTo>
                    <a:pt x="6697" y="142"/>
                  </a:moveTo>
                  <a:cubicBezTo>
                    <a:pt x="6700" y="97"/>
                    <a:pt x="6700" y="97"/>
                    <a:pt x="6700" y="97"/>
                  </a:cubicBezTo>
                  <a:cubicBezTo>
                    <a:pt x="6689" y="93"/>
                    <a:pt x="6669" y="87"/>
                    <a:pt x="6646" y="87"/>
                  </a:cubicBezTo>
                  <a:cubicBezTo>
                    <a:pt x="6602" y="87"/>
                    <a:pt x="6580" y="109"/>
                    <a:pt x="6580" y="141"/>
                  </a:cubicBezTo>
                  <a:cubicBezTo>
                    <a:pt x="6580" y="193"/>
                    <a:pt x="6673" y="184"/>
                    <a:pt x="6673" y="220"/>
                  </a:cubicBezTo>
                  <a:cubicBezTo>
                    <a:pt x="6673" y="237"/>
                    <a:pt x="6659" y="251"/>
                    <a:pt x="6634" y="251"/>
                  </a:cubicBezTo>
                  <a:cubicBezTo>
                    <a:pt x="6619" y="251"/>
                    <a:pt x="6604" y="248"/>
                    <a:pt x="6596" y="244"/>
                  </a:cubicBezTo>
                  <a:cubicBezTo>
                    <a:pt x="6598" y="217"/>
                    <a:pt x="6598" y="217"/>
                    <a:pt x="6598" y="217"/>
                  </a:cubicBezTo>
                  <a:cubicBezTo>
                    <a:pt x="6575" y="217"/>
                    <a:pt x="6575" y="217"/>
                    <a:pt x="6575" y="217"/>
                  </a:cubicBezTo>
                  <a:cubicBezTo>
                    <a:pt x="6572" y="262"/>
                    <a:pt x="6572" y="262"/>
                    <a:pt x="6572" y="262"/>
                  </a:cubicBezTo>
                  <a:cubicBezTo>
                    <a:pt x="6586" y="267"/>
                    <a:pt x="6604" y="273"/>
                    <a:pt x="6631" y="273"/>
                  </a:cubicBezTo>
                  <a:cubicBezTo>
                    <a:pt x="6673" y="273"/>
                    <a:pt x="6699" y="253"/>
                    <a:pt x="6699" y="216"/>
                  </a:cubicBezTo>
                  <a:cubicBezTo>
                    <a:pt x="6699" y="190"/>
                    <a:pt x="6683" y="181"/>
                    <a:pt x="6660" y="172"/>
                  </a:cubicBezTo>
                  <a:cubicBezTo>
                    <a:pt x="6640" y="165"/>
                    <a:pt x="6640" y="165"/>
                    <a:pt x="6640" y="165"/>
                  </a:cubicBezTo>
                  <a:cubicBezTo>
                    <a:pt x="6620" y="158"/>
                    <a:pt x="6607" y="152"/>
                    <a:pt x="6607" y="136"/>
                  </a:cubicBezTo>
                  <a:cubicBezTo>
                    <a:pt x="6607" y="124"/>
                    <a:pt x="6616" y="109"/>
                    <a:pt x="6645" y="109"/>
                  </a:cubicBezTo>
                  <a:cubicBezTo>
                    <a:pt x="6656" y="109"/>
                    <a:pt x="6668" y="111"/>
                    <a:pt x="6675" y="114"/>
                  </a:cubicBezTo>
                  <a:cubicBezTo>
                    <a:pt x="6674" y="142"/>
                    <a:pt x="6674" y="142"/>
                    <a:pt x="6674" y="142"/>
                  </a:cubicBezTo>
                  <a:lnTo>
                    <a:pt x="6697" y="142"/>
                  </a:lnTo>
                  <a:close/>
                  <a:moveTo>
                    <a:pt x="6800" y="40"/>
                  </a:moveTo>
                  <a:cubicBezTo>
                    <a:pt x="6811" y="40"/>
                    <a:pt x="6820" y="31"/>
                    <a:pt x="6820" y="20"/>
                  </a:cubicBezTo>
                  <a:cubicBezTo>
                    <a:pt x="6820" y="9"/>
                    <a:pt x="6811" y="0"/>
                    <a:pt x="6800" y="0"/>
                  </a:cubicBezTo>
                  <a:cubicBezTo>
                    <a:pt x="6789" y="0"/>
                    <a:pt x="6780" y="9"/>
                    <a:pt x="6780" y="20"/>
                  </a:cubicBezTo>
                  <a:cubicBezTo>
                    <a:pt x="6780" y="31"/>
                    <a:pt x="6789" y="40"/>
                    <a:pt x="6800" y="40"/>
                  </a:cubicBezTo>
                  <a:close/>
                  <a:moveTo>
                    <a:pt x="6808" y="91"/>
                  </a:moveTo>
                  <a:cubicBezTo>
                    <a:pt x="6754" y="91"/>
                    <a:pt x="6754" y="91"/>
                    <a:pt x="6754" y="91"/>
                  </a:cubicBezTo>
                  <a:cubicBezTo>
                    <a:pt x="6752" y="113"/>
                    <a:pt x="6752" y="113"/>
                    <a:pt x="6752" y="113"/>
                  </a:cubicBezTo>
                  <a:cubicBezTo>
                    <a:pt x="6780" y="113"/>
                    <a:pt x="6780" y="113"/>
                    <a:pt x="6780" y="113"/>
                  </a:cubicBezTo>
                  <a:cubicBezTo>
                    <a:pt x="6765" y="270"/>
                    <a:pt x="6765" y="270"/>
                    <a:pt x="6765" y="270"/>
                  </a:cubicBezTo>
                  <a:cubicBezTo>
                    <a:pt x="6818" y="270"/>
                    <a:pt x="6818" y="270"/>
                    <a:pt x="6818" y="270"/>
                  </a:cubicBezTo>
                  <a:cubicBezTo>
                    <a:pt x="6820" y="248"/>
                    <a:pt x="6820" y="248"/>
                    <a:pt x="6820" y="248"/>
                  </a:cubicBezTo>
                  <a:cubicBezTo>
                    <a:pt x="6794" y="248"/>
                    <a:pt x="6794" y="248"/>
                    <a:pt x="6794" y="248"/>
                  </a:cubicBezTo>
                  <a:lnTo>
                    <a:pt x="6808" y="91"/>
                  </a:lnTo>
                  <a:close/>
                  <a:moveTo>
                    <a:pt x="6891" y="200"/>
                  </a:moveTo>
                  <a:cubicBezTo>
                    <a:pt x="6891" y="237"/>
                    <a:pt x="6909" y="249"/>
                    <a:pt x="6937" y="249"/>
                  </a:cubicBezTo>
                  <a:cubicBezTo>
                    <a:pt x="6952" y="249"/>
                    <a:pt x="6971" y="244"/>
                    <a:pt x="6987" y="234"/>
                  </a:cubicBezTo>
                  <a:cubicBezTo>
                    <a:pt x="6984" y="260"/>
                    <a:pt x="6984" y="260"/>
                    <a:pt x="6984" y="260"/>
                  </a:cubicBezTo>
                  <a:cubicBezTo>
                    <a:pt x="6975" y="265"/>
                    <a:pt x="6955" y="273"/>
                    <a:pt x="6930" y="273"/>
                  </a:cubicBezTo>
                  <a:cubicBezTo>
                    <a:pt x="6886" y="273"/>
                    <a:pt x="6863" y="251"/>
                    <a:pt x="6863" y="193"/>
                  </a:cubicBezTo>
                  <a:cubicBezTo>
                    <a:pt x="6863" y="161"/>
                    <a:pt x="6873" y="135"/>
                    <a:pt x="6889" y="116"/>
                  </a:cubicBezTo>
                  <a:cubicBezTo>
                    <a:pt x="6904" y="98"/>
                    <a:pt x="6923" y="87"/>
                    <a:pt x="6951" y="87"/>
                  </a:cubicBezTo>
                  <a:cubicBezTo>
                    <a:pt x="6985" y="87"/>
                    <a:pt x="7000" y="107"/>
                    <a:pt x="7000" y="128"/>
                  </a:cubicBezTo>
                  <a:cubicBezTo>
                    <a:pt x="7000" y="170"/>
                    <a:pt x="6951" y="193"/>
                    <a:pt x="6891" y="200"/>
                  </a:cubicBezTo>
                  <a:close/>
                  <a:moveTo>
                    <a:pt x="6973" y="129"/>
                  </a:moveTo>
                  <a:cubicBezTo>
                    <a:pt x="6973" y="120"/>
                    <a:pt x="6965" y="109"/>
                    <a:pt x="6946" y="109"/>
                  </a:cubicBezTo>
                  <a:cubicBezTo>
                    <a:pt x="6913" y="109"/>
                    <a:pt x="6895" y="142"/>
                    <a:pt x="6891" y="181"/>
                  </a:cubicBezTo>
                  <a:cubicBezTo>
                    <a:pt x="6941" y="175"/>
                    <a:pt x="6973" y="160"/>
                    <a:pt x="6973" y="129"/>
                  </a:cubicBezTo>
                  <a:close/>
                  <a:moveTo>
                    <a:pt x="7106" y="3"/>
                  </a:moveTo>
                  <a:cubicBezTo>
                    <a:pt x="7047" y="3"/>
                    <a:pt x="7047" y="3"/>
                    <a:pt x="7047" y="3"/>
                  </a:cubicBezTo>
                  <a:cubicBezTo>
                    <a:pt x="7045" y="25"/>
                    <a:pt x="7045" y="25"/>
                    <a:pt x="7045" y="25"/>
                  </a:cubicBezTo>
                  <a:cubicBezTo>
                    <a:pt x="7077" y="25"/>
                    <a:pt x="7077" y="25"/>
                    <a:pt x="7077" y="25"/>
                  </a:cubicBezTo>
                  <a:cubicBezTo>
                    <a:pt x="7055" y="270"/>
                    <a:pt x="7055" y="270"/>
                    <a:pt x="7055" y="270"/>
                  </a:cubicBezTo>
                  <a:cubicBezTo>
                    <a:pt x="7109" y="270"/>
                    <a:pt x="7109" y="270"/>
                    <a:pt x="7109" y="270"/>
                  </a:cubicBezTo>
                  <a:cubicBezTo>
                    <a:pt x="7111" y="248"/>
                    <a:pt x="7111" y="248"/>
                    <a:pt x="7111" y="248"/>
                  </a:cubicBezTo>
                  <a:cubicBezTo>
                    <a:pt x="7084" y="248"/>
                    <a:pt x="7084" y="248"/>
                    <a:pt x="7084" y="248"/>
                  </a:cubicBezTo>
                  <a:lnTo>
                    <a:pt x="7106" y="3"/>
                  </a:lnTo>
                  <a:close/>
                  <a:moveTo>
                    <a:pt x="7166" y="139"/>
                  </a:moveTo>
                  <a:cubicBezTo>
                    <a:pt x="7189" y="139"/>
                    <a:pt x="7189" y="139"/>
                    <a:pt x="7189" y="139"/>
                  </a:cubicBezTo>
                  <a:cubicBezTo>
                    <a:pt x="7191" y="113"/>
                    <a:pt x="7191" y="113"/>
                    <a:pt x="7191" y="113"/>
                  </a:cubicBezTo>
                  <a:cubicBezTo>
                    <a:pt x="7261" y="113"/>
                    <a:pt x="7261" y="113"/>
                    <a:pt x="7261" y="113"/>
                  </a:cubicBezTo>
                  <a:cubicBezTo>
                    <a:pt x="7266" y="113"/>
                    <a:pt x="7269" y="113"/>
                    <a:pt x="7272" y="112"/>
                  </a:cubicBezTo>
                  <a:cubicBezTo>
                    <a:pt x="7272" y="113"/>
                    <a:pt x="7272" y="113"/>
                    <a:pt x="7272" y="113"/>
                  </a:cubicBezTo>
                  <a:cubicBezTo>
                    <a:pt x="7268" y="115"/>
                    <a:pt x="7263" y="121"/>
                    <a:pt x="7257" y="128"/>
                  </a:cubicBezTo>
                  <a:cubicBezTo>
                    <a:pt x="7158" y="249"/>
                    <a:pt x="7158" y="249"/>
                    <a:pt x="7158" y="249"/>
                  </a:cubicBezTo>
                  <a:cubicBezTo>
                    <a:pt x="7156" y="270"/>
                    <a:pt x="7156" y="270"/>
                    <a:pt x="7156" y="270"/>
                  </a:cubicBezTo>
                  <a:cubicBezTo>
                    <a:pt x="7297" y="270"/>
                    <a:pt x="7297" y="270"/>
                    <a:pt x="7297" y="270"/>
                  </a:cubicBezTo>
                  <a:cubicBezTo>
                    <a:pt x="7301" y="221"/>
                    <a:pt x="7301" y="221"/>
                    <a:pt x="7301" y="221"/>
                  </a:cubicBezTo>
                  <a:cubicBezTo>
                    <a:pt x="7279" y="221"/>
                    <a:pt x="7279" y="221"/>
                    <a:pt x="7279" y="221"/>
                  </a:cubicBezTo>
                  <a:cubicBezTo>
                    <a:pt x="7275" y="248"/>
                    <a:pt x="7275" y="248"/>
                    <a:pt x="7275" y="248"/>
                  </a:cubicBezTo>
                  <a:cubicBezTo>
                    <a:pt x="7199" y="248"/>
                    <a:pt x="7199" y="248"/>
                    <a:pt x="7199" y="248"/>
                  </a:cubicBezTo>
                  <a:cubicBezTo>
                    <a:pt x="7196" y="248"/>
                    <a:pt x="7193" y="248"/>
                    <a:pt x="7188" y="248"/>
                  </a:cubicBezTo>
                  <a:cubicBezTo>
                    <a:pt x="7188" y="248"/>
                    <a:pt x="7188" y="248"/>
                    <a:pt x="7188" y="248"/>
                  </a:cubicBezTo>
                  <a:cubicBezTo>
                    <a:pt x="7194" y="243"/>
                    <a:pt x="7198" y="238"/>
                    <a:pt x="7201" y="234"/>
                  </a:cubicBezTo>
                  <a:cubicBezTo>
                    <a:pt x="7303" y="109"/>
                    <a:pt x="7303" y="109"/>
                    <a:pt x="7303" y="109"/>
                  </a:cubicBezTo>
                  <a:cubicBezTo>
                    <a:pt x="7304" y="91"/>
                    <a:pt x="7304" y="91"/>
                    <a:pt x="7304" y="91"/>
                  </a:cubicBezTo>
                  <a:cubicBezTo>
                    <a:pt x="7169" y="91"/>
                    <a:pt x="7169" y="91"/>
                    <a:pt x="7169" y="91"/>
                  </a:cubicBezTo>
                  <a:lnTo>
                    <a:pt x="7166" y="139"/>
                  </a:lnTo>
                  <a:close/>
                  <a:moveTo>
                    <a:pt x="7495" y="167"/>
                  </a:moveTo>
                  <a:cubicBezTo>
                    <a:pt x="7495" y="226"/>
                    <a:pt x="7466" y="273"/>
                    <a:pt x="7413" y="273"/>
                  </a:cubicBezTo>
                  <a:cubicBezTo>
                    <a:pt x="7362" y="273"/>
                    <a:pt x="7346" y="231"/>
                    <a:pt x="7346" y="193"/>
                  </a:cubicBezTo>
                  <a:cubicBezTo>
                    <a:pt x="7346" y="136"/>
                    <a:pt x="7375" y="87"/>
                    <a:pt x="7429" y="87"/>
                  </a:cubicBezTo>
                  <a:cubicBezTo>
                    <a:pt x="7479" y="87"/>
                    <a:pt x="7495" y="130"/>
                    <a:pt x="7495" y="167"/>
                  </a:cubicBezTo>
                  <a:close/>
                  <a:moveTo>
                    <a:pt x="7468" y="166"/>
                  </a:moveTo>
                  <a:cubicBezTo>
                    <a:pt x="7468" y="128"/>
                    <a:pt x="7450" y="111"/>
                    <a:pt x="7426" y="111"/>
                  </a:cubicBezTo>
                  <a:cubicBezTo>
                    <a:pt x="7401" y="111"/>
                    <a:pt x="7373" y="130"/>
                    <a:pt x="7373" y="194"/>
                  </a:cubicBezTo>
                  <a:cubicBezTo>
                    <a:pt x="7373" y="232"/>
                    <a:pt x="7391" y="249"/>
                    <a:pt x="7415" y="249"/>
                  </a:cubicBezTo>
                  <a:cubicBezTo>
                    <a:pt x="7440" y="249"/>
                    <a:pt x="7468" y="230"/>
                    <a:pt x="7468" y="166"/>
                  </a:cubicBezTo>
                  <a:close/>
                  <a:moveTo>
                    <a:pt x="7564" y="200"/>
                  </a:moveTo>
                  <a:cubicBezTo>
                    <a:pt x="7564" y="237"/>
                    <a:pt x="7582" y="249"/>
                    <a:pt x="7610" y="249"/>
                  </a:cubicBezTo>
                  <a:cubicBezTo>
                    <a:pt x="7625" y="249"/>
                    <a:pt x="7644" y="244"/>
                    <a:pt x="7660" y="234"/>
                  </a:cubicBezTo>
                  <a:cubicBezTo>
                    <a:pt x="7657" y="260"/>
                    <a:pt x="7657" y="260"/>
                    <a:pt x="7657" y="260"/>
                  </a:cubicBezTo>
                  <a:cubicBezTo>
                    <a:pt x="7648" y="265"/>
                    <a:pt x="7628" y="273"/>
                    <a:pt x="7603" y="273"/>
                  </a:cubicBezTo>
                  <a:cubicBezTo>
                    <a:pt x="7559" y="273"/>
                    <a:pt x="7536" y="251"/>
                    <a:pt x="7536" y="193"/>
                  </a:cubicBezTo>
                  <a:cubicBezTo>
                    <a:pt x="7536" y="161"/>
                    <a:pt x="7546" y="135"/>
                    <a:pt x="7562" y="116"/>
                  </a:cubicBezTo>
                  <a:cubicBezTo>
                    <a:pt x="7577" y="98"/>
                    <a:pt x="7596" y="87"/>
                    <a:pt x="7624" y="87"/>
                  </a:cubicBezTo>
                  <a:cubicBezTo>
                    <a:pt x="7658" y="87"/>
                    <a:pt x="7673" y="107"/>
                    <a:pt x="7673" y="128"/>
                  </a:cubicBezTo>
                  <a:cubicBezTo>
                    <a:pt x="7673" y="170"/>
                    <a:pt x="7624" y="193"/>
                    <a:pt x="7564" y="200"/>
                  </a:cubicBezTo>
                  <a:close/>
                  <a:moveTo>
                    <a:pt x="7646" y="129"/>
                  </a:moveTo>
                  <a:cubicBezTo>
                    <a:pt x="7646" y="120"/>
                    <a:pt x="7638" y="109"/>
                    <a:pt x="7619" y="109"/>
                  </a:cubicBezTo>
                  <a:cubicBezTo>
                    <a:pt x="7586" y="109"/>
                    <a:pt x="7568" y="142"/>
                    <a:pt x="7564" y="181"/>
                  </a:cubicBezTo>
                  <a:cubicBezTo>
                    <a:pt x="7614" y="175"/>
                    <a:pt x="7646" y="160"/>
                    <a:pt x="7646" y="129"/>
                  </a:cubicBezTo>
                  <a:close/>
                  <a:moveTo>
                    <a:pt x="7795" y="191"/>
                  </a:moveTo>
                  <a:cubicBezTo>
                    <a:pt x="7806" y="198"/>
                    <a:pt x="7828" y="229"/>
                    <a:pt x="7846" y="248"/>
                  </a:cubicBezTo>
                  <a:cubicBezTo>
                    <a:pt x="7872" y="248"/>
                    <a:pt x="7872" y="248"/>
                    <a:pt x="7872" y="248"/>
                  </a:cubicBezTo>
                  <a:cubicBezTo>
                    <a:pt x="7870" y="270"/>
                    <a:pt x="7870" y="270"/>
                    <a:pt x="7870" y="270"/>
                  </a:cubicBezTo>
                  <a:cubicBezTo>
                    <a:pt x="7828" y="270"/>
                    <a:pt x="7828" y="270"/>
                    <a:pt x="7828" y="270"/>
                  </a:cubicBezTo>
                  <a:cubicBezTo>
                    <a:pt x="7763" y="192"/>
                    <a:pt x="7763" y="192"/>
                    <a:pt x="7763" y="192"/>
                  </a:cubicBezTo>
                  <a:cubicBezTo>
                    <a:pt x="7759" y="211"/>
                    <a:pt x="7756" y="254"/>
                    <a:pt x="7755" y="270"/>
                  </a:cubicBezTo>
                  <a:cubicBezTo>
                    <a:pt x="7728" y="270"/>
                    <a:pt x="7728" y="270"/>
                    <a:pt x="7728" y="270"/>
                  </a:cubicBezTo>
                  <a:cubicBezTo>
                    <a:pt x="7736" y="182"/>
                    <a:pt x="7742" y="106"/>
                    <a:pt x="7750" y="25"/>
                  </a:cubicBezTo>
                  <a:cubicBezTo>
                    <a:pt x="7718" y="25"/>
                    <a:pt x="7718" y="25"/>
                    <a:pt x="7718" y="25"/>
                  </a:cubicBezTo>
                  <a:cubicBezTo>
                    <a:pt x="7720" y="3"/>
                    <a:pt x="7720" y="3"/>
                    <a:pt x="7720" y="3"/>
                  </a:cubicBezTo>
                  <a:cubicBezTo>
                    <a:pt x="7779" y="3"/>
                    <a:pt x="7779" y="3"/>
                    <a:pt x="7779" y="3"/>
                  </a:cubicBezTo>
                  <a:cubicBezTo>
                    <a:pt x="7773" y="57"/>
                    <a:pt x="7774" y="102"/>
                    <a:pt x="7762" y="154"/>
                  </a:cubicBezTo>
                  <a:cubicBezTo>
                    <a:pt x="7762" y="155"/>
                    <a:pt x="7762" y="155"/>
                    <a:pt x="7762" y="155"/>
                  </a:cubicBezTo>
                  <a:cubicBezTo>
                    <a:pt x="7771" y="129"/>
                    <a:pt x="7792" y="87"/>
                    <a:pt x="7833" y="87"/>
                  </a:cubicBezTo>
                  <a:cubicBezTo>
                    <a:pt x="7859" y="87"/>
                    <a:pt x="7872" y="106"/>
                    <a:pt x="7872" y="121"/>
                  </a:cubicBezTo>
                  <a:cubicBezTo>
                    <a:pt x="7872" y="162"/>
                    <a:pt x="7821" y="186"/>
                    <a:pt x="7795" y="191"/>
                  </a:cubicBezTo>
                  <a:close/>
                  <a:moveTo>
                    <a:pt x="7844" y="128"/>
                  </a:moveTo>
                  <a:cubicBezTo>
                    <a:pt x="7844" y="118"/>
                    <a:pt x="7836" y="111"/>
                    <a:pt x="7826" y="111"/>
                  </a:cubicBezTo>
                  <a:cubicBezTo>
                    <a:pt x="7792" y="111"/>
                    <a:pt x="7771" y="159"/>
                    <a:pt x="7765" y="185"/>
                  </a:cubicBezTo>
                  <a:cubicBezTo>
                    <a:pt x="7817" y="174"/>
                    <a:pt x="7844" y="150"/>
                    <a:pt x="7844" y="128"/>
                  </a:cubicBezTo>
                  <a:close/>
                  <a:moveTo>
                    <a:pt x="5757" y="248"/>
                  </a:moveTo>
                  <a:cubicBezTo>
                    <a:pt x="5784" y="248"/>
                    <a:pt x="5784" y="248"/>
                    <a:pt x="5784" y="248"/>
                  </a:cubicBezTo>
                  <a:cubicBezTo>
                    <a:pt x="5782" y="270"/>
                    <a:pt x="5782" y="270"/>
                    <a:pt x="5782" y="270"/>
                  </a:cubicBezTo>
                  <a:cubicBezTo>
                    <a:pt x="5730" y="270"/>
                    <a:pt x="5730" y="270"/>
                    <a:pt x="5730" y="270"/>
                  </a:cubicBezTo>
                  <a:cubicBezTo>
                    <a:pt x="5732" y="240"/>
                    <a:pt x="5737" y="203"/>
                    <a:pt x="5743" y="180"/>
                  </a:cubicBezTo>
                  <a:cubicBezTo>
                    <a:pt x="5742" y="179"/>
                    <a:pt x="5742" y="179"/>
                    <a:pt x="5742" y="179"/>
                  </a:cubicBezTo>
                  <a:cubicBezTo>
                    <a:pt x="5733" y="212"/>
                    <a:pt x="5713" y="273"/>
                    <a:pt x="5670" y="273"/>
                  </a:cubicBezTo>
                  <a:cubicBezTo>
                    <a:pt x="5640" y="273"/>
                    <a:pt x="5624" y="246"/>
                    <a:pt x="5624" y="208"/>
                  </a:cubicBezTo>
                  <a:cubicBezTo>
                    <a:pt x="5624" y="161"/>
                    <a:pt x="5641" y="127"/>
                    <a:pt x="5656" y="112"/>
                  </a:cubicBezTo>
                  <a:cubicBezTo>
                    <a:pt x="5676" y="92"/>
                    <a:pt x="5699" y="87"/>
                    <a:pt x="5722" y="87"/>
                  </a:cubicBezTo>
                  <a:cubicBezTo>
                    <a:pt x="5736" y="87"/>
                    <a:pt x="5748" y="90"/>
                    <a:pt x="5760" y="96"/>
                  </a:cubicBezTo>
                  <a:cubicBezTo>
                    <a:pt x="5772" y="96"/>
                    <a:pt x="5772" y="96"/>
                    <a:pt x="5772" y="96"/>
                  </a:cubicBezTo>
                  <a:cubicBezTo>
                    <a:pt x="5766" y="120"/>
                    <a:pt x="5760" y="198"/>
                    <a:pt x="5757" y="248"/>
                  </a:cubicBezTo>
                  <a:close/>
                  <a:moveTo>
                    <a:pt x="5742" y="114"/>
                  </a:moveTo>
                  <a:cubicBezTo>
                    <a:pt x="5736" y="111"/>
                    <a:pt x="5728" y="109"/>
                    <a:pt x="5717" y="109"/>
                  </a:cubicBezTo>
                  <a:cubicBezTo>
                    <a:pt x="5666" y="109"/>
                    <a:pt x="5652" y="161"/>
                    <a:pt x="5652" y="208"/>
                  </a:cubicBezTo>
                  <a:cubicBezTo>
                    <a:pt x="5652" y="234"/>
                    <a:pt x="5659" y="247"/>
                    <a:pt x="5673" y="247"/>
                  </a:cubicBezTo>
                  <a:cubicBezTo>
                    <a:pt x="5710" y="247"/>
                    <a:pt x="5737" y="167"/>
                    <a:pt x="5742" y="114"/>
                  </a:cubicBezTo>
                  <a:close/>
                  <a:moveTo>
                    <a:pt x="7946" y="200"/>
                  </a:moveTo>
                  <a:cubicBezTo>
                    <a:pt x="7946" y="237"/>
                    <a:pt x="7964" y="249"/>
                    <a:pt x="7991" y="249"/>
                  </a:cubicBezTo>
                  <a:cubicBezTo>
                    <a:pt x="8006" y="249"/>
                    <a:pt x="8025" y="244"/>
                    <a:pt x="8041" y="234"/>
                  </a:cubicBezTo>
                  <a:cubicBezTo>
                    <a:pt x="8038" y="260"/>
                    <a:pt x="8038" y="260"/>
                    <a:pt x="8038" y="260"/>
                  </a:cubicBezTo>
                  <a:cubicBezTo>
                    <a:pt x="8029" y="265"/>
                    <a:pt x="8009" y="273"/>
                    <a:pt x="7984" y="273"/>
                  </a:cubicBezTo>
                  <a:cubicBezTo>
                    <a:pt x="7940" y="273"/>
                    <a:pt x="7918" y="251"/>
                    <a:pt x="7918" y="193"/>
                  </a:cubicBezTo>
                  <a:cubicBezTo>
                    <a:pt x="7918" y="161"/>
                    <a:pt x="7928" y="135"/>
                    <a:pt x="7943" y="116"/>
                  </a:cubicBezTo>
                  <a:cubicBezTo>
                    <a:pt x="7959" y="98"/>
                    <a:pt x="7977" y="87"/>
                    <a:pt x="8006" y="87"/>
                  </a:cubicBezTo>
                  <a:cubicBezTo>
                    <a:pt x="8040" y="87"/>
                    <a:pt x="8055" y="107"/>
                    <a:pt x="8055" y="128"/>
                  </a:cubicBezTo>
                  <a:cubicBezTo>
                    <a:pt x="8055" y="170"/>
                    <a:pt x="8006" y="193"/>
                    <a:pt x="7946" y="200"/>
                  </a:cubicBezTo>
                  <a:close/>
                  <a:moveTo>
                    <a:pt x="8027" y="129"/>
                  </a:moveTo>
                  <a:cubicBezTo>
                    <a:pt x="8027" y="120"/>
                    <a:pt x="8019" y="109"/>
                    <a:pt x="8001" y="109"/>
                  </a:cubicBezTo>
                  <a:cubicBezTo>
                    <a:pt x="7968" y="109"/>
                    <a:pt x="7949" y="142"/>
                    <a:pt x="7946" y="181"/>
                  </a:cubicBezTo>
                  <a:cubicBezTo>
                    <a:pt x="7995" y="175"/>
                    <a:pt x="8027" y="160"/>
                    <a:pt x="8027" y="129"/>
                  </a:cubicBezTo>
                  <a:close/>
                  <a:moveTo>
                    <a:pt x="8143" y="169"/>
                  </a:moveTo>
                  <a:cubicBezTo>
                    <a:pt x="8143" y="168"/>
                    <a:pt x="8143" y="168"/>
                    <a:pt x="8143" y="168"/>
                  </a:cubicBezTo>
                  <a:cubicBezTo>
                    <a:pt x="8148" y="133"/>
                    <a:pt x="8150" y="106"/>
                    <a:pt x="8151" y="91"/>
                  </a:cubicBezTo>
                  <a:cubicBezTo>
                    <a:pt x="8099" y="91"/>
                    <a:pt x="8099" y="91"/>
                    <a:pt x="8099" y="91"/>
                  </a:cubicBezTo>
                  <a:cubicBezTo>
                    <a:pt x="8097" y="113"/>
                    <a:pt x="8097" y="113"/>
                    <a:pt x="8097" y="113"/>
                  </a:cubicBezTo>
                  <a:cubicBezTo>
                    <a:pt x="8125" y="113"/>
                    <a:pt x="8125" y="113"/>
                    <a:pt x="8125" y="113"/>
                  </a:cubicBezTo>
                  <a:cubicBezTo>
                    <a:pt x="8121" y="161"/>
                    <a:pt x="8118" y="216"/>
                    <a:pt x="8111" y="270"/>
                  </a:cubicBezTo>
                  <a:cubicBezTo>
                    <a:pt x="8137" y="270"/>
                    <a:pt x="8137" y="270"/>
                    <a:pt x="8137" y="270"/>
                  </a:cubicBezTo>
                  <a:cubicBezTo>
                    <a:pt x="8150" y="152"/>
                    <a:pt x="8172" y="113"/>
                    <a:pt x="8207" y="113"/>
                  </a:cubicBezTo>
                  <a:cubicBezTo>
                    <a:pt x="8211" y="113"/>
                    <a:pt x="8216" y="114"/>
                    <a:pt x="8219" y="114"/>
                  </a:cubicBezTo>
                  <a:cubicBezTo>
                    <a:pt x="8223" y="89"/>
                    <a:pt x="8223" y="89"/>
                    <a:pt x="8223" y="89"/>
                  </a:cubicBezTo>
                  <a:cubicBezTo>
                    <a:pt x="8219" y="88"/>
                    <a:pt x="8213" y="87"/>
                    <a:pt x="8206" y="87"/>
                  </a:cubicBezTo>
                  <a:cubicBezTo>
                    <a:pt x="8169" y="87"/>
                    <a:pt x="8154" y="120"/>
                    <a:pt x="8143" y="169"/>
                  </a:cubicBezTo>
                  <a:close/>
                  <a:moveTo>
                    <a:pt x="8338" y="172"/>
                  </a:moveTo>
                  <a:cubicBezTo>
                    <a:pt x="8318" y="165"/>
                    <a:pt x="8318" y="165"/>
                    <a:pt x="8318" y="165"/>
                  </a:cubicBezTo>
                  <a:cubicBezTo>
                    <a:pt x="8299" y="158"/>
                    <a:pt x="8285" y="152"/>
                    <a:pt x="8285" y="136"/>
                  </a:cubicBezTo>
                  <a:cubicBezTo>
                    <a:pt x="8285" y="124"/>
                    <a:pt x="8294" y="109"/>
                    <a:pt x="8323" y="109"/>
                  </a:cubicBezTo>
                  <a:cubicBezTo>
                    <a:pt x="8334" y="109"/>
                    <a:pt x="8346" y="111"/>
                    <a:pt x="8354" y="114"/>
                  </a:cubicBezTo>
                  <a:cubicBezTo>
                    <a:pt x="8352" y="142"/>
                    <a:pt x="8352" y="142"/>
                    <a:pt x="8352" y="142"/>
                  </a:cubicBezTo>
                  <a:cubicBezTo>
                    <a:pt x="8375" y="142"/>
                    <a:pt x="8375" y="142"/>
                    <a:pt x="8375" y="142"/>
                  </a:cubicBezTo>
                  <a:cubicBezTo>
                    <a:pt x="8378" y="97"/>
                    <a:pt x="8378" y="97"/>
                    <a:pt x="8378" y="97"/>
                  </a:cubicBezTo>
                  <a:cubicBezTo>
                    <a:pt x="8367" y="93"/>
                    <a:pt x="8347" y="87"/>
                    <a:pt x="8325" y="87"/>
                  </a:cubicBezTo>
                  <a:cubicBezTo>
                    <a:pt x="8280" y="87"/>
                    <a:pt x="8259" y="109"/>
                    <a:pt x="8259" y="141"/>
                  </a:cubicBezTo>
                  <a:cubicBezTo>
                    <a:pt x="8259" y="193"/>
                    <a:pt x="8351" y="184"/>
                    <a:pt x="8351" y="220"/>
                  </a:cubicBezTo>
                  <a:cubicBezTo>
                    <a:pt x="8351" y="237"/>
                    <a:pt x="8337" y="251"/>
                    <a:pt x="8312" y="251"/>
                  </a:cubicBezTo>
                  <a:cubicBezTo>
                    <a:pt x="8297" y="251"/>
                    <a:pt x="8283" y="248"/>
                    <a:pt x="8275" y="244"/>
                  </a:cubicBezTo>
                  <a:cubicBezTo>
                    <a:pt x="8276" y="217"/>
                    <a:pt x="8276" y="217"/>
                    <a:pt x="8276" y="217"/>
                  </a:cubicBezTo>
                  <a:cubicBezTo>
                    <a:pt x="8253" y="217"/>
                    <a:pt x="8253" y="217"/>
                    <a:pt x="8253" y="217"/>
                  </a:cubicBezTo>
                  <a:cubicBezTo>
                    <a:pt x="8250" y="262"/>
                    <a:pt x="8250" y="262"/>
                    <a:pt x="8250" y="262"/>
                  </a:cubicBezTo>
                  <a:cubicBezTo>
                    <a:pt x="8264" y="267"/>
                    <a:pt x="8282" y="273"/>
                    <a:pt x="8310" y="273"/>
                  </a:cubicBezTo>
                  <a:cubicBezTo>
                    <a:pt x="8352" y="273"/>
                    <a:pt x="8377" y="253"/>
                    <a:pt x="8377" y="216"/>
                  </a:cubicBezTo>
                  <a:cubicBezTo>
                    <a:pt x="8377" y="190"/>
                    <a:pt x="8361" y="181"/>
                    <a:pt x="8338" y="172"/>
                  </a:cubicBezTo>
                  <a:close/>
                </a:path>
              </a:pathLst>
            </a:custGeom>
            <a:solidFill>
              <a:srgbClr val="002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60EE8460-CFF4-5E3E-583E-36FE817487FD}"/>
                </a:ext>
              </a:extLst>
            </p:cNvPr>
            <p:cNvSpPr>
              <a:spLocks/>
            </p:cNvSpPr>
            <p:nvPr userDrawn="1"/>
          </p:nvSpPr>
          <p:spPr bwMode="gray">
            <a:xfrm>
              <a:off x="357" y="256"/>
              <a:ext cx="487" cy="382"/>
            </a:xfrm>
            <a:custGeom>
              <a:avLst/>
              <a:gdLst>
                <a:gd name="T0" fmla="*/ 1301 w 2435"/>
                <a:gd name="T1" fmla="*/ 1366 h 1912"/>
                <a:gd name="T2" fmla="*/ 1243 w 2435"/>
                <a:gd name="T3" fmla="*/ 1275 h 1912"/>
                <a:gd name="T4" fmla="*/ 1265 w 2435"/>
                <a:gd name="T5" fmla="*/ 1069 h 1912"/>
                <a:gd name="T6" fmla="*/ 1361 w 2435"/>
                <a:gd name="T7" fmla="*/ 1498 h 1912"/>
                <a:gd name="T8" fmla="*/ 1229 w 2435"/>
                <a:gd name="T9" fmla="*/ 1847 h 1912"/>
                <a:gd name="T10" fmla="*/ 1361 w 2435"/>
                <a:gd name="T11" fmla="*/ 1498 h 1912"/>
                <a:gd name="T12" fmla="*/ 777 w 2435"/>
                <a:gd name="T13" fmla="*/ 583 h 1912"/>
                <a:gd name="T14" fmla="*/ 692 w 2435"/>
                <a:gd name="T15" fmla="*/ 595 h 1912"/>
                <a:gd name="T16" fmla="*/ 721 w 2435"/>
                <a:gd name="T17" fmla="*/ 633 h 1912"/>
                <a:gd name="T18" fmla="*/ 713 w 2435"/>
                <a:gd name="T19" fmla="*/ 643 h 1912"/>
                <a:gd name="T20" fmla="*/ 766 w 2435"/>
                <a:gd name="T21" fmla="*/ 631 h 1912"/>
                <a:gd name="T22" fmla="*/ 1141 w 2435"/>
                <a:gd name="T23" fmla="*/ 1596 h 1912"/>
                <a:gd name="T24" fmla="*/ 1166 w 2435"/>
                <a:gd name="T25" fmla="*/ 1405 h 1912"/>
                <a:gd name="T26" fmla="*/ 1055 w 2435"/>
                <a:gd name="T27" fmla="*/ 1232 h 1912"/>
                <a:gd name="T28" fmla="*/ 1038 w 2435"/>
                <a:gd name="T29" fmla="*/ 1150 h 1912"/>
                <a:gd name="T30" fmla="*/ 1122 w 2435"/>
                <a:gd name="T31" fmla="*/ 1050 h 1912"/>
                <a:gd name="T32" fmla="*/ 1265 w 2435"/>
                <a:gd name="T33" fmla="*/ 1069 h 1912"/>
                <a:gd name="T34" fmla="*/ 938 w 2435"/>
                <a:gd name="T35" fmla="*/ 1060 h 1912"/>
                <a:gd name="T36" fmla="*/ 954 w 2435"/>
                <a:gd name="T37" fmla="*/ 1358 h 1912"/>
                <a:gd name="T38" fmla="*/ 980 w 2435"/>
                <a:gd name="T39" fmla="*/ 1583 h 1912"/>
                <a:gd name="T40" fmla="*/ 1051 w 2435"/>
                <a:gd name="T41" fmla="*/ 1816 h 1912"/>
                <a:gd name="T42" fmla="*/ 2435 w 2435"/>
                <a:gd name="T43" fmla="*/ 775 h 1912"/>
                <a:gd name="T44" fmla="*/ 2435 w 2435"/>
                <a:gd name="T45" fmla="*/ 775 h 1912"/>
                <a:gd name="T46" fmla="*/ 1549 w 2435"/>
                <a:gd name="T47" fmla="*/ 1426 h 1912"/>
                <a:gd name="T48" fmla="*/ 1512 w 2435"/>
                <a:gd name="T49" fmla="*/ 1000 h 1912"/>
                <a:gd name="T50" fmla="*/ 1834 w 2435"/>
                <a:gd name="T51" fmla="*/ 558 h 1912"/>
                <a:gd name="T52" fmla="*/ 1236 w 2435"/>
                <a:gd name="T53" fmla="*/ 810 h 1912"/>
                <a:gd name="T54" fmla="*/ 624 w 2435"/>
                <a:gd name="T55" fmla="*/ 995 h 1912"/>
                <a:gd name="T56" fmla="*/ 436 w 2435"/>
                <a:gd name="T57" fmla="*/ 1005 h 1912"/>
                <a:gd name="T58" fmla="*/ 469 w 2435"/>
                <a:gd name="T59" fmla="*/ 546 h 1912"/>
                <a:gd name="T60" fmla="*/ 587 w 2435"/>
                <a:gd name="T61" fmla="*/ 629 h 1912"/>
                <a:gd name="T62" fmla="*/ 699 w 2435"/>
                <a:gd name="T63" fmla="*/ 760 h 1912"/>
                <a:gd name="T64" fmla="*/ 827 w 2435"/>
                <a:gd name="T65" fmla="*/ 773 h 1912"/>
                <a:gd name="T66" fmla="*/ 799 w 2435"/>
                <a:gd name="T67" fmla="*/ 586 h 1912"/>
                <a:gd name="T68" fmla="*/ 856 w 2435"/>
                <a:gd name="T69" fmla="*/ 654 h 1912"/>
                <a:gd name="T70" fmla="*/ 996 w 2435"/>
                <a:gd name="T71" fmla="*/ 794 h 1912"/>
                <a:gd name="T72" fmla="*/ 1323 w 2435"/>
                <a:gd name="T73" fmla="*/ 495 h 1912"/>
                <a:gd name="T74" fmla="*/ 1416 w 2435"/>
                <a:gd name="T75" fmla="*/ 468 h 1912"/>
                <a:gd name="T76" fmla="*/ 1757 w 2435"/>
                <a:gd name="T77" fmla="*/ 894 h 1912"/>
                <a:gd name="T78" fmla="*/ 518 w 2435"/>
                <a:gd name="T79" fmla="*/ 642 h 1912"/>
                <a:gd name="T80" fmla="*/ 819 w 2435"/>
                <a:gd name="T81" fmla="*/ 800 h 1912"/>
                <a:gd name="T82" fmla="*/ 822 w 2435"/>
                <a:gd name="T83" fmla="*/ 824 h 1912"/>
                <a:gd name="T84" fmla="*/ 1325 w 2435"/>
                <a:gd name="T85" fmla="*/ 432 h 1912"/>
                <a:gd name="T86" fmla="*/ 1140 w 2435"/>
                <a:gd name="T87" fmla="*/ 579 h 1912"/>
                <a:gd name="T88" fmla="*/ 1202 w 2435"/>
                <a:gd name="T89" fmla="*/ 502 h 1912"/>
                <a:gd name="T90" fmla="*/ 1141 w 2435"/>
                <a:gd name="T91" fmla="*/ 524 h 1912"/>
                <a:gd name="T92" fmla="*/ 1064 w 2435"/>
                <a:gd name="T93" fmla="*/ 442 h 1912"/>
                <a:gd name="T94" fmla="*/ 996 w 2435"/>
                <a:gd name="T95" fmla="*/ 440 h 1912"/>
                <a:gd name="T96" fmla="*/ 989 w 2435"/>
                <a:gd name="T97" fmla="*/ 293 h 1912"/>
                <a:gd name="T98" fmla="*/ 1281 w 2435"/>
                <a:gd name="T99" fmla="*/ 359 h 1912"/>
                <a:gd name="T100" fmla="*/ 1321 w 2435"/>
                <a:gd name="T101" fmla="*/ 256 h 1912"/>
                <a:gd name="T102" fmla="*/ 1404 w 2435"/>
                <a:gd name="T103" fmla="*/ 360 h 1912"/>
                <a:gd name="T104" fmla="*/ 1235 w 2435"/>
                <a:gd name="T105" fmla="*/ 22 h 1912"/>
                <a:gd name="T106" fmla="*/ 888 w 2435"/>
                <a:gd name="T107" fmla="*/ 159 h 1912"/>
                <a:gd name="T108" fmla="*/ 964 w 2435"/>
                <a:gd name="T109" fmla="*/ 473 h 1912"/>
                <a:gd name="T110" fmla="*/ 1075 w 2435"/>
                <a:gd name="T111" fmla="*/ 586 h 1912"/>
                <a:gd name="T112" fmla="*/ 1209 w 2435"/>
                <a:gd name="T113" fmla="*/ 638 h 1912"/>
                <a:gd name="T114" fmla="*/ 566 w 2435"/>
                <a:gd name="T115" fmla="*/ 1149 h 1912"/>
                <a:gd name="T116" fmla="*/ 0 w 2435"/>
                <a:gd name="T117" fmla="*/ 1364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5" h="1912">
                  <a:moveTo>
                    <a:pt x="1429" y="1066"/>
                  </a:moveTo>
                  <a:cubicBezTo>
                    <a:pt x="1422" y="1124"/>
                    <a:pt x="1388" y="1231"/>
                    <a:pt x="1398" y="1291"/>
                  </a:cubicBezTo>
                  <a:cubicBezTo>
                    <a:pt x="1380" y="1299"/>
                    <a:pt x="1356" y="1315"/>
                    <a:pt x="1336" y="1339"/>
                  </a:cubicBezTo>
                  <a:cubicBezTo>
                    <a:pt x="1330" y="1346"/>
                    <a:pt x="1316" y="1359"/>
                    <a:pt x="1301" y="1366"/>
                  </a:cubicBezTo>
                  <a:cubicBezTo>
                    <a:pt x="1281" y="1376"/>
                    <a:pt x="1252" y="1385"/>
                    <a:pt x="1225" y="1375"/>
                  </a:cubicBezTo>
                  <a:cubicBezTo>
                    <a:pt x="1199" y="1287"/>
                    <a:pt x="1111" y="1309"/>
                    <a:pt x="1083" y="1242"/>
                  </a:cubicBezTo>
                  <a:cubicBezTo>
                    <a:pt x="1099" y="1259"/>
                    <a:pt x="1114" y="1263"/>
                    <a:pt x="1133" y="1267"/>
                  </a:cubicBezTo>
                  <a:cubicBezTo>
                    <a:pt x="1171" y="1275"/>
                    <a:pt x="1204" y="1278"/>
                    <a:pt x="1243" y="1275"/>
                  </a:cubicBezTo>
                  <a:cubicBezTo>
                    <a:pt x="1266" y="1271"/>
                    <a:pt x="1273" y="1255"/>
                    <a:pt x="1274" y="1235"/>
                  </a:cubicBezTo>
                  <a:cubicBezTo>
                    <a:pt x="1274" y="1202"/>
                    <a:pt x="1274" y="1181"/>
                    <a:pt x="1275" y="1154"/>
                  </a:cubicBezTo>
                  <a:cubicBezTo>
                    <a:pt x="1276" y="1143"/>
                    <a:pt x="1277" y="1139"/>
                    <a:pt x="1269" y="1129"/>
                  </a:cubicBezTo>
                  <a:cubicBezTo>
                    <a:pt x="1257" y="1115"/>
                    <a:pt x="1248" y="1091"/>
                    <a:pt x="1265" y="1069"/>
                  </a:cubicBezTo>
                  <a:cubicBezTo>
                    <a:pt x="1265" y="1069"/>
                    <a:pt x="1265" y="1069"/>
                    <a:pt x="1265" y="1069"/>
                  </a:cubicBezTo>
                  <a:cubicBezTo>
                    <a:pt x="1318" y="1002"/>
                    <a:pt x="1350" y="1034"/>
                    <a:pt x="1418" y="969"/>
                  </a:cubicBezTo>
                  <a:cubicBezTo>
                    <a:pt x="1425" y="1001"/>
                    <a:pt x="1436" y="1019"/>
                    <a:pt x="1429" y="1066"/>
                  </a:cubicBezTo>
                  <a:close/>
                  <a:moveTo>
                    <a:pt x="1361" y="1498"/>
                  </a:moveTo>
                  <a:cubicBezTo>
                    <a:pt x="1370" y="1599"/>
                    <a:pt x="1330" y="1662"/>
                    <a:pt x="1308" y="1643"/>
                  </a:cubicBezTo>
                  <a:cubicBezTo>
                    <a:pt x="1273" y="1745"/>
                    <a:pt x="1229" y="1818"/>
                    <a:pt x="1130" y="1907"/>
                  </a:cubicBezTo>
                  <a:cubicBezTo>
                    <a:pt x="1130" y="1908"/>
                    <a:pt x="1130" y="1908"/>
                    <a:pt x="1130" y="1908"/>
                  </a:cubicBezTo>
                  <a:cubicBezTo>
                    <a:pt x="1145" y="1912"/>
                    <a:pt x="1191" y="1901"/>
                    <a:pt x="1229" y="1847"/>
                  </a:cubicBezTo>
                  <a:cubicBezTo>
                    <a:pt x="1260" y="1855"/>
                    <a:pt x="1302" y="1812"/>
                    <a:pt x="1313" y="1780"/>
                  </a:cubicBezTo>
                  <a:cubicBezTo>
                    <a:pt x="1362" y="1786"/>
                    <a:pt x="1392" y="1729"/>
                    <a:pt x="1401" y="1681"/>
                  </a:cubicBezTo>
                  <a:cubicBezTo>
                    <a:pt x="1438" y="1680"/>
                    <a:pt x="1472" y="1565"/>
                    <a:pt x="1420" y="1461"/>
                  </a:cubicBezTo>
                  <a:cubicBezTo>
                    <a:pt x="1407" y="1471"/>
                    <a:pt x="1388" y="1483"/>
                    <a:pt x="1361" y="1498"/>
                  </a:cubicBezTo>
                  <a:close/>
                  <a:moveTo>
                    <a:pt x="694" y="607"/>
                  </a:moveTo>
                  <a:cubicBezTo>
                    <a:pt x="701" y="602"/>
                    <a:pt x="705" y="602"/>
                    <a:pt x="714" y="604"/>
                  </a:cubicBezTo>
                  <a:cubicBezTo>
                    <a:pt x="723" y="605"/>
                    <a:pt x="719" y="605"/>
                    <a:pt x="745" y="609"/>
                  </a:cubicBezTo>
                  <a:cubicBezTo>
                    <a:pt x="775" y="613"/>
                    <a:pt x="777" y="583"/>
                    <a:pt x="777" y="583"/>
                  </a:cubicBezTo>
                  <a:cubicBezTo>
                    <a:pt x="772" y="581"/>
                    <a:pt x="772" y="581"/>
                    <a:pt x="772" y="581"/>
                  </a:cubicBezTo>
                  <a:cubicBezTo>
                    <a:pt x="765" y="589"/>
                    <a:pt x="760" y="590"/>
                    <a:pt x="746" y="591"/>
                  </a:cubicBezTo>
                  <a:cubicBezTo>
                    <a:pt x="739" y="591"/>
                    <a:pt x="721" y="590"/>
                    <a:pt x="712" y="589"/>
                  </a:cubicBezTo>
                  <a:cubicBezTo>
                    <a:pt x="702" y="588"/>
                    <a:pt x="700" y="587"/>
                    <a:pt x="692" y="595"/>
                  </a:cubicBezTo>
                  <a:cubicBezTo>
                    <a:pt x="684" y="604"/>
                    <a:pt x="678" y="612"/>
                    <a:pt x="672" y="619"/>
                  </a:cubicBezTo>
                  <a:cubicBezTo>
                    <a:pt x="679" y="618"/>
                    <a:pt x="679" y="618"/>
                    <a:pt x="679" y="618"/>
                  </a:cubicBezTo>
                  <a:cubicBezTo>
                    <a:pt x="679" y="618"/>
                    <a:pt x="687" y="612"/>
                    <a:pt x="694" y="607"/>
                  </a:cubicBezTo>
                  <a:close/>
                  <a:moveTo>
                    <a:pt x="721" y="633"/>
                  </a:moveTo>
                  <a:cubicBezTo>
                    <a:pt x="711" y="632"/>
                    <a:pt x="709" y="636"/>
                    <a:pt x="707" y="638"/>
                  </a:cubicBezTo>
                  <a:cubicBezTo>
                    <a:pt x="704" y="641"/>
                    <a:pt x="701" y="645"/>
                    <a:pt x="696" y="650"/>
                  </a:cubicBezTo>
                  <a:cubicBezTo>
                    <a:pt x="696" y="650"/>
                    <a:pt x="698" y="652"/>
                    <a:pt x="701" y="650"/>
                  </a:cubicBezTo>
                  <a:cubicBezTo>
                    <a:pt x="703" y="649"/>
                    <a:pt x="708" y="646"/>
                    <a:pt x="713" y="643"/>
                  </a:cubicBezTo>
                  <a:cubicBezTo>
                    <a:pt x="720" y="639"/>
                    <a:pt x="734" y="649"/>
                    <a:pt x="742" y="649"/>
                  </a:cubicBezTo>
                  <a:cubicBezTo>
                    <a:pt x="749" y="649"/>
                    <a:pt x="758" y="635"/>
                    <a:pt x="758" y="635"/>
                  </a:cubicBezTo>
                  <a:cubicBezTo>
                    <a:pt x="763" y="634"/>
                    <a:pt x="763" y="634"/>
                    <a:pt x="763" y="634"/>
                  </a:cubicBezTo>
                  <a:cubicBezTo>
                    <a:pt x="766" y="631"/>
                    <a:pt x="766" y="631"/>
                    <a:pt x="766" y="631"/>
                  </a:cubicBezTo>
                  <a:cubicBezTo>
                    <a:pt x="755" y="633"/>
                    <a:pt x="733" y="633"/>
                    <a:pt x="721" y="633"/>
                  </a:cubicBezTo>
                  <a:close/>
                  <a:moveTo>
                    <a:pt x="1323" y="1519"/>
                  </a:moveTo>
                  <a:cubicBezTo>
                    <a:pt x="1323" y="1520"/>
                    <a:pt x="1323" y="1520"/>
                    <a:pt x="1323" y="1520"/>
                  </a:cubicBezTo>
                  <a:cubicBezTo>
                    <a:pt x="1268" y="1553"/>
                    <a:pt x="1221" y="1635"/>
                    <a:pt x="1141" y="1596"/>
                  </a:cubicBezTo>
                  <a:cubicBezTo>
                    <a:pt x="1141" y="1596"/>
                    <a:pt x="1141" y="1596"/>
                    <a:pt x="1141" y="1596"/>
                  </a:cubicBezTo>
                  <a:cubicBezTo>
                    <a:pt x="1143" y="1629"/>
                    <a:pt x="1170" y="1647"/>
                    <a:pt x="1188" y="1648"/>
                  </a:cubicBezTo>
                  <a:cubicBezTo>
                    <a:pt x="1174" y="1661"/>
                    <a:pt x="1137" y="1695"/>
                    <a:pt x="1122" y="1686"/>
                  </a:cubicBezTo>
                  <a:cubicBezTo>
                    <a:pt x="1036" y="1646"/>
                    <a:pt x="1001" y="1433"/>
                    <a:pt x="1166" y="1405"/>
                  </a:cubicBezTo>
                  <a:cubicBezTo>
                    <a:pt x="1177" y="1381"/>
                    <a:pt x="1179" y="1366"/>
                    <a:pt x="1179" y="1366"/>
                  </a:cubicBezTo>
                  <a:cubicBezTo>
                    <a:pt x="1177" y="1366"/>
                    <a:pt x="1177" y="1366"/>
                    <a:pt x="1177" y="1366"/>
                  </a:cubicBezTo>
                  <a:cubicBezTo>
                    <a:pt x="1146" y="1360"/>
                    <a:pt x="1113" y="1358"/>
                    <a:pt x="1082" y="1360"/>
                  </a:cubicBezTo>
                  <a:cubicBezTo>
                    <a:pt x="1082" y="1360"/>
                    <a:pt x="1073" y="1270"/>
                    <a:pt x="1055" y="1232"/>
                  </a:cubicBezTo>
                  <a:cubicBezTo>
                    <a:pt x="1055" y="1232"/>
                    <a:pt x="1051" y="1243"/>
                    <a:pt x="1021" y="1244"/>
                  </a:cubicBezTo>
                  <a:cubicBezTo>
                    <a:pt x="1048" y="1194"/>
                    <a:pt x="1048" y="1194"/>
                    <a:pt x="1048" y="1194"/>
                  </a:cubicBezTo>
                  <a:cubicBezTo>
                    <a:pt x="1049" y="1180"/>
                    <a:pt x="1047" y="1166"/>
                    <a:pt x="1038" y="1150"/>
                  </a:cubicBezTo>
                  <a:cubicBezTo>
                    <a:pt x="1038" y="1150"/>
                    <a:pt x="1038" y="1150"/>
                    <a:pt x="1038" y="1150"/>
                  </a:cubicBezTo>
                  <a:cubicBezTo>
                    <a:pt x="1065" y="1139"/>
                    <a:pt x="1074" y="1106"/>
                    <a:pt x="1067" y="1084"/>
                  </a:cubicBezTo>
                  <a:cubicBezTo>
                    <a:pt x="1080" y="1084"/>
                    <a:pt x="1095" y="1069"/>
                    <a:pt x="1092" y="1057"/>
                  </a:cubicBezTo>
                  <a:cubicBezTo>
                    <a:pt x="1105" y="1082"/>
                    <a:pt x="1137" y="1087"/>
                    <a:pt x="1154" y="1073"/>
                  </a:cubicBezTo>
                  <a:cubicBezTo>
                    <a:pt x="1137" y="1071"/>
                    <a:pt x="1126" y="1064"/>
                    <a:pt x="1122" y="1050"/>
                  </a:cubicBezTo>
                  <a:cubicBezTo>
                    <a:pt x="1170" y="1061"/>
                    <a:pt x="1184" y="1043"/>
                    <a:pt x="1200" y="1024"/>
                  </a:cubicBezTo>
                  <a:cubicBezTo>
                    <a:pt x="1200" y="1024"/>
                    <a:pt x="1200" y="1024"/>
                    <a:pt x="1200" y="1024"/>
                  </a:cubicBezTo>
                  <a:cubicBezTo>
                    <a:pt x="1213" y="1029"/>
                    <a:pt x="1227" y="1030"/>
                    <a:pt x="1240" y="1028"/>
                  </a:cubicBezTo>
                  <a:cubicBezTo>
                    <a:pt x="1254" y="1044"/>
                    <a:pt x="1261" y="1052"/>
                    <a:pt x="1265" y="1069"/>
                  </a:cubicBezTo>
                  <a:cubicBezTo>
                    <a:pt x="1316" y="954"/>
                    <a:pt x="1270" y="908"/>
                    <a:pt x="1161" y="947"/>
                  </a:cubicBezTo>
                  <a:cubicBezTo>
                    <a:pt x="1123" y="960"/>
                    <a:pt x="1104" y="927"/>
                    <a:pt x="1060" y="934"/>
                  </a:cubicBezTo>
                  <a:cubicBezTo>
                    <a:pt x="999" y="944"/>
                    <a:pt x="978" y="993"/>
                    <a:pt x="966" y="1024"/>
                  </a:cubicBezTo>
                  <a:cubicBezTo>
                    <a:pt x="959" y="1043"/>
                    <a:pt x="954" y="1049"/>
                    <a:pt x="938" y="1060"/>
                  </a:cubicBezTo>
                  <a:cubicBezTo>
                    <a:pt x="912" y="1080"/>
                    <a:pt x="905" y="1089"/>
                    <a:pt x="905" y="1122"/>
                  </a:cubicBezTo>
                  <a:cubicBezTo>
                    <a:pt x="836" y="1137"/>
                    <a:pt x="785" y="1105"/>
                    <a:pt x="696" y="1134"/>
                  </a:cubicBezTo>
                  <a:cubicBezTo>
                    <a:pt x="672" y="1168"/>
                    <a:pt x="640" y="1194"/>
                    <a:pt x="600" y="1201"/>
                  </a:cubicBezTo>
                  <a:cubicBezTo>
                    <a:pt x="723" y="1213"/>
                    <a:pt x="912" y="1228"/>
                    <a:pt x="954" y="1358"/>
                  </a:cubicBezTo>
                  <a:cubicBezTo>
                    <a:pt x="986" y="1362"/>
                    <a:pt x="1014" y="1366"/>
                    <a:pt x="1035" y="1368"/>
                  </a:cubicBezTo>
                  <a:cubicBezTo>
                    <a:pt x="1047" y="1393"/>
                    <a:pt x="1048" y="1400"/>
                    <a:pt x="1040" y="1422"/>
                  </a:cubicBezTo>
                  <a:cubicBezTo>
                    <a:pt x="1039" y="1422"/>
                    <a:pt x="1039" y="1422"/>
                    <a:pt x="1039" y="1422"/>
                  </a:cubicBezTo>
                  <a:cubicBezTo>
                    <a:pt x="1023" y="1463"/>
                    <a:pt x="996" y="1532"/>
                    <a:pt x="980" y="1583"/>
                  </a:cubicBezTo>
                  <a:cubicBezTo>
                    <a:pt x="976" y="1597"/>
                    <a:pt x="980" y="1608"/>
                    <a:pt x="984" y="1616"/>
                  </a:cubicBezTo>
                  <a:cubicBezTo>
                    <a:pt x="994" y="1634"/>
                    <a:pt x="1014" y="1669"/>
                    <a:pt x="1029" y="1703"/>
                  </a:cubicBezTo>
                  <a:cubicBezTo>
                    <a:pt x="1044" y="1730"/>
                    <a:pt x="1049" y="1758"/>
                    <a:pt x="1051" y="1777"/>
                  </a:cubicBezTo>
                  <a:cubicBezTo>
                    <a:pt x="1052" y="1794"/>
                    <a:pt x="1051" y="1806"/>
                    <a:pt x="1051" y="1816"/>
                  </a:cubicBezTo>
                  <a:cubicBezTo>
                    <a:pt x="1051" y="1826"/>
                    <a:pt x="1049" y="1837"/>
                    <a:pt x="1061" y="1831"/>
                  </a:cubicBezTo>
                  <a:cubicBezTo>
                    <a:pt x="1227" y="1756"/>
                    <a:pt x="1317" y="1576"/>
                    <a:pt x="1323" y="1519"/>
                  </a:cubicBezTo>
                  <a:close/>
                  <a:moveTo>
                    <a:pt x="2435" y="775"/>
                  </a:moveTo>
                  <a:cubicBezTo>
                    <a:pt x="2435" y="775"/>
                    <a:pt x="2435" y="775"/>
                    <a:pt x="2435" y="775"/>
                  </a:cubicBezTo>
                  <a:cubicBezTo>
                    <a:pt x="2435" y="775"/>
                    <a:pt x="2435" y="775"/>
                    <a:pt x="2435" y="775"/>
                  </a:cubicBezTo>
                  <a:close/>
                  <a:moveTo>
                    <a:pt x="1825" y="982"/>
                  </a:moveTo>
                  <a:cubicBezTo>
                    <a:pt x="1826" y="982"/>
                    <a:pt x="1826" y="982"/>
                    <a:pt x="1826" y="982"/>
                  </a:cubicBezTo>
                  <a:cubicBezTo>
                    <a:pt x="2056" y="816"/>
                    <a:pt x="2247" y="1083"/>
                    <a:pt x="2435" y="775"/>
                  </a:cubicBezTo>
                  <a:cubicBezTo>
                    <a:pt x="2196" y="1030"/>
                    <a:pt x="2059" y="752"/>
                    <a:pt x="1825" y="982"/>
                  </a:cubicBezTo>
                  <a:close/>
                  <a:moveTo>
                    <a:pt x="1879" y="865"/>
                  </a:moveTo>
                  <a:cubicBezTo>
                    <a:pt x="1794" y="911"/>
                    <a:pt x="1765" y="1004"/>
                    <a:pt x="1744" y="1138"/>
                  </a:cubicBezTo>
                  <a:cubicBezTo>
                    <a:pt x="1721" y="1285"/>
                    <a:pt x="1628" y="1372"/>
                    <a:pt x="1549" y="1426"/>
                  </a:cubicBezTo>
                  <a:cubicBezTo>
                    <a:pt x="1549" y="1426"/>
                    <a:pt x="1504" y="1424"/>
                    <a:pt x="1466" y="1424"/>
                  </a:cubicBezTo>
                  <a:cubicBezTo>
                    <a:pt x="1480" y="1411"/>
                    <a:pt x="1491" y="1396"/>
                    <a:pt x="1504" y="1379"/>
                  </a:cubicBezTo>
                  <a:cubicBezTo>
                    <a:pt x="1510" y="1371"/>
                    <a:pt x="1514" y="1364"/>
                    <a:pt x="1514" y="1356"/>
                  </a:cubicBezTo>
                  <a:cubicBezTo>
                    <a:pt x="1526" y="1288"/>
                    <a:pt x="1508" y="1092"/>
                    <a:pt x="1512" y="1000"/>
                  </a:cubicBezTo>
                  <a:cubicBezTo>
                    <a:pt x="1512" y="1000"/>
                    <a:pt x="1512" y="1000"/>
                    <a:pt x="1512" y="1000"/>
                  </a:cubicBezTo>
                  <a:cubicBezTo>
                    <a:pt x="1542" y="971"/>
                    <a:pt x="1518" y="901"/>
                    <a:pt x="1548" y="885"/>
                  </a:cubicBezTo>
                  <a:cubicBezTo>
                    <a:pt x="1623" y="840"/>
                    <a:pt x="1685" y="775"/>
                    <a:pt x="1710" y="696"/>
                  </a:cubicBezTo>
                  <a:cubicBezTo>
                    <a:pt x="1770" y="666"/>
                    <a:pt x="1819" y="607"/>
                    <a:pt x="1834" y="558"/>
                  </a:cubicBezTo>
                  <a:cubicBezTo>
                    <a:pt x="1712" y="630"/>
                    <a:pt x="1551" y="506"/>
                    <a:pt x="1453" y="566"/>
                  </a:cubicBezTo>
                  <a:cubicBezTo>
                    <a:pt x="1442" y="669"/>
                    <a:pt x="1378" y="653"/>
                    <a:pt x="1260" y="757"/>
                  </a:cubicBezTo>
                  <a:cubicBezTo>
                    <a:pt x="1260" y="757"/>
                    <a:pt x="1260" y="757"/>
                    <a:pt x="1260" y="757"/>
                  </a:cubicBezTo>
                  <a:cubicBezTo>
                    <a:pt x="1249" y="772"/>
                    <a:pt x="1238" y="787"/>
                    <a:pt x="1236" y="810"/>
                  </a:cubicBezTo>
                  <a:cubicBezTo>
                    <a:pt x="1209" y="813"/>
                    <a:pt x="1146" y="819"/>
                    <a:pt x="1042" y="868"/>
                  </a:cubicBezTo>
                  <a:cubicBezTo>
                    <a:pt x="993" y="891"/>
                    <a:pt x="960" y="910"/>
                    <a:pt x="901" y="935"/>
                  </a:cubicBezTo>
                  <a:cubicBezTo>
                    <a:pt x="821" y="968"/>
                    <a:pt x="776" y="977"/>
                    <a:pt x="681" y="999"/>
                  </a:cubicBezTo>
                  <a:cubicBezTo>
                    <a:pt x="664" y="1002"/>
                    <a:pt x="649" y="1006"/>
                    <a:pt x="624" y="995"/>
                  </a:cubicBezTo>
                  <a:cubicBezTo>
                    <a:pt x="599" y="985"/>
                    <a:pt x="561" y="971"/>
                    <a:pt x="550" y="969"/>
                  </a:cubicBezTo>
                  <a:cubicBezTo>
                    <a:pt x="509" y="959"/>
                    <a:pt x="471" y="961"/>
                    <a:pt x="447" y="961"/>
                  </a:cubicBezTo>
                  <a:cubicBezTo>
                    <a:pt x="414" y="958"/>
                    <a:pt x="383" y="952"/>
                    <a:pt x="383" y="952"/>
                  </a:cubicBezTo>
                  <a:cubicBezTo>
                    <a:pt x="380" y="989"/>
                    <a:pt x="401" y="999"/>
                    <a:pt x="436" y="1005"/>
                  </a:cubicBezTo>
                  <a:cubicBezTo>
                    <a:pt x="392" y="1012"/>
                    <a:pt x="309" y="1044"/>
                    <a:pt x="309" y="1044"/>
                  </a:cubicBezTo>
                  <a:cubicBezTo>
                    <a:pt x="271" y="930"/>
                    <a:pt x="295" y="817"/>
                    <a:pt x="356" y="757"/>
                  </a:cubicBezTo>
                  <a:cubicBezTo>
                    <a:pt x="334" y="670"/>
                    <a:pt x="404" y="608"/>
                    <a:pt x="448" y="601"/>
                  </a:cubicBezTo>
                  <a:cubicBezTo>
                    <a:pt x="448" y="601"/>
                    <a:pt x="458" y="576"/>
                    <a:pt x="469" y="546"/>
                  </a:cubicBezTo>
                  <a:cubicBezTo>
                    <a:pt x="477" y="522"/>
                    <a:pt x="494" y="510"/>
                    <a:pt x="514" y="497"/>
                  </a:cubicBezTo>
                  <a:cubicBezTo>
                    <a:pt x="544" y="477"/>
                    <a:pt x="602" y="450"/>
                    <a:pt x="608" y="464"/>
                  </a:cubicBezTo>
                  <a:cubicBezTo>
                    <a:pt x="613" y="471"/>
                    <a:pt x="613" y="471"/>
                    <a:pt x="613" y="471"/>
                  </a:cubicBezTo>
                  <a:cubicBezTo>
                    <a:pt x="636" y="513"/>
                    <a:pt x="660" y="581"/>
                    <a:pt x="587" y="629"/>
                  </a:cubicBezTo>
                  <a:cubicBezTo>
                    <a:pt x="587" y="629"/>
                    <a:pt x="594" y="701"/>
                    <a:pt x="595" y="712"/>
                  </a:cubicBezTo>
                  <a:cubicBezTo>
                    <a:pt x="597" y="738"/>
                    <a:pt x="612" y="721"/>
                    <a:pt x="627" y="711"/>
                  </a:cubicBezTo>
                  <a:cubicBezTo>
                    <a:pt x="648" y="696"/>
                    <a:pt x="663" y="706"/>
                    <a:pt x="666" y="730"/>
                  </a:cubicBezTo>
                  <a:cubicBezTo>
                    <a:pt x="669" y="761"/>
                    <a:pt x="678" y="775"/>
                    <a:pt x="699" y="760"/>
                  </a:cubicBezTo>
                  <a:cubicBezTo>
                    <a:pt x="713" y="751"/>
                    <a:pt x="721" y="745"/>
                    <a:pt x="728" y="739"/>
                  </a:cubicBezTo>
                  <a:cubicBezTo>
                    <a:pt x="742" y="729"/>
                    <a:pt x="749" y="731"/>
                    <a:pt x="753" y="744"/>
                  </a:cubicBezTo>
                  <a:cubicBezTo>
                    <a:pt x="756" y="751"/>
                    <a:pt x="760" y="763"/>
                    <a:pt x="761" y="765"/>
                  </a:cubicBezTo>
                  <a:cubicBezTo>
                    <a:pt x="761" y="765"/>
                    <a:pt x="798" y="770"/>
                    <a:pt x="827" y="773"/>
                  </a:cubicBezTo>
                  <a:cubicBezTo>
                    <a:pt x="827" y="773"/>
                    <a:pt x="808" y="688"/>
                    <a:pt x="803" y="667"/>
                  </a:cubicBezTo>
                  <a:cubicBezTo>
                    <a:pt x="798" y="645"/>
                    <a:pt x="809" y="615"/>
                    <a:pt x="837" y="620"/>
                  </a:cubicBezTo>
                  <a:cubicBezTo>
                    <a:pt x="848" y="621"/>
                    <a:pt x="833" y="602"/>
                    <a:pt x="827" y="601"/>
                  </a:cubicBezTo>
                  <a:cubicBezTo>
                    <a:pt x="817" y="599"/>
                    <a:pt x="799" y="596"/>
                    <a:pt x="799" y="586"/>
                  </a:cubicBezTo>
                  <a:cubicBezTo>
                    <a:pt x="800" y="575"/>
                    <a:pt x="796" y="472"/>
                    <a:pt x="698" y="440"/>
                  </a:cubicBezTo>
                  <a:cubicBezTo>
                    <a:pt x="741" y="436"/>
                    <a:pt x="837" y="465"/>
                    <a:pt x="846" y="595"/>
                  </a:cubicBezTo>
                  <a:cubicBezTo>
                    <a:pt x="847" y="603"/>
                    <a:pt x="865" y="606"/>
                    <a:pt x="865" y="606"/>
                  </a:cubicBezTo>
                  <a:cubicBezTo>
                    <a:pt x="865" y="606"/>
                    <a:pt x="867" y="615"/>
                    <a:pt x="856" y="654"/>
                  </a:cubicBezTo>
                  <a:cubicBezTo>
                    <a:pt x="855" y="658"/>
                    <a:pt x="853" y="664"/>
                    <a:pt x="857" y="667"/>
                  </a:cubicBezTo>
                  <a:cubicBezTo>
                    <a:pt x="868" y="677"/>
                    <a:pt x="877" y="681"/>
                    <a:pt x="871" y="708"/>
                  </a:cubicBezTo>
                  <a:cubicBezTo>
                    <a:pt x="863" y="742"/>
                    <a:pt x="865" y="738"/>
                    <a:pt x="864" y="744"/>
                  </a:cubicBezTo>
                  <a:cubicBezTo>
                    <a:pt x="913" y="753"/>
                    <a:pt x="964" y="771"/>
                    <a:pt x="996" y="794"/>
                  </a:cubicBezTo>
                  <a:cubicBezTo>
                    <a:pt x="1031" y="745"/>
                    <a:pt x="1090" y="701"/>
                    <a:pt x="1127" y="683"/>
                  </a:cubicBezTo>
                  <a:cubicBezTo>
                    <a:pt x="1141" y="677"/>
                    <a:pt x="1224" y="694"/>
                    <a:pt x="1260" y="757"/>
                  </a:cubicBezTo>
                  <a:cubicBezTo>
                    <a:pt x="1264" y="699"/>
                    <a:pt x="1219" y="636"/>
                    <a:pt x="1209" y="638"/>
                  </a:cubicBezTo>
                  <a:cubicBezTo>
                    <a:pt x="1318" y="506"/>
                    <a:pt x="1314" y="512"/>
                    <a:pt x="1323" y="495"/>
                  </a:cubicBezTo>
                  <a:cubicBezTo>
                    <a:pt x="1334" y="474"/>
                    <a:pt x="1327" y="443"/>
                    <a:pt x="1325" y="433"/>
                  </a:cubicBezTo>
                  <a:cubicBezTo>
                    <a:pt x="1333" y="466"/>
                    <a:pt x="1351" y="509"/>
                    <a:pt x="1345" y="567"/>
                  </a:cubicBezTo>
                  <a:cubicBezTo>
                    <a:pt x="1345" y="567"/>
                    <a:pt x="1345" y="567"/>
                    <a:pt x="1345" y="567"/>
                  </a:cubicBezTo>
                  <a:cubicBezTo>
                    <a:pt x="1375" y="545"/>
                    <a:pt x="1437" y="513"/>
                    <a:pt x="1416" y="468"/>
                  </a:cubicBezTo>
                  <a:cubicBezTo>
                    <a:pt x="1507" y="397"/>
                    <a:pt x="1507" y="397"/>
                    <a:pt x="1507" y="397"/>
                  </a:cubicBezTo>
                  <a:cubicBezTo>
                    <a:pt x="1673" y="275"/>
                    <a:pt x="2002" y="313"/>
                    <a:pt x="1994" y="651"/>
                  </a:cubicBezTo>
                  <a:cubicBezTo>
                    <a:pt x="1994" y="651"/>
                    <a:pt x="1986" y="701"/>
                    <a:pt x="1873" y="775"/>
                  </a:cubicBezTo>
                  <a:cubicBezTo>
                    <a:pt x="1815" y="812"/>
                    <a:pt x="1774" y="840"/>
                    <a:pt x="1757" y="894"/>
                  </a:cubicBezTo>
                  <a:cubicBezTo>
                    <a:pt x="1757" y="894"/>
                    <a:pt x="1810" y="847"/>
                    <a:pt x="1879" y="865"/>
                  </a:cubicBezTo>
                  <a:close/>
                  <a:moveTo>
                    <a:pt x="558" y="707"/>
                  </a:moveTo>
                  <a:cubicBezTo>
                    <a:pt x="545" y="633"/>
                    <a:pt x="545" y="633"/>
                    <a:pt x="545" y="633"/>
                  </a:cubicBezTo>
                  <a:cubicBezTo>
                    <a:pt x="534" y="627"/>
                    <a:pt x="519" y="626"/>
                    <a:pt x="518" y="642"/>
                  </a:cubicBezTo>
                  <a:cubicBezTo>
                    <a:pt x="518" y="656"/>
                    <a:pt x="517" y="660"/>
                    <a:pt x="518" y="685"/>
                  </a:cubicBezTo>
                  <a:cubicBezTo>
                    <a:pt x="520" y="720"/>
                    <a:pt x="558" y="707"/>
                    <a:pt x="558" y="707"/>
                  </a:cubicBezTo>
                  <a:close/>
                  <a:moveTo>
                    <a:pt x="829" y="810"/>
                  </a:moveTo>
                  <a:cubicBezTo>
                    <a:pt x="829" y="799"/>
                    <a:pt x="824" y="800"/>
                    <a:pt x="819" y="800"/>
                  </a:cubicBezTo>
                  <a:cubicBezTo>
                    <a:pt x="800" y="801"/>
                    <a:pt x="790" y="803"/>
                    <a:pt x="775" y="807"/>
                  </a:cubicBezTo>
                  <a:cubicBezTo>
                    <a:pt x="773" y="807"/>
                    <a:pt x="768" y="808"/>
                    <a:pt x="766" y="813"/>
                  </a:cubicBezTo>
                  <a:cubicBezTo>
                    <a:pt x="764" y="819"/>
                    <a:pt x="759" y="829"/>
                    <a:pt x="769" y="829"/>
                  </a:cubicBezTo>
                  <a:cubicBezTo>
                    <a:pt x="778" y="828"/>
                    <a:pt x="805" y="826"/>
                    <a:pt x="822" y="824"/>
                  </a:cubicBezTo>
                  <a:cubicBezTo>
                    <a:pt x="832" y="823"/>
                    <a:pt x="830" y="817"/>
                    <a:pt x="829" y="810"/>
                  </a:cubicBezTo>
                  <a:close/>
                  <a:moveTo>
                    <a:pt x="1325" y="433"/>
                  </a:moveTo>
                  <a:cubicBezTo>
                    <a:pt x="1325" y="433"/>
                    <a:pt x="1325" y="433"/>
                    <a:pt x="1325" y="433"/>
                  </a:cubicBezTo>
                  <a:cubicBezTo>
                    <a:pt x="1325" y="433"/>
                    <a:pt x="1325" y="433"/>
                    <a:pt x="1325" y="432"/>
                  </a:cubicBezTo>
                  <a:lnTo>
                    <a:pt x="1325" y="433"/>
                  </a:lnTo>
                  <a:close/>
                  <a:moveTo>
                    <a:pt x="1196" y="550"/>
                  </a:moveTo>
                  <a:cubicBezTo>
                    <a:pt x="1199" y="546"/>
                    <a:pt x="1197" y="532"/>
                    <a:pt x="1193" y="538"/>
                  </a:cubicBezTo>
                  <a:cubicBezTo>
                    <a:pt x="1189" y="543"/>
                    <a:pt x="1143" y="579"/>
                    <a:pt x="1140" y="579"/>
                  </a:cubicBezTo>
                  <a:cubicBezTo>
                    <a:pt x="1134" y="579"/>
                    <a:pt x="1118" y="580"/>
                    <a:pt x="1124" y="570"/>
                  </a:cubicBezTo>
                  <a:cubicBezTo>
                    <a:pt x="1128" y="562"/>
                    <a:pt x="1139" y="553"/>
                    <a:pt x="1157" y="547"/>
                  </a:cubicBezTo>
                  <a:cubicBezTo>
                    <a:pt x="1160" y="531"/>
                    <a:pt x="1193" y="514"/>
                    <a:pt x="1202" y="511"/>
                  </a:cubicBezTo>
                  <a:cubicBezTo>
                    <a:pt x="1205" y="510"/>
                    <a:pt x="1202" y="502"/>
                    <a:pt x="1202" y="502"/>
                  </a:cubicBezTo>
                  <a:cubicBezTo>
                    <a:pt x="1196" y="502"/>
                    <a:pt x="1189" y="502"/>
                    <a:pt x="1183" y="503"/>
                  </a:cubicBezTo>
                  <a:cubicBezTo>
                    <a:pt x="1178" y="504"/>
                    <a:pt x="1167" y="505"/>
                    <a:pt x="1161" y="511"/>
                  </a:cubicBezTo>
                  <a:cubicBezTo>
                    <a:pt x="1145" y="531"/>
                    <a:pt x="1145" y="531"/>
                    <a:pt x="1145" y="531"/>
                  </a:cubicBezTo>
                  <a:cubicBezTo>
                    <a:pt x="1141" y="524"/>
                    <a:pt x="1141" y="524"/>
                    <a:pt x="1141" y="524"/>
                  </a:cubicBezTo>
                  <a:cubicBezTo>
                    <a:pt x="1141" y="524"/>
                    <a:pt x="1146" y="510"/>
                    <a:pt x="1150" y="499"/>
                  </a:cubicBezTo>
                  <a:cubicBezTo>
                    <a:pt x="1142" y="494"/>
                    <a:pt x="1142" y="494"/>
                    <a:pt x="1142" y="494"/>
                  </a:cubicBezTo>
                  <a:cubicBezTo>
                    <a:pt x="1136" y="500"/>
                    <a:pt x="1103" y="524"/>
                    <a:pt x="1103" y="524"/>
                  </a:cubicBezTo>
                  <a:cubicBezTo>
                    <a:pt x="1099" y="517"/>
                    <a:pt x="1072" y="456"/>
                    <a:pt x="1064" y="442"/>
                  </a:cubicBezTo>
                  <a:cubicBezTo>
                    <a:pt x="1064" y="442"/>
                    <a:pt x="1057" y="429"/>
                    <a:pt x="1057" y="421"/>
                  </a:cubicBezTo>
                  <a:cubicBezTo>
                    <a:pt x="1057" y="415"/>
                    <a:pt x="1056" y="408"/>
                    <a:pt x="1061" y="407"/>
                  </a:cubicBezTo>
                  <a:cubicBezTo>
                    <a:pt x="1061" y="407"/>
                    <a:pt x="1051" y="395"/>
                    <a:pt x="1051" y="395"/>
                  </a:cubicBezTo>
                  <a:cubicBezTo>
                    <a:pt x="1031" y="401"/>
                    <a:pt x="1014" y="415"/>
                    <a:pt x="996" y="440"/>
                  </a:cubicBezTo>
                  <a:cubicBezTo>
                    <a:pt x="988" y="432"/>
                    <a:pt x="988" y="432"/>
                    <a:pt x="988" y="432"/>
                  </a:cubicBezTo>
                  <a:cubicBezTo>
                    <a:pt x="988" y="432"/>
                    <a:pt x="994" y="415"/>
                    <a:pt x="1002" y="401"/>
                  </a:cubicBezTo>
                  <a:cubicBezTo>
                    <a:pt x="981" y="378"/>
                    <a:pt x="971" y="364"/>
                    <a:pt x="962" y="337"/>
                  </a:cubicBezTo>
                  <a:cubicBezTo>
                    <a:pt x="979" y="326"/>
                    <a:pt x="989" y="309"/>
                    <a:pt x="989" y="293"/>
                  </a:cubicBezTo>
                  <a:cubicBezTo>
                    <a:pt x="1072" y="294"/>
                    <a:pt x="1060" y="233"/>
                    <a:pt x="1095" y="206"/>
                  </a:cubicBezTo>
                  <a:cubicBezTo>
                    <a:pt x="1111" y="219"/>
                    <a:pt x="1157" y="221"/>
                    <a:pt x="1178" y="207"/>
                  </a:cubicBezTo>
                  <a:cubicBezTo>
                    <a:pt x="1201" y="270"/>
                    <a:pt x="1233" y="255"/>
                    <a:pt x="1247" y="290"/>
                  </a:cubicBezTo>
                  <a:cubicBezTo>
                    <a:pt x="1256" y="314"/>
                    <a:pt x="1266" y="328"/>
                    <a:pt x="1281" y="359"/>
                  </a:cubicBezTo>
                  <a:cubicBezTo>
                    <a:pt x="1292" y="354"/>
                    <a:pt x="1311" y="343"/>
                    <a:pt x="1311" y="343"/>
                  </a:cubicBezTo>
                  <a:cubicBezTo>
                    <a:pt x="1306" y="333"/>
                    <a:pt x="1301" y="322"/>
                    <a:pt x="1290" y="293"/>
                  </a:cubicBezTo>
                  <a:cubicBezTo>
                    <a:pt x="1290" y="293"/>
                    <a:pt x="1290" y="293"/>
                    <a:pt x="1290" y="293"/>
                  </a:cubicBezTo>
                  <a:cubicBezTo>
                    <a:pt x="1281" y="268"/>
                    <a:pt x="1304" y="232"/>
                    <a:pt x="1321" y="256"/>
                  </a:cubicBezTo>
                  <a:cubicBezTo>
                    <a:pt x="1353" y="299"/>
                    <a:pt x="1360" y="338"/>
                    <a:pt x="1331" y="376"/>
                  </a:cubicBezTo>
                  <a:cubicBezTo>
                    <a:pt x="1354" y="389"/>
                    <a:pt x="1365" y="369"/>
                    <a:pt x="1374" y="384"/>
                  </a:cubicBezTo>
                  <a:cubicBezTo>
                    <a:pt x="1383" y="399"/>
                    <a:pt x="1389" y="416"/>
                    <a:pt x="1402" y="440"/>
                  </a:cubicBezTo>
                  <a:cubicBezTo>
                    <a:pt x="1415" y="424"/>
                    <a:pt x="1417" y="398"/>
                    <a:pt x="1404" y="360"/>
                  </a:cubicBezTo>
                  <a:cubicBezTo>
                    <a:pt x="1412" y="333"/>
                    <a:pt x="1408" y="299"/>
                    <a:pt x="1390" y="279"/>
                  </a:cubicBezTo>
                  <a:cubicBezTo>
                    <a:pt x="1395" y="233"/>
                    <a:pt x="1382" y="191"/>
                    <a:pt x="1355" y="185"/>
                  </a:cubicBezTo>
                  <a:cubicBezTo>
                    <a:pt x="1358" y="57"/>
                    <a:pt x="1296" y="89"/>
                    <a:pt x="1278" y="47"/>
                  </a:cubicBezTo>
                  <a:cubicBezTo>
                    <a:pt x="1269" y="27"/>
                    <a:pt x="1250" y="20"/>
                    <a:pt x="1235" y="22"/>
                  </a:cubicBezTo>
                  <a:cubicBezTo>
                    <a:pt x="1219" y="25"/>
                    <a:pt x="1205" y="26"/>
                    <a:pt x="1191" y="12"/>
                  </a:cubicBezTo>
                  <a:cubicBezTo>
                    <a:pt x="1181" y="1"/>
                    <a:pt x="1169" y="0"/>
                    <a:pt x="1142" y="12"/>
                  </a:cubicBezTo>
                  <a:cubicBezTo>
                    <a:pt x="1116" y="23"/>
                    <a:pt x="1090" y="48"/>
                    <a:pt x="1051" y="41"/>
                  </a:cubicBezTo>
                  <a:cubicBezTo>
                    <a:pt x="944" y="22"/>
                    <a:pt x="899" y="102"/>
                    <a:pt x="888" y="159"/>
                  </a:cubicBezTo>
                  <a:cubicBezTo>
                    <a:pt x="827" y="199"/>
                    <a:pt x="827" y="252"/>
                    <a:pt x="852" y="293"/>
                  </a:cubicBezTo>
                  <a:cubicBezTo>
                    <a:pt x="845" y="362"/>
                    <a:pt x="893" y="358"/>
                    <a:pt x="927" y="404"/>
                  </a:cubicBezTo>
                  <a:cubicBezTo>
                    <a:pt x="934" y="423"/>
                    <a:pt x="941" y="428"/>
                    <a:pt x="957" y="435"/>
                  </a:cubicBezTo>
                  <a:cubicBezTo>
                    <a:pt x="957" y="435"/>
                    <a:pt x="963" y="450"/>
                    <a:pt x="964" y="473"/>
                  </a:cubicBezTo>
                  <a:cubicBezTo>
                    <a:pt x="965" y="493"/>
                    <a:pt x="991" y="483"/>
                    <a:pt x="1006" y="512"/>
                  </a:cubicBezTo>
                  <a:cubicBezTo>
                    <a:pt x="1016" y="534"/>
                    <a:pt x="1017" y="534"/>
                    <a:pt x="1025" y="546"/>
                  </a:cubicBezTo>
                  <a:cubicBezTo>
                    <a:pt x="1033" y="559"/>
                    <a:pt x="1042" y="569"/>
                    <a:pt x="1055" y="572"/>
                  </a:cubicBezTo>
                  <a:cubicBezTo>
                    <a:pt x="1067" y="574"/>
                    <a:pt x="1070" y="576"/>
                    <a:pt x="1075" y="586"/>
                  </a:cubicBezTo>
                  <a:cubicBezTo>
                    <a:pt x="1083" y="602"/>
                    <a:pt x="1089" y="612"/>
                    <a:pt x="1100" y="615"/>
                  </a:cubicBezTo>
                  <a:cubicBezTo>
                    <a:pt x="1111" y="618"/>
                    <a:pt x="1118" y="620"/>
                    <a:pt x="1123" y="630"/>
                  </a:cubicBezTo>
                  <a:cubicBezTo>
                    <a:pt x="1128" y="640"/>
                    <a:pt x="1133" y="647"/>
                    <a:pt x="1148" y="647"/>
                  </a:cubicBezTo>
                  <a:cubicBezTo>
                    <a:pt x="1163" y="647"/>
                    <a:pt x="1184" y="643"/>
                    <a:pt x="1209" y="638"/>
                  </a:cubicBezTo>
                  <a:cubicBezTo>
                    <a:pt x="1199" y="624"/>
                    <a:pt x="1194" y="619"/>
                    <a:pt x="1179" y="597"/>
                  </a:cubicBezTo>
                  <a:cubicBezTo>
                    <a:pt x="1171" y="585"/>
                    <a:pt x="1195" y="553"/>
                    <a:pt x="1196" y="550"/>
                  </a:cubicBezTo>
                  <a:close/>
                  <a:moveTo>
                    <a:pt x="0" y="1364"/>
                  </a:moveTo>
                  <a:cubicBezTo>
                    <a:pt x="321" y="1449"/>
                    <a:pt x="300" y="1176"/>
                    <a:pt x="566" y="1149"/>
                  </a:cubicBezTo>
                  <a:cubicBezTo>
                    <a:pt x="566" y="1149"/>
                    <a:pt x="566" y="1149"/>
                    <a:pt x="566" y="1149"/>
                  </a:cubicBezTo>
                  <a:cubicBezTo>
                    <a:pt x="259" y="1137"/>
                    <a:pt x="327" y="1387"/>
                    <a:pt x="0" y="1364"/>
                  </a:cubicBezTo>
                  <a:close/>
                  <a:moveTo>
                    <a:pt x="0" y="1364"/>
                  </a:moveTo>
                  <a:cubicBezTo>
                    <a:pt x="0" y="1364"/>
                    <a:pt x="0" y="1364"/>
                    <a:pt x="0" y="1364"/>
                  </a:cubicBezTo>
                  <a:cubicBezTo>
                    <a:pt x="0" y="1364"/>
                    <a:pt x="0" y="1364"/>
                    <a:pt x="0" y="1364"/>
                  </a:cubicBezTo>
                  <a:close/>
                </a:path>
              </a:pathLst>
            </a:custGeom>
            <a:solidFill>
              <a:srgbClr val="BE8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7825601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ofdstuk met subtitel]">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F6A573A-C229-8D64-6BFB-93F4612E7790}"/>
              </a:ext>
            </a:extLst>
          </p:cNvPr>
          <p:cNvSpPr>
            <a:spLocks/>
          </p:cNvSpPr>
          <p:nvPr userDrawn="1"/>
        </p:nvSpPr>
        <p:spPr bwMode="gray">
          <a:xfrm>
            <a:off x="6102000" y="0"/>
            <a:ext cx="6102000" cy="6341389"/>
          </a:xfrm>
          <a:prstGeom prst="rect">
            <a:avLst/>
          </a:prstGeom>
          <a:solidFill>
            <a:srgbClr val="DC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2">
            <a:extLst>
              <a:ext uri="{FF2B5EF4-FFF2-40B4-BE49-F238E27FC236}">
                <a16:creationId xmlns:a16="http://schemas.microsoft.com/office/drawing/2014/main" id="{71F83ADB-721E-C52F-C886-9AA921836FE8}"/>
              </a:ext>
            </a:extLst>
          </p:cNvPr>
          <p:cNvSpPr>
            <a:spLocks/>
          </p:cNvSpPr>
          <p:nvPr userDrawn="1"/>
        </p:nvSpPr>
        <p:spPr bwMode="gray">
          <a:xfrm>
            <a:off x="0" y="0"/>
            <a:ext cx="6120000" cy="6341389"/>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4 (JU-Free)"/>
          <p:cNvSpPr>
            <a:spLocks noGrp="1"/>
          </p:cNvSpPr>
          <p:nvPr>
            <p:ph type="title" hasCustomPrompt="1"/>
          </p:nvPr>
        </p:nvSpPr>
        <p:spPr bwMode="gray">
          <a:xfrm>
            <a:off x="6634800" y="2076913"/>
            <a:ext cx="4851400" cy="1352088"/>
          </a:xfrm>
        </p:spPr>
        <p:txBody>
          <a:bodyPr/>
          <a:lstStyle>
            <a:lvl1pPr>
              <a:lnSpc>
                <a:spcPct val="90000"/>
              </a:lnSpc>
              <a:defRPr>
                <a:solidFill>
                  <a:schemeClr val="tx1"/>
                </a:solidFill>
              </a:defRPr>
            </a:lvl1pPr>
          </a:lstStyle>
          <a:p>
            <a:r>
              <a:rPr lang="nl-NL" dirty="0"/>
              <a:t>[#. Hoofdstuk-kop]</a:t>
            </a:r>
          </a:p>
        </p:txBody>
      </p:sp>
      <p:sp>
        <p:nvSpPr>
          <p:cNvPr id="7" name="Slide Number Placeholder 5 (JU-Free)">
            <a:extLst>
              <a:ext uri="{FF2B5EF4-FFF2-40B4-BE49-F238E27FC236}">
                <a16:creationId xmlns:a16="http://schemas.microsoft.com/office/drawing/2014/main" id="{886FFC18-C615-7219-185B-B79C83093494}"/>
              </a:ext>
            </a:extLst>
          </p:cNvPr>
          <p:cNvSpPr>
            <a:spLocks noGrp="1"/>
          </p:cNvSpPr>
          <p:nvPr>
            <p:ph type="sldNum" sz="quarter" idx="20"/>
          </p:nvPr>
        </p:nvSpPr>
        <p:spPr bwMode="gray"/>
        <p:txBody>
          <a:bodyPr/>
          <a:lstStyle>
            <a:lvl1pPr algn="r">
              <a:defRPr/>
            </a:lvl1pPr>
          </a:lstStyle>
          <a:p>
            <a:fld id="{8F18802B-E4C7-4B2D-B37A-6B7CC3C134EA}" type="slidenum">
              <a:rPr lang="nl-NL" smtClean="0"/>
              <a:pPr/>
              <a:t>‹nr.›</a:t>
            </a:fld>
            <a:endParaRPr lang="nl-NL" dirty="0"/>
          </a:p>
        </p:txBody>
      </p:sp>
      <p:sp>
        <p:nvSpPr>
          <p:cNvPr id="4" name="Subtitle 6 (JU-Free) [PHJU]">
            <a:extLst>
              <a:ext uri="{FF2B5EF4-FFF2-40B4-BE49-F238E27FC236}">
                <a16:creationId xmlns:a16="http://schemas.microsoft.com/office/drawing/2014/main" id="{78E16883-D492-09D7-804A-003F599762D0}"/>
              </a:ext>
            </a:extLst>
          </p:cNvPr>
          <p:cNvSpPr>
            <a:spLocks noGrp="1"/>
          </p:cNvSpPr>
          <p:nvPr>
            <p:ph type="body" sz="quarter" idx="13" hasCustomPrompt="1"/>
          </p:nvPr>
        </p:nvSpPr>
        <p:spPr bwMode="gray">
          <a:xfrm>
            <a:off x="6634800" y="3468032"/>
            <a:ext cx="4851400" cy="2641600"/>
          </a:xfrm>
        </p:spPr>
        <p:txBody>
          <a:bodyPr anchor="t"/>
          <a:lstStyle>
            <a:lvl1pPr marL="0" indent="0">
              <a:lnSpc>
                <a:spcPct val="100000"/>
              </a:lnSpc>
              <a:buNone/>
              <a:defRPr sz="2600"/>
            </a:lvl1pPr>
            <a:lvl2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[Subtitel]</a:t>
            </a:r>
            <a:endParaRPr lang="nl-NL" dirty="0"/>
          </a:p>
        </p:txBody>
      </p:sp>
      <p:sp>
        <p:nvSpPr>
          <p:cNvPr id="13" name="Freeform 7 {PHJU}"/>
          <p:cNvSpPr>
            <a:spLocks noGrp="1"/>
          </p:cNvSpPr>
          <p:nvPr>
            <p:ph type="body" sz="quarter" idx="21" hasCustomPrompt="1"/>
          </p:nvPr>
        </p:nvSpPr>
        <p:spPr>
          <a:xfrm>
            <a:off x="2117725" y="1826257"/>
            <a:ext cx="1847850" cy="2121856"/>
          </a:xfrm>
          <a:custGeom>
            <a:avLst/>
            <a:gdLst>
              <a:gd name="connsiteX0" fmla="*/ 923925 w 1847850"/>
              <a:gd name="connsiteY0" fmla="*/ 336019 h 2121856"/>
              <a:gd name="connsiteX1" fmla="*/ 508175 w 1847850"/>
              <a:gd name="connsiteY1" fmla="*/ 507838 h 2121856"/>
              <a:gd name="connsiteX2" fmla="*/ 336031 w 1847850"/>
              <a:gd name="connsiteY2" fmla="*/ 919124 h 2121856"/>
              <a:gd name="connsiteX3" fmla="*/ 360487 w 1847850"/>
              <a:gd name="connsiteY3" fmla="*/ 978514 h 2121856"/>
              <a:gd name="connsiteX4" fmla="*/ 419879 w 1847850"/>
              <a:gd name="connsiteY4" fmla="*/ 1003286 h 2121856"/>
              <a:gd name="connsiteX5" fmla="*/ 479590 w 1847850"/>
              <a:gd name="connsiteY5" fmla="*/ 978514 h 2121856"/>
              <a:gd name="connsiteX6" fmla="*/ 504046 w 1847850"/>
              <a:gd name="connsiteY6" fmla="*/ 919124 h 2121856"/>
              <a:gd name="connsiteX7" fmla="*/ 626961 w 1847850"/>
              <a:gd name="connsiteY7" fmla="*/ 626301 h 2121856"/>
              <a:gd name="connsiteX8" fmla="*/ 923925 w 1847850"/>
              <a:gd name="connsiteY8" fmla="*/ 504027 h 2121856"/>
              <a:gd name="connsiteX9" fmla="*/ 983636 w 1847850"/>
              <a:gd name="connsiteY9" fmla="*/ 479254 h 2121856"/>
              <a:gd name="connsiteX10" fmla="*/ 1008092 w 1847850"/>
              <a:gd name="connsiteY10" fmla="*/ 419864 h 2121856"/>
              <a:gd name="connsiteX11" fmla="*/ 983318 w 1847850"/>
              <a:gd name="connsiteY11" fmla="*/ 360474 h 2121856"/>
              <a:gd name="connsiteX12" fmla="*/ 923925 w 1847850"/>
              <a:gd name="connsiteY12" fmla="*/ 336019 h 2121856"/>
              <a:gd name="connsiteX13" fmla="*/ 921384 w 1847850"/>
              <a:gd name="connsiteY13" fmla="*/ 3 h 2121856"/>
              <a:gd name="connsiteX14" fmla="*/ 1576294 w 1847850"/>
              <a:gd name="connsiteY14" fmla="*/ 269006 h 2121856"/>
              <a:gd name="connsiteX15" fmla="*/ 1847850 w 1847850"/>
              <a:gd name="connsiteY15" fmla="*/ 919124 h 2121856"/>
              <a:gd name="connsiteX16" fmla="*/ 1789092 w 1847850"/>
              <a:gd name="connsiteY16" fmla="*/ 1247517 h 2121856"/>
              <a:gd name="connsiteX17" fmla="*/ 1619489 w 1847850"/>
              <a:gd name="connsiteY17" fmla="*/ 1527001 h 2121856"/>
              <a:gd name="connsiteX18" fmla="*/ 1469260 w 1847850"/>
              <a:gd name="connsiteY18" fmla="*/ 1738837 h 2121856"/>
              <a:gd name="connsiteX19" fmla="*/ 1345393 w 1847850"/>
              <a:gd name="connsiteY19" fmla="*/ 2007204 h 2121856"/>
              <a:gd name="connsiteX20" fmla="*/ 1345075 w 1847850"/>
              <a:gd name="connsiteY20" fmla="*/ 2009110 h 2121856"/>
              <a:gd name="connsiteX21" fmla="*/ 1344757 w 1847850"/>
              <a:gd name="connsiteY21" fmla="*/ 2011333 h 2121856"/>
              <a:gd name="connsiteX22" fmla="*/ 935677 w 1847850"/>
              <a:gd name="connsiteY22" fmla="*/ 2121856 h 2121856"/>
              <a:gd name="connsiteX23" fmla="*/ 503411 w 1847850"/>
              <a:gd name="connsiteY23" fmla="*/ 2011333 h 2121856"/>
              <a:gd name="connsiteX24" fmla="*/ 503093 w 1847850"/>
              <a:gd name="connsiteY24" fmla="*/ 2009110 h 2121856"/>
              <a:gd name="connsiteX25" fmla="*/ 502775 w 1847850"/>
              <a:gd name="connsiteY25" fmla="*/ 2007204 h 2121856"/>
              <a:gd name="connsiteX26" fmla="*/ 378908 w 1847850"/>
              <a:gd name="connsiteY26" fmla="*/ 1738837 h 2121856"/>
              <a:gd name="connsiteX27" fmla="*/ 228361 w 1847850"/>
              <a:gd name="connsiteY27" fmla="*/ 1527001 h 2121856"/>
              <a:gd name="connsiteX28" fmla="*/ 58758 w 1847850"/>
              <a:gd name="connsiteY28" fmla="*/ 1244023 h 2121856"/>
              <a:gd name="connsiteX29" fmla="*/ 0 w 1847850"/>
              <a:gd name="connsiteY29" fmla="*/ 919124 h 2121856"/>
              <a:gd name="connsiteX30" fmla="*/ 259804 w 1847850"/>
              <a:gd name="connsiteY30" fmla="*/ 276946 h 2121856"/>
              <a:gd name="connsiteX31" fmla="*/ 921384 w 1847850"/>
              <a:gd name="connsiteY31" fmla="*/ 3 h 212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47850" h="2121856">
                <a:moveTo>
                  <a:pt x="923925" y="336019"/>
                </a:moveTo>
                <a:cubicBezTo>
                  <a:pt x="761627" y="336337"/>
                  <a:pt x="614574" y="402079"/>
                  <a:pt x="508175" y="507838"/>
                </a:cubicBezTo>
                <a:cubicBezTo>
                  <a:pt x="402093" y="613279"/>
                  <a:pt x="336348" y="759056"/>
                  <a:pt x="336031" y="919124"/>
                </a:cubicBezTo>
                <a:cubicBezTo>
                  <a:pt x="336031" y="942308"/>
                  <a:pt x="345241" y="963587"/>
                  <a:pt x="360487" y="978514"/>
                </a:cubicBezTo>
                <a:cubicBezTo>
                  <a:pt x="375732" y="993758"/>
                  <a:pt x="396694" y="1003286"/>
                  <a:pt x="419879" y="1003286"/>
                </a:cubicBezTo>
                <a:cubicBezTo>
                  <a:pt x="443383" y="1003286"/>
                  <a:pt x="464345" y="993758"/>
                  <a:pt x="479590" y="978514"/>
                </a:cubicBezTo>
                <a:cubicBezTo>
                  <a:pt x="494518" y="963587"/>
                  <a:pt x="504046" y="942308"/>
                  <a:pt x="504046" y="919124"/>
                </a:cubicBezTo>
                <a:cubicBezTo>
                  <a:pt x="504046" y="805742"/>
                  <a:pt x="551052" y="701888"/>
                  <a:pt x="626961" y="626301"/>
                </a:cubicBezTo>
                <a:cubicBezTo>
                  <a:pt x="703187" y="551031"/>
                  <a:pt x="807998" y="504027"/>
                  <a:pt x="923925" y="504027"/>
                </a:cubicBezTo>
                <a:cubicBezTo>
                  <a:pt x="947428" y="504027"/>
                  <a:pt x="968390" y="494499"/>
                  <a:pt x="983636" y="479254"/>
                </a:cubicBezTo>
                <a:cubicBezTo>
                  <a:pt x="998563" y="464327"/>
                  <a:pt x="1008092" y="443366"/>
                  <a:pt x="1008092" y="419864"/>
                </a:cubicBezTo>
                <a:cubicBezTo>
                  <a:pt x="1008092" y="396680"/>
                  <a:pt x="998563" y="375718"/>
                  <a:pt x="983318" y="360474"/>
                </a:cubicBezTo>
                <a:cubicBezTo>
                  <a:pt x="968390" y="345229"/>
                  <a:pt x="947111" y="336019"/>
                  <a:pt x="923925" y="336019"/>
                </a:cubicBezTo>
                <a:close/>
                <a:moveTo>
                  <a:pt x="921384" y="3"/>
                </a:moveTo>
                <a:cubicBezTo>
                  <a:pt x="1176742" y="-632"/>
                  <a:pt x="1408279" y="102586"/>
                  <a:pt x="1576294" y="269006"/>
                </a:cubicBezTo>
                <a:cubicBezTo>
                  <a:pt x="1743992" y="435744"/>
                  <a:pt x="1847850" y="666000"/>
                  <a:pt x="1847850" y="919124"/>
                </a:cubicBezTo>
                <a:cubicBezTo>
                  <a:pt x="1847850" y="1033140"/>
                  <a:pt x="1827841" y="1144298"/>
                  <a:pt x="1789092" y="1247517"/>
                </a:cubicBezTo>
                <a:cubicBezTo>
                  <a:pt x="1750344" y="1350418"/>
                  <a:pt x="1693175" y="1445379"/>
                  <a:pt x="1619489" y="1527001"/>
                </a:cubicBezTo>
                <a:cubicBezTo>
                  <a:pt x="1575977" y="1576545"/>
                  <a:pt x="1520395" y="1653086"/>
                  <a:pt x="1469260" y="1738837"/>
                </a:cubicBezTo>
                <a:cubicBezTo>
                  <a:pt x="1417807" y="1824587"/>
                  <a:pt x="1371119" y="1919866"/>
                  <a:pt x="1345393" y="2007204"/>
                </a:cubicBezTo>
                <a:cubicBezTo>
                  <a:pt x="1345393" y="2007840"/>
                  <a:pt x="1345075" y="2008475"/>
                  <a:pt x="1345075" y="2009110"/>
                </a:cubicBezTo>
                <a:cubicBezTo>
                  <a:pt x="1345075" y="2010063"/>
                  <a:pt x="1344757" y="2010698"/>
                  <a:pt x="1344757" y="2011333"/>
                </a:cubicBezTo>
                <a:cubicBezTo>
                  <a:pt x="1344757" y="2011333"/>
                  <a:pt x="1344757" y="2011333"/>
                  <a:pt x="935677" y="2121856"/>
                </a:cubicBezTo>
                <a:cubicBezTo>
                  <a:pt x="935677" y="2121856"/>
                  <a:pt x="935677" y="2121856"/>
                  <a:pt x="503411" y="2011333"/>
                </a:cubicBezTo>
                <a:cubicBezTo>
                  <a:pt x="503411" y="2010698"/>
                  <a:pt x="503093" y="2010063"/>
                  <a:pt x="503093" y="2009110"/>
                </a:cubicBezTo>
                <a:cubicBezTo>
                  <a:pt x="502775" y="2008475"/>
                  <a:pt x="502775" y="2007840"/>
                  <a:pt x="502775" y="2007204"/>
                </a:cubicBezTo>
                <a:cubicBezTo>
                  <a:pt x="476731" y="1919866"/>
                  <a:pt x="430043" y="1824587"/>
                  <a:pt x="378908" y="1738837"/>
                </a:cubicBezTo>
                <a:cubicBezTo>
                  <a:pt x="327773" y="1653086"/>
                  <a:pt x="272191" y="1576545"/>
                  <a:pt x="228361" y="1527001"/>
                </a:cubicBezTo>
                <a:cubicBezTo>
                  <a:pt x="154676" y="1442838"/>
                  <a:pt x="97506" y="1346924"/>
                  <a:pt x="58758" y="1244023"/>
                </a:cubicBezTo>
                <a:cubicBezTo>
                  <a:pt x="20327" y="1140805"/>
                  <a:pt x="0" y="1030917"/>
                  <a:pt x="0" y="919124"/>
                </a:cubicBezTo>
                <a:cubicBezTo>
                  <a:pt x="0" y="674893"/>
                  <a:pt x="96553" y="445589"/>
                  <a:pt x="259804" y="276946"/>
                </a:cubicBezTo>
                <a:cubicBezTo>
                  <a:pt x="423373" y="108303"/>
                  <a:pt x="653640" y="638"/>
                  <a:pt x="921384" y="3"/>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
        <p:nvSpPr>
          <p:cNvPr id="14" name="Freeform 7 {PHJU}"/>
          <p:cNvSpPr>
            <a:spLocks noGrp="1"/>
          </p:cNvSpPr>
          <p:nvPr>
            <p:ph type="body" sz="quarter" idx="22" hasCustomPrompt="1"/>
          </p:nvPr>
        </p:nvSpPr>
        <p:spPr>
          <a:xfrm>
            <a:off x="1362075" y="1931333"/>
            <a:ext cx="3359150" cy="2577169"/>
          </a:xfrm>
          <a:custGeom>
            <a:avLst/>
            <a:gdLst>
              <a:gd name="connsiteX0" fmla="*/ 1260912 w 3359150"/>
              <a:gd name="connsiteY0" fmla="*/ 1910746 h 2577169"/>
              <a:gd name="connsiteX1" fmla="*/ 2100144 w 3359150"/>
              <a:gd name="connsiteY1" fmla="*/ 1910746 h 2577169"/>
              <a:gd name="connsiteX2" fmla="*/ 2099191 w 3359150"/>
              <a:gd name="connsiteY2" fmla="*/ 2279817 h 2577169"/>
              <a:gd name="connsiteX3" fmla="*/ 2071248 w 3359150"/>
              <a:gd name="connsiteY3" fmla="*/ 2367404 h 2577169"/>
              <a:gd name="connsiteX4" fmla="*/ 1981705 w 3359150"/>
              <a:gd name="connsiteY4" fmla="*/ 2502276 h 2577169"/>
              <a:gd name="connsiteX5" fmla="*/ 1841674 w 3359150"/>
              <a:gd name="connsiteY5" fmla="*/ 2577169 h 2577169"/>
              <a:gd name="connsiteX6" fmla="*/ 1836614 w 3359150"/>
              <a:gd name="connsiteY6" fmla="*/ 2577169 h 2577169"/>
              <a:gd name="connsiteX7" fmla="*/ 1824594 w 3359150"/>
              <a:gd name="connsiteY7" fmla="*/ 2577169 h 2577169"/>
              <a:gd name="connsiteX8" fmla="*/ 1801189 w 3359150"/>
              <a:gd name="connsiteY8" fmla="*/ 2577169 h 2577169"/>
              <a:gd name="connsiteX9" fmla="*/ 1762602 w 3359150"/>
              <a:gd name="connsiteY9" fmla="*/ 2577169 h 2577169"/>
              <a:gd name="connsiteX10" fmla="*/ 1705037 w 3359150"/>
              <a:gd name="connsiteY10" fmla="*/ 2577169 h 2577169"/>
              <a:gd name="connsiteX11" fmla="*/ 1624700 w 3359150"/>
              <a:gd name="connsiteY11" fmla="*/ 2577169 h 2577169"/>
              <a:gd name="connsiteX12" fmla="*/ 1517794 w 3359150"/>
              <a:gd name="connsiteY12" fmla="*/ 2577169 h 2577169"/>
              <a:gd name="connsiteX13" fmla="*/ 1378080 w 3359150"/>
              <a:gd name="connsiteY13" fmla="*/ 2502276 h 2577169"/>
              <a:gd name="connsiteX14" fmla="*/ 1288219 w 3359150"/>
              <a:gd name="connsiteY14" fmla="*/ 2367404 h 2577169"/>
              <a:gd name="connsiteX15" fmla="*/ 1260277 w 3359150"/>
              <a:gd name="connsiteY15" fmla="*/ 2274740 h 2577169"/>
              <a:gd name="connsiteX16" fmla="*/ 1259959 w 3359150"/>
              <a:gd name="connsiteY16" fmla="*/ 2073543 h 2577169"/>
              <a:gd name="connsiteX17" fmla="*/ 608978 w 3359150"/>
              <a:gd name="connsiteY17" fmla="*/ 1388069 h 2577169"/>
              <a:gd name="connsiteX18" fmla="*/ 731907 w 3359150"/>
              <a:gd name="connsiteY18" fmla="*/ 1450279 h 2577169"/>
              <a:gd name="connsiteX19" fmla="*/ 688088 w 3359150"/>
              <a:gd name="connsiteY19" fmla="*/ 1621010 h 2577169"/>
              <a:gd name="connsiteX20" fmla="*/ 396913 w 3359150"/>
              <a:gd name="connsiteY20" fmla="*/ 1788885 h 2577169"/>
              <a:gd name="connsiteX21" fmla="*/ 269583 w 3359150"/>
              <a:gd name="connsiteY21" fmla="*/ 1790789 h 2577169"/>
              <a:gd name="connsiteX22" fmla="*/ 205760 w 3359150"/>
              <a:gd name="connsiteY22" fmla="*/ 1680671 h 2577169"/>
              <a:gd name="connsiteX23" fmla="*/ 270853 w 3359150"/>
              <a:gd name="connsiteY23" fmla="*/ 1570869 h 2577169"/>
              <a:gd name="connsiteX24" fmla="*/ 562028 w 3359150"/>
              <a:gd name="connsiteY24" fmla="*/ 1403312 h 2577169"/>
              <a:gd name="connsiteX25" fmla="*/ 608978 w 3359150"/>
              <a:gd name="connsiteY25" fmla="*/ 1388069 h 2577169"/>
              <a:gd name="connsiteX26" fmla="*/ 2733735 w 3359150"/>
              <a:gd name="connsiteY26" fmla="*/ 1384945 h 2577169"/>
              <a:gd name="connsiteX27" fmla="*/ 2796804 w 3359150"/>
              <a:gd name="connsiteY27" fmla="*/ 1403312 h 2577169"/>
              <a:gd name="connsiteX28" fmla="*/ 3088297 w 3359150"/>
              <a:gd name="connsiteY28" fmla="*/ 1570869 h 2577169"/>
              <a:gd name="connsiteX29" fmla="*/ 3132116 w 3359150"/>
              <a:gd name="connsiteY29" fmla="*/ 1741601 h 2577169"/>
              <a:gd name="connsiteX30" fmla="*/ 2962238 w 3359150"/>
              <a:gd name="connsiteY30" fmla="*/ 1788885 h 2577169"/>
              <a:gd name="connsiteX31" fmla="*/ 2671063 w 3359150"/>
              <a:gd name="connsiteY31" fmla="*/ 1621010 h 2577169"/>
              <a:gd name="connsiteX32" fmla="*/ 2605969 w 3359150"/>
              <a:gd name="connsiteY32" fmla="*/ 1511209 h 2577169"/>
              <a:gd name="connsiteX33" fmla="*/ 2669475 w 3359150"/>
              <a:gd name="connsiteY33" fmla="*/ 1401090 h 2577169"/>
              <a:gd name="connsiteX34" fmla="*/ 2733735 w 3359150"/>
              <a:gd name="connsiteY34" fmla="*/ 1384945 h 2577169"/>
              <a:gd name="connsiteX35" fmla="*/ 2897144 w 3359150"/>
              <a:gd name="connsiteY35" fmla="*/ 777508 h 2577169"/>
              <a:gd name="connsiteX36" fmla="*/ 3233091 w 3359150"/>
              <a:gd name="connsiteY36" fmla="*/ 777508 h 2577169"/>
              <a:gd name="connsiteX37" fmla="*/ 3359150 w 3359150"/>
              <a:gd name="connsiteY37" fmla="*/ 903176 h 2577169"/>
              <a:gd name="connsiteX38" fmla="*/ 3233091 w 3359150"/>
              <a:gd name="connsiteY38" fmla="*/ 1029162 h 2577169"/>
              <a:gd name="connsiteX39" fmla="*/ 2897144 w 3359150"/>
              <a:gd name="connsiteY39" fmla="*/ 1029162 h 2577169"/>
              <a:gd name="connsiteX40" fmla="*/ 2771085 w 3359150"/>
              <a:gd name="connsiteY40" fmla="*/ 903176 h 2577169"/>
              <a:gd name="connsiteX41" fmla="*/ 2897144 w 3359150"/>
              <a:gd name="connsiteY41" fmla="*/ 777508 h 2577169"/>
              <a:gd name="connsiteX42" fmla="*/ 125742 w 3359150"/>
              <a:gd name="connsiteY42" fmla="*/ 777508 h 2577169"/>
              <a:gd name="connsiteX43" fmla="*/ 461689 w 3359150"/>
              <a:gd name="connsiteY43" fmla="*/ 777508 h 2577169"/>
              <a:gd name="connsiteX44" fmla="*/ 587748 w 3359150"/>
              <a:gd name="connsiteY44" fmla="*/ 903176 h 2577169"/>
              <a:gd name="connsiteX45" fmla="*/ 461689 w 3359150"/>
              <a:gd name="connsiteY45" fmla="*/ 1029162 h 2577169"/>
              <a:gd name="connsiteX46" fmla="*/ 125742 w 3359150"/>
              <a:gd name="connsiteY46" fmla="*/ 1029162 h 2577169"/>
              <a:gd name="connsiteX47" fmla="*/ 0 w 3359150"/>
              <a:gd name="connsiteY47" fmla="*/ 903176 h 2577169"/>
              <a:gd name="connsiteX48" fmla="*/ 125742 w 3359150"/>
              <a:gd name="connsiteY48" fmla="*/ 777508 h 2577169"/>
              <a:gd name="connsiteX49" fmla="*/ 3009009 w 3359150"/>
              <a:gd name="connsiteY49" fmla="*/ 3043 h 2577169"/>
              <a:gd name="connsiteX50" fmla="*/ 3132116 w 3359150"/>
              <a:gd name="connsiteY50" fmla="*/ 65387 h 2577169"/>
              <a:gd name="connsiteX51" fmla="*/ 3087979 w 3359150"/>
              <a:gd name="connsiteY51" fmla="*/ 235801 h 2577169"/>
              <a:gd name="connsiteX52" fmla="*/ 2797440 w 3359150"/>
              <a:gd name="connsiteY52" fmla="*/ 403676 h 2577169"/>
              <a:gd name="connsiteX53" fmla="*/ 2734569 w 3359150"/>
              <a:gd name="connsiteY53" fmla="*/ 420813 h 2577169"/>
              <a:gd name="connsiteX54" fmla="*/ 2612320 w 3359150"/>
              <a:gd name="connsiteY54" fmla="*/ 327513 h 2577169"/>
              <a:gd name="connsiteX55" fmla="*/ 2671380 w 3359150"/>
              <a:gd name="connsiteY55" fmla="*/ 185978 h 2577169"/>
              <a:gd name="connsiteX56" fmla="*/ 2961920 w 3359150"/>
              <a:gd name="connsiteY56" fmla="*/ 18102 h 2577169"/>
              <a:gd name="connsiteX57" fmla="*/ 3009009 w 3359150"/>
              <a:gd name="connsiteY57" fmla="*/ 3043 h 2577169"/>
              <a:gd name="connsiteX58" fmla="*/ 333684 w 3359150"/>
              <a:gd name="connsiteY58" fmla="*/ 14 h 2577169"/>
              <a:gd name="connsiteX59" fmla="*/ 396595 w 3359150"/>
              <a:gd name="connsiteY59" fmla="*/ 18102 h 2577169"/>
              <a:gd name="connsiteX60" fmla="*/ 688088 w 3359150"/>
              <a:gd name="connsiteY60" fmla="*/ 185978 h 2577169"/>
              <a:gd name="connsiteX61" fmla="*/ 753181 w 3359150"/>
              <a:gd name="connsiteY61" fmla="*/ 295461 h 2577169"/>
              <a:gd name="connsiteX62" fmla="*/ 689675 w 3359150"/>
              <a:gd name="connsiteY62" fmla="*/ 405580 h 2577169"/>
              <a:gd name="connsiteX63" fmla="*/ 562028 w 3359150"/>
              <a:gd name="connsiteY63" fmla="*/ 403676 h 2577169"/>
              <a:gd name="connsiteX64" fmla="*/ 270853 w 3359150"/>
              <a:gd name="connsiteY64" fmla="*/ 235801 h 2577169"/>
              <a:gd name="connsiteX65" fmla="*/ 205760 w 3359150"/>
              <a:gd name="connsiteY65" fmla="*/ 126317 h 2577169"/>
              <a:gd name="connsiteX66" fmla="*/ 269583 w 3359150"/>
              <a:gd name="connsiteY66" fmla="*/ 16198 h 2577169"/>
              <a:gd name="connsiteX67" fmla="*/ 333684 w 3359150"/>
              <a:gd name="connsiteY67" fmla="*/ 14 h 257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59150" h="2577169">
                <a:moveTo>
                  <a:pt x="1260912" y="1910746"/>
                </a:moveTo>
                <a:cubicBezTo>
                  <a:pt x="1260912" y="1910746"/>
                  <a:pt x="1260912" y="1910746"/>
                  <a:pt x="2100144" y="1910746"/>
                </a:cubicBezTo>
                <a:cubicBezTo>
                  <a:pt x="2100144" y="1910746"/>
                  <a:pt x="2100144" y="1910746"/>
                  <a:pt x="2099191" y="2279817"/>
                </a:cubicBezTo>
                <a:cubicBezTo>
                  <a:pt x="2099191" y="2307426"/>
                  <a:pt x="2086807" y="2348998"/>
                  <a:pt x="2071248" y="2367404"/>
                </a:cubicBezTo>
                <a:cubicBezTo>
                  <a:pt x="2071248" y="2367404"/>
                  <a:pt x="2071248" y="2367404"/>
                  <a:pt x="1981705" y="2502276"/>
                </a:cubicBezTo>
                <a:cubicBezTo>
                  <a:pt x="1954080" y="2543531"/>
                  <a:pt x="1891209" y="2577169"/>
                  <a:pt x="1841674" y="2577169"/>
                </a:cubicBezTo>
                <a:lnTo>
                  <a:pt x="1836614" y="2577169"/>
                </a:lnTo>
                <a:lnTo>
                  <a:pt x="1824594" y="2577169"/>
                </a:lnTo>
                <a:lnTo>
                  <a:pt x="1801189" y="2577169"/>
                </a:lnTo>
                <a:lnTo>
                  <a:pt x="1762602" y="2577169"/>
                </a:lnTo>
                <a:lnTo>
                  <a:pt x="1705037" y="2577169"/>
                </a:lnTo>
                <a:lnTo>
                  <a:pt x="1624700" y="2577169"/>
                </a:lnTo>
                <a:lnTo>
                  <a:pt x="1517794" y="2577169"/>
                </a:lnTo>
                <a:cubicBezTo>
                  <a:pt x="1468259" y="2577169"/>
                  <a:pt x="1405706" y="2543531"/>
                  <a:pt x="1378080" y="2502276"/>
                </a:cubicBezTo>
                <a:cubicBezTo>
                  <a:pt x="1378080" y="2502276"/>
                  <a:pt x="1378080" y="2502276"/>
                  <a:pt x="1288219" y="2367404"/>
                </a:cubicBezTo>
                <a:cubicBezTo>
                  <a:pt x="1270120" y="2340113"/>
                  <a:pt x="1260277" y="2307744"/>
                  <a:pt x="1260277" y="2274740"/>
                </a:cubicBezTo>
                <a:cubicBezTo>
                  <a:pt x="1260277" y="2274740"/>
                  <a:pt x="1260277" y="2274740"/>
                  <a:pt x="1259959" y="2073543"/>
                </a:cubicBezTo>
                <a:close/>
                <a:moveTo>
                  <a:pt x="608978" y="1388069"/>
                </a:moveTo>
                <a:cubicBezTo>
                  <a:pt x="657188" y="1382565"/>
                  <a:pt x="706425" y="1405533"/>
                  <a:pt x="731907" y="1450279"/>
                </a:cubicBezTo>
                <a:cubicBezTo>
                  <a:pt x="766200" y="1509305"/>
                  <a:pt x="746513" y="1585467"/>
                  <a:pt x="688088" y="1621010"/>
                </a:cubicBezTo>
                <a:cubicBezTo>
                  <a:pt x="688088" y="1621010"/>
                  <a:pt x="688088" y="1621010"/>
                  <a:pt x="396913" y="1788885"/>
                </a:cubicBezTo>
                <a:cubicBezTo>
                  <a:pt x="358174" y="1812369"/>
                  <a:pt x="309592" y="1813003"/>
                  <a:pt x="269583" y="1790789"/>
                </a:cubicBezTo>
                <a:cubicBezTo>
                  <a:pt x="230209" y="1767940"/>
                  <a:pt x="205760" y="1725734"/>
                  <a:pt x="205760" y="1680671"/>
                </a:cubicBezTo>
                <a:cubicBezTo>
                  <a:pt x="206395" y="1634656"/>
                  <a:pt x="231479" y="1592766"/>
                  <a:pt x="270853" y="1570869"/>
                </a:cubicBezTo>
                <a:cubicBezTo>
                  <a:pt x="270853" y="1570869"/>
                  <a:pt x="270853" y="1570869"/>
                  <a:pt x="562028" y="1403312"/>
                </a:cubicBezTo>
                <a:cubicBezTo>
                  <a:pt x="576952" y="1394902"/>
                  <a:pt x="592908" y="1389904"/>
                  <a:pt x="608978" y="1388069"/>
                </a:cubicBezTo>
                <a:close/>
                <a:moveTo>
                  <a:pt x="2733735" y="1384945"/>
                </a:moveTo>
                <a:cubicBezTo>
                  <a:pt x="2755684" y="1385302"/>
                  <a:pt x="2777435" y="1391411"/>
                  <a:pt x="2796804" y="1403312"/>
                </a:cubicBezTo>
                <a:cubicBezTo>
                  <a:pt x="2796804" y="1403312"/>
                  <a:pt x="2796804" y="1403312"/>
                  <a:pt x="3088297" y="1570869"/>
                </a:cubicBezTo>
                <a:cubicBezTo>
                  <a:pt x="3146405" y="1606095"/>
                  <a:pt x="3166409" y="1682257"/>
                  <a:pt x="3132116" y="1741601"/>
                </a:cubicBezTo>
                <a:cubicBezTo>
                  <a:pt x="3098140" y="1801262"/>
                  <a:pt x="3021933" y="1822206"/>
                  <a:pt x="2962238" y="1788885"/>
                </a:cubicBezTo>
                <a:cubicBezTo>
                  <a:pt x="2962238" y="1788885"/>
                  <a:pt x="2962238" y="1788885"/>
                  <a:pt x="2671063" y="1621010"/>
                </a:cubicBezTo>
                <a:cubicBezTo>
                  <a:pt x="2631689" y="1599113"/>
                  <a:pt x="2606604" y="1557224"/>
                  <a:pt x="2605969" y="1511209"/>
                </a:cubicBezTo>
                <a:cubicBezTo>
                  <a:pt x="2605969" y="1466146"/>
                  <a:pt x="2630101" y="1424256"/>
                  <a:pt x="2669475" y="1401090"/>
                </a:cubicBezTo>
                <a:cubicBezTo>
                  <a:pt x="2689638" y="1389983"/>
                  <a:pt x="2711786" y="1384588"/>
                  <a:pt x="2733735" y="1384945"/>
                </a:cubicBezTo>
                <a:close/>
                <a:moveTo>
                  <a:pt x="2897144" y="777508"/>
                </a:moveTo>
                <a:cubicBezTo>
                  <a:pt x="2897144" y="777508"/>
                  <a:pt x="2897144" y="777508"/>
                  <a:pt x="3233091" y="777508"/>
                </a:cubicBezTo>
                <a:cubicBezTo>
                  <a:pt x="3302947" y="777508"/>
                  <a:pt x="3359150" y="833678"/>
                  <a:pt x="3359150" y="903176"/>
                </a:cubicBezTo>
                <a:cubicBezTo>
                  <a:pt x="3359150" y="972675"/>
                  <a:pt x="3302630" y="1029162"/>
                  <a:pt x="3233091" y="1029162"/>
                </a:cubicBezTo>
                <a:cubicBezTo>
                  <a:pt x="3233091" y="1029162"/>
                  <a:pt x="3233091" y="1029162"/>
                  <a:pt x="2897144" y="1029162"/>
                </a:cubicBezTo>
                <a:cubicBezTo>
                  <a:pt x="2827605" y="1029162"/>
                  <a:pt x="2771085" y="972675"/>
                  <a:pt x="2771085" y="903176"/>
                </a:cubicBezTo>
                <a:cubicBezTo>
                  <a:pt x="2771085" y="833678"/>
                  <a:pt x="2827605" y="777508"/>
                  <a:pt x="2897144" y="777508"/>
                </a:cubicBezTo>
                <a:close/>
                <a:moveTo>
                  <a:pt x="125742" y="777508"/>
                </a:moveTo>
                <a:cubicBezTo>
                  <a:pt x="461689" y="777508"/>
                  <a:pt x="461689" y="777508"/>
                  <a:pt x="461689" y="777508"/>
                </a:cubicBezTo>
                <a:cubicBezTo>
                  <a:pt x="531228" y="777508"/>
                  <a:pt x="587748" y="833678"/>
                  <a:pt x="587748" y="903176"/>
                </a:cubicBezTo>
                <a:cubicBezTo>
                  <a:pt x="587748" y="972992"/>
                  <a:pt x="531545" y="1029162"/>
                  <a:pt x="461689" y="1029162"/>
                </a:cubicBezTo>
                <a:cubicBezTo>
                  <a:pt x="125742" y="1029162"/>
                  <a:pt x="125742" y="1029162"/>
                  <a:pt x="125742" y="1029162"/>
                </a:cubicBezTo>
                <a:cubicBezTo>
                  <a:pt x="56203" y="1029162"/>
                  <a:pt x="0" y="972675"/>
                  <a:pt x="0" y="903176"/>
                </a:cubicBezTo>
                <a:cubicBezTo>
                  <a:pt x="0" y="833678"/>
                  <a:pt x="56203" y="777508"/>
                  <a:pt x="125742" y="777508"/>
                </a:cubicBezTo>
                <a:close/>
                <a:moveTo>
                  <a:pt x="3009009" y="3043"/>
                </a:moveTo>
                <a:cubicBezTo>
                  <a:pt x="3057278" y="-2327"/>
                  <a:pt x="3106397" y="20641"/>
                  <a:pt x="3132116" y="65387"/>
                </a:cubicBezTo>
                <a:cubicBezTo>
                  <a:pt x="3166092" y="124413"/>
                  <a:pt x="3147040" y="200258"/>
                  <a:pt x="3087979" y="235801"/>
                </a:cubicBezTo>
                <a:cubicBezTo>
                  <a:pt x="3087979" y="235801"/>
                  <a:pt x="3087979" y="235801"/>
                  <a:pt x="2797440" y="403676"/>
                </a:cubicBezTo>
                <a:cubicBezTo>
                  <a:pt x="2777753" y="414783"/>
                  <a:pt x="2756161" y="420813"/>
                  <a:pt x="2734569" y="420813"/>
                </a:cubicBezTo>
                <a:cubicBezTo>
                  <a:pt x="2677096" y="420813"/>
                  <a:pt x="2627243" y="382731"/>
                  <a:pt x="2612320" y="327513"/>
                </a:cubicBezTo>
                <a:cubicBezTo>
                  <a:pt x="2598031" y="272613"/>
                  <a:pt x="2621528" y="214221"/>
                  <a:pt x="2671380" y="185978"/>
                </a:cubicBezTo>
                <a:cubicBezTo>
                  <a:pt x="2671380" y="185978"/>
                  <a:pt x="2671380" y="185978"/>
                  <a:pt x="2961920" y="18102"/>
                </a:cubicBezTo>
                <a:cubicBezTo>
                  <a:pt x="2976924" y="9772"/>
                  <a:pt x="2992919" y="4833"/>
                  <a:pt x="3009009" y="3043"/>
                </a:cubicBezTo>
                <a:close/>
                <a:moveTo>
                  <a:pt x="333684" y="14"/>
                </a:moveTo>
                <a:cubicBezTo>
                  <a:pt x="355634" y="331"/>
                  <a:pt x="377385" y="6360"/>
                  <a:pt x="396595" y="18102"/>
                </a:cubicBezTo>
                <a:cubicBezTo>
                  <a:pt x="396595" y="18102"/>
                  <a:pt x="396595" y="18102"/>
                  <a:pt x="688088" y="185978"/>
                </a:cubicBezTo>
                <a:cubicBezTo>
                  <a:pt x="727461" y="207557"/>
                  <a:pt x="752546" y="249447"/>
                  <a:pt x="753181" y="295461"/>
                </a:cubicBezTo>
                <a:cubicBezTo>
                  <a:pt x="753181" y="340842"/>
                  <a:pt x="729049" y="382731"/>
                  <a:pt x="689675" y="405580"/>
                </a:cubicBezTo>
                <a:cubicBezTo>
                  <a:pt x="649667" y="428112"/>
                  <a:pt x="600767" y="427477"/>
                  <a:pt x="562028" y="403676"/>
                </a:cubicBezTo>
                <a:cubicBezTo>
                  <a:pt x="562028" y="403676"/>
                  <a:pt x="562028" y="403676"/>
                  <a:pt x="270853" y="235801"/>
                </a:cubicBezTo>
                <a:cubicBezTo>
                  <a:pt x="231479" y="214221"/>
                  <a:pt x="206712" y="172332"/>
                  <a:pt x="205760" y="126317"/>
                </a:cubicBezTo>
                <a:cubicBezTo>
                  <a:pt x="205760" y="80936"/>
                  <a:pt x="230209" y="39047"/>
                  <a:pt x="269583" y="16198"/>
                </a:cubicBezTo>
                <a:cubicBezTo>
                  <a:pt x="289588" y="5091"/>
                  <a:pt x="311735" y="-304"/>
                  <a:pt x="333684" y="14"/>
                </a:cubicBezTo>
                <a:close/>
              </a:path>
            </a:pathLst>
          </a:custGeom>
          <a:solidFill>
            <a:srgbClr val="002E36"/>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Tree>
    <p:extLst>
      <p:ext uri="{BB962C8B-B14F-4D97-AF65-F5344CB8AC3E}">
        <p14:creationId xmlns:p14="http://schemas.microsoft.com/office/powerpoint/2010/main" val="204868452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en tekst]">
    <p:spTree>
      <p:nvGrpSpPr>
        <p:cNvPr id="1" name=""/>
        <p:cNvGrpSpPr/>
        <p:nvPr/>
      </p:nvGrpSpPr>
      <p:grpSpPr>
        <a:xfrm>
          <a:off x="0" y="0"/>
          <a:ext cx="0" cy="0"/>
          <a:chOff x="0" y="0"/>
          <a:chExt cx="0" cy="0"/>
        </a:xfrm>
      </p:grpSpPr>
      <p:sp>
        <p:nvSpPr>
          <p:cNvPr id="7" name="Slide Number Placeholder 1 (JU-Free)">
            <a:extLst>
              <a:ext uri="{FF2B5EF4-FFF2-40B4-BE49-F238E27FC236}">
                <a16:creationId xmlns:a16="http://schemas.microsoft.com/office/drawing/2014/main" id="{29919A00-DF05-431E-FBD2-E0628BB01B02}"/>
              </a:ext>
            </a:extLst>
          </p:cNvPr>
          <p:cNvSpPr>
            <a:spLocks noGrp="1"/>
          </p:cNvSpPr>
          <p:nvPr>
            <p:ph type="sldNum" sz="quarter" idx="12"/>
          </p:nvPr>
        </p:nvSpPr>
        <p:spPr/>
        <p:txBody>
          <a:bodyPr/>
          <a:lstStyle>
            <a:lvl1pPr algn="r">
              <a:defRPr/>
            </a:lvl1pPr>
          </a:lstStyle>
          <a:p>
            <a:fld id="{8F18802B-E4C7-4B2D-B37A-6B7CC3C134EA}" type="slidenum">
              <a:rPr lang="nl-NL" smtClean="0"/>
              <a:pPr/>
              <a:t>‹nr.›</a:t>
            </a:fld>
            <a:endParaRPr lang="nl-NL" dirty="0"/>
          </a:p>
        </p:txBody>
      </p:sp>
      <p:sp>
        <p:nvSpPr>
          <p:cNvPr id="9" name="Frame 2 (JU-Free) [PHJU]">
            <a:extLst>
              <a:ext uri="{FF2B5EF4-FFF2-40B4-BE49-F238E27FC236}">
                <a16:creationId xmlns:a16="http://schemas.microsoft.com/office/drawing/2014/main" id="{D36DFF78-542A-916D-0569-99BEB2838707}"/>
              </a:ext>
            </a:extLst>
          </p:cNvPr>
          <p:cNvSpPr>
            <a:spLocks noGrp="1"/>
          </p:cNvSpPr>
          <p:nvPr>
            <p:ph type="tbl" sz="quarter" idx="13" hasCustomPrompt="1"/>
          </p:nvPr>
        </p:nvSpPr>
        <p:spPr>
          <a:xfrm>
            <a:off x="901700" y="1079693"/>
            <a:ext cx="4699000" cy="4788000"/>
          </a:xfrm>
        </p:spPr>
        <p:txBody>
          <a:bodyPr/>
          <a:lstStyle>
            <a:lvl1pPr marL="0" indent="0">
              <a:buNone/>
              <a:defRPr sz="1500"/>
            </a:lvl1pPr>
          </a:lstStyle>
          <a:p>
            <a:r>
              <a:rPr lang="nl-NL" dirty="0"/>
              <a:t>[Tabel]</a:t>
            </a:r>
          </a:p>
        </p:txBody>
      </p:sp>
      <p:sp>
        <p:nvSpPr>
          <p:cNvPr id="17" name="Frame 3 (JU-Free) [PHJU]">
            <a:extLst>
              <a:ext uri="{FF2B5EF4-FFF2-40B4-BE49-F238E27FC236}">
                <a16:creationId xmlns:a16="http://schemas.microsoft.com/office/drawing/2014/main" id="{BD65FF3D-83F1-0F43-5779-13583A53E5D9}"/>
              </a:ext>
            </a:extLst>
          </p:cNvPr>
          <p:cNvSpPr>
            <a:spLocks noGrp="1"/>
          </p:cNvSpPr>
          <p:nvPr>
            <p:ph type="body" sz="quarter" idx="14" hasCustomPrompt="1"/>
          </p:nvPr>
        </p:nvSpPr>
        <p:spPr>
          <a:xfrm>
            <a:off x="6273800" y="1046239"/>
            <a:ext cx="5207000" cy="5067300"/>
          </a:xfrm>
        </p:spPr>
        <p:txBody>
          <a:bodyPr/>
          <a:lstStyle>
            <a:lvl1pPr>
              <a:defRPr/>
            </a:lvl1pPr>
          </a:lstStyle>
          <a:p>
            <a:pPr lvl="0"/>
            <a:r>
              <a:rPr lang="nl-NL" dirty="0"/>
              <a:t>[Tekst]</a:t>
            </a:r>
          </a:p>
        </p:txBody>
      </p:sp>
    </p:spTree>
    <p:extLst>
      <p:ext uri="{BB962C8B-B14F-4D97-AF65-F5344CB8AC3E}">
        <p14:creationId xmlns:p14="http://schemas.microsoft.com/office/powerpoint/2010/main" val="209840732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Frame content 1 [PHJU] (JU-Free)"/>
          <p:cNvSpPr>
            <a:spLocks noGrp="1"/>
          </p:cNvSpPr>
          <p:nvPr>
            <p:ph sz="half" idx="1" hasCustomPrompt="1"/>
          </p:nvPr>
        </p:nvSpPr>
        <p:spPr bwMode="gray">
          <a:xfrm>
            <a:off x="899109" y="2705100"/>
            <a:ext cx="5205600" cy="3403600"/>
          </a:xfrm>
        </p:spPr>
        <p:txBody>
          <a:bodyPr/>
          <a:lstStyle/>
          <a:p>
            <a:pPr lvl="0"/>
            <a:r>
              <a:rPr lang="nl-NL" dirty="0"/>
              <a:t>[Typ tekst of klik op een pictogram om een object in te voegen]</a:t>
            </a:r>
          </a:p>
        </p:txBody>
      </p:sp>
      <p:sp>
        <p:nvSpPr>
          <p:cNvPr id="4" name="Frame content 2 [PHJU] (JU-Free)"/>
          <p:cNvSpPr>
            <a:spLocks noGrp="1"/>
          </p:cNvSpPr>
          <p:nvPr>
            <p:ph sz="half" idx="2" hasCustomPrompt="1"/>
          </p:nvPr>
        </p:nvSpPr>
        <p:spPr bwMode="gray">
          <a:xfrm>
            <a:off x="6273800" y="2705100"/>
            <a:ext cx="5205600" cy="3403600"/>
          </a:xfrm>
        </p:spPr>
        <p:txBody>
          <a:bodyPr/>
          <a:lstStyle/>
          <a:p>
            <a:pPr lvl="0"/>
            <a:r>
              <a:rPr lang="nl-NL" dirty="0"/>
              <a:t>[Typ tekst of klik op een pictogram om een object in te voegen]</a:t>
            </a:r>
          </a:p>
        </p:txBody>
      </p:sp>
      <p:sp>
        <p:nvSpPr>
          <p:cNvPr id="7" name="Slide Number Placeholder 3 (JU-Free)">
            <a:extLst>
              <a:ext uri="{FF2B5EF4-FFF2-40B4-BE49-F238E27FC236}">
                <a16:creationId xmlns:a16="http://schemas.microsoft.com/office/drawing/2014/main" id="{29919A00-DF05-431E-FBD2-E0628BB01B02}"/>
              </a:ext>
            </a:extLst>
          </p:cNvPr>
          <p:cNvSpPr>
            <a:spLocks noGrp="1"/>
          </p:cNvSpPr>
          <p:nvPr>
            <p:ph type="sldNum" sz="quarter" idx="12"/>
          </p:nvPr>
        </p:nvSpPr>
        <p:spPr bwMode="gray"/>
        <p:txBody>
          <a:bodyPr/>
          <a:lstStyle>
            <a:lvl1pPr algn="r">
              <a:defRPr/>
            </a:lvl1pPr>
          </a:lstStyle>
          <a:p>
            <a:fld id="{8F18802B-E4C7-4B2D-B37A-6B7CC3C134EA}" type="slidenum">
              <a:rPr lang="nl-NL" smtClean="0"/>
              <a:pPr/>
              <a:t>‹nr.›</a:t>
            </a:fld>
            <a:endParaRPr lang="nl-NL" dirty="0"/>
          </a:p>
        </p:txBody>
      </p:sp>
      <p:sp>
        <p:nvSpPr>
          <p:cNvPr id="2" name="Title 4 (JU-Free)">
            <a:extLst>
              <a:ext uri="{FF2B5EF4-FFF2-40B4-BE49-F238E27FC236}">
                <a16:creationId xmlns:a16="http://schemas.microsoft.com/office/drawing/2014/main" id="{8D63E4DA-71FE-8473-0086-A7D265099110}"/>
              </a:ext>
            </a:extLst>
          </p:cNvPr>
          <p:cNvSpPr>
            <a:spLocks noGrp="1"/>
          </p:cNvSpPr>
          <p:nvPr>
            <p:ph type="title" hasCustomPrompt="1"/>
          </p:nvPr>
        </p:nvSpPr>
        <p:spPr bwMode="gray"/>
        <p:txBody>
          <a:bodyPr/>
          <a:lstStyle>
            <a:lvl1pPr>
              <a:defRPr/>
            </a:lvl1pPr>
          </a:lstStyle>
          <a:p>
            <a:r>
              <a:rPr lang="nl-NL" dirty="0"/>
              <a:t>[Titel]</a:t>
            </a:r>
          </a:p>
        </p:txBody>
      </p:sp>
    </p:spTree>
    <p:extLst>
      <p:ext uri="{BB962C8B-B14F-4D97-AF65-F5344CB8AC3E}">
        <p14:creationId xmlns:p14="http://schemas.microsoft.com/office/powerpoint/2010/main" val="409509898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Rectangle 1 {PHJU}">
            <a:extLst>
              <a:ext uri="{FF2B5EF4-FFF2-40B4-BE49-F238E27FC236}">
                <a16:creationId xmlns:a16="http://schemas.microsoft.com/office/drawing/2014/main" id="{DCD2BEE2-A4E3-AF46-3056-0AE72687BFD0}"/>
              </a:ext>
            </a:extLst>
          </p:cNvPr>
          <p:cNvSpPr txBox="1">
            <a:spLocks/>
          </p:cNvSpPr>
          <p:nvPr userDrawn="1"/>
        </p:nvSpPr>
        <p:spPr bwMode="gray">
          <a:xfrm>
            <a:off x="0" y="0"/>
            <a:ext cx="6102000" cy="6333894"/>
          </a:xfrm>
          <a:custGeom>
            <a:avLst/>
            <a:gdLst>
              <a:gd name="connsiteX0" fmla="*/ 0 w 6102000"/>
              <a:gd name="connsiteY0" fmla="*/ 0 h 6333894"/>
              <a:gd name="connsiteX1" fmla="*/ 6102000 w 6102000"/>
              <a:gd name="connsiteY1" fmla="*/ 0 h 6333894"/>
              <a:gd name="connsiteX2" fmla="*/ 6102000 w 6102000"/>
              <a:gd name="connsiteY2" fmla="*/ 6333894 h 6333894"/>
              <a:gd name="connsiteX3" fmla="*/ 0 w 6102000"/>
              <a:gd name="connsiteY3" fmla="*/ 6333894 h 6333894"/>
            </a:gdLst>
            <a:ahLst/>
            <a:cxnLst>
              <a:cxn ang="0">
                <a:pos x="connsiteX0" y="connsiteY0"/>
              </a:cxn>
              <a:cxn ang="0">
                <a:pos x="connsiteX1" y="connsiteY1"/>
              </a:cxn>
              <a:cxn ang="0">
                <a:pos x="connsiteX2" y="connsiteY2"/>
              </a:cxn>
              <a:cxn ang="0">
                <a:pos x="connsiteX3" y="connsiteY3"/>
              </a:cxn>
            </a:cxnLst>
            <a:rect l="l" t="t" r="r" b="b"/>
            <a:pathLst>
              <a:path w="6102000" h="6333894">
                <a:moveTo>
                  <a:pt x="0" y="0"/>
                </a:moveTo>
                <a:lnTo>
                  <a:pt x="6102000" y="0"/>
                </a:lnTo>
                <a:lnTo>
                  <a:pt x="6102000" y="6333894"/>
                </a:lnTo>
                <a:lnTo>
                  <a:pt x="0" y="6333894"/>
                </a:lnTo>
                <a:close/>
              </a:path>
            </a:pathLst>
          </a:custGeom>
          <a:solidFill>
            <a:srgbClr val="0094AB"/>
          </a:solidFill>
          <a:ln w="0" cap="flat" cmpd="sng" algn="ctr">
            <a:solidFill>
              <a:srgbClr val="0094AB">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136000"/>
              </a:lnSpc>
              <a:spcBef>
                <a:spcPts val="0"/>
              </a:spcBef>
              <a:buClr>
                <a:schemeClr val="accent4"/>
              </a:buClr>
              <a:buFontTx/>
              <a:buNone/>
              <a:defRPr sz="330" kern="1200">
                <a:solidFill>
                  <a:schemeClr val="tx1"/>
                </a:solidFill>
                <a:latin typeface="Arial" panose="020B0604020202020204" pitchFamily="34" charset="0"/>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chemeClr val="accent4"/>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chemeClr val="accent2"/>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marL="180000" lvl="0" indent="-180000">
              <a:buFont typeface="Arial" panose="020B0604020202020204" pitchFamily="34" charset="0"/>
              <a:buNone/>
            </a:pPr>
            <a:r>
              <a:rPr lang="nl-NL"/>
              <a:t> </a:t>
            </a:r>
          </a:p>
        </p:txBody>
      </p:sp>
      <p:sp>
        <p:nvSpPr>
          <p:cNvPr id="4" name="Rectangle 2 [PHJU] (JU-Free)">
            <a:extLst>
              <a:ext uri="{FF2B5EF4-FFF2-40B4-BE49-F238E27FC236}">
                <a16:creationId xmlns:a16="http://schemas.microsoft.com/office/drawing/2014/main" id="{186A3D38-894E-2F22-82DD-28B36E599519}"/>
              </a:ext>
            </a:extLst>
          </p:cNvPr>
          <p:cNvSpPr>
            <a:spLocks noGrp="1"/>
          </p:cNvSpPr>
          <p:nvPr>
            <p:ph type="pic" sz="quarter" idx="23" hasCustomPrompt="1"/>
          </p:nvPr>
        </p:nvSpPr>
        <p:spPr bwMode="gray">
          <a:xfrm>
            <a:off x="6102000" y="0"/>
            <a:ext cx="6102000" cy="6333894"/>
          </a:xfrm>
          <a:custGeom>
            <a:avLst/>
            <a:gdLst>
              <a:gd name="connsiteX0" fmla="*/ 0 w 6120000"/>
              <a:gd name="connsiteY0" fmla="*/ 0 h 6333894"/>
              <a:gd name="connsiteX1" fmla="*/ 6120000 w 6120000"/>
              <a:gd name="connsiteY1" fmla="*/ 0 h 6333894"/>
              <a:gd name="connsiteX2" fmla="*/ 6120000 w 6120000"/>
              <a:gd name="connsiteY2" fmla="*/ 6333894 h 6333894"/>
              <a:gd name="connsiteX3" fmla="*/ 0 w 6120000"/>
              <a:gd name="connsiteY3" fmla="*/ 6333894 h 6333894"/>
            </a:gdLst>
            <a:ahLst/>
            <a:cxnLst>
              <a:cxn ang="0">
                <a:pos x="connsiteX0" y="connsiteY0"/>
              </a:cxn>
              <a:cxn ang="0">
                <a:pos x="connsiteX1" y="connsiteY1"/>
              </a:cxn>
              <a:cxn ang="0">
                <a:pos x="connsiteX2" y="connsiteY2"/>
              </a:cxn>
              <a:cxn ang="0">
                <a:pos x="connsiteX3" y="connsiteY3"/>
              </a:cxn>
            </a:cxnLst>
            <a:rect l="l" t="t" r="r" b="b"/>
            <a:pathLst>
              <a:path w="6120000" h="6333894">
                <a:moveTo>
                  <a:pt x="0" y="0"/>
                </a:moveTo>
                <a:lnTo>
                  <a:pt x="6120000" y="0"/>
                </a:lnTo>
                <a:lnTo>
                  <a:pt x="6120000" y="6333894"/>
                </a:lnTo>
                <a:lnTo>
                  <a:pt x="0" y="6333894"/>
                </a:lnTo>
                <a:close/>
              </a:path>
            </a:pathLst>
          </a:custGeom>
          <a:noFill/>
          <a:ln/>
        </p:spPr>
        <p:txBody>
          <a:bodyPr wrap="square" lIns="0" tIns="0" rIns="0" bIns="0" anchor="t">
            <a:noAutofit/>
          </a:bodyPr>
          <a:lstStyle>
            <a:lvl1pPr marL="0" indent="0" algn="l" defTabSz="914400" rtl="0" eaLnBrk="1" latinLnBrk="0" hangingPunct="1">
              <a:lnSpc>
                <a:spcPct val="136000"/>
              </a:lnSpc>
              <a:spcBef>
                <a:spcPts val="0"/>
              </a:spcBef>
              <a:buClr>
                <a:schemeClr val="accent4"/>
              </a:buClr>
              <a:buFontTx/>
              <a:buNone/>
              <a:defRPr sz="1600"/>
            </a:lvl1pPr>
          </a:lstStyle>
          <a:p>
            <a:r>
              <a:rPr lang="nl-NL" dirty="0"/>
              <a:t>[Afbeelding]</a:t>
            </a:r>
          </a:p>
        </p:txBody>
      </p:sp>
      <p:cxnSp>
        <p:nvCxnSpPr>
          <p:cNvPr id="12" name="Straight Connector 3">
            <a:extLst>
              <a:ext uri="{FF2B5EF4-FFF2-40B4-BE49-F238E27FC236}">
                <a16:creationId xmlns:a16="http://schemas.microsoft.com/office/drawing/2014/main" id="{A567A50D-96D8-A8DD-BF4F-CF8898148C80}"/>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2" name="***Title 4 (JU-Free)"/>
          <p:cNvSpPr>
            <a:spLocks noGrp="1"/>
          </p:cNvSpPr>
          <p:nvPr>
            <p:ph type="title" hasCustomPrompt="1"/>
          </p:nvPr>
        </p:nvSpPr>
        <p:spPr bwMode="gray">
          <a:xfrm>
            <a:off x="901700" y="1576136"/>
            <a:ext cx="4826000" cy="3107377"/>
          </a:xfrm>
        </p:spPr>
        <p:txBody>
          <a:bodyPr/>
          <a:lstStyle>
            <a:lvl1pPr>
              <a:lnSpc>
                <a:spcPct val="90000"/>
              </a:lnSpc>
              <a:defRPr sz="4200" b="0" i="1">
                <a:solidFill>
                  <a:srgbClr val="FFFFFF"/>
                </a:solidFill>
              </a:defRPr>
            </a:lvl1pPr>
          </a:lstStyle>
          <a:p>
            <a:r>
              <a:rPr lang="nl-NL" dirty="0"/>
              <a:t>[Quote”]</a:t>
            </a:r>
          </a:p>
        </p:txBody>
      </p:sp>
      <p:sp>
        <p:nvSpPr>
          <p:cNvPr id="6" name="Naam 5 [PHJU] (JU-Free)">
            <a:extLst>
              <a:ext uri="{FF2B5EF4-FFF2-40B4-BE49-F238E27FC236}">
                <a16:creationId xmlns:a16="http://schemas.microsoft.com/office/drawing/2014/main" id="{1A1AEA68-16B7-B309-0C1B-75A674CF49A2}"/>
              </a:ext>
            </a:extLst>
          </p:cNvPr>
          <p:cNvSpPr>
            <a:spLocks noGrp="1"/>
          </p:cNvSpPr>
          <p:nvPr>
            <p:ph type="body" sz="quarter" idx="13" hasCustomPrompt="1"/>
          </p:nvPr>
        </p:nvSpPr>
        <p:spPr bwMode="gray">
          <a:xfrm>
            <a:off x="901700" y="4683515"/>
            <a:ext cx="4827600" cy="252000"/>
          </a:xfrm>
        </p:spPr>
        <p:txBody>
          <a:bodyPr anchor="t"/>
          <a:lstStyle>
            <a:lvl1pPr marL="0" indent="0">
              <a:lnSpc>
                <a:spcPct val="100000"/>
              </a:lnSpc>
              <a:buNone/>
              <a:defRPr sz="1400" b="1">
                <a:solidFill>
                  <a:schemeClr val="bg1"/>
                </a:solidFill>
              </a:defRPr>
            </a:lvl1pPr>
            <a:lvl2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2pPr>
            <a:lvl3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3pPr>
            <a:lvl4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4pPr>
            <a:lvl5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5pPr>
            <a:lvl6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6pPr>
            <a:lvl7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7pPr>
            <a:lvl8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8pPr>
            <a:lvl9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9pPr>
          </a:lstStyle>
          <a:p>
            <a:pPr lvl="0"/>
            <a:r>
              <a:rPr lang="nl-NL" dirty="0"/>
              <a:t>[Voornaam Achternaam]</a:t>
            </a:r>
            <a:endParaRPr lang="en-US" dirty="0"/>
          </a:p>
        </p:txBody>
      </p:sp>
      <p:sp>
        <p:nvSpPr>
          <p:cNvPr id="8" name="Functie 6 [PHJU] (JU-Free)">
            <a:extLst>
              <a:ext uri="{FF2B5EF4-FFF2-40B4-BE49-F238E27FC236}">
                <a16:creationId xmlns:a16="http://schemas.microsoft.com/office/drawing/2014/main" id="{C7C898BD-7252-B999-51A3-6461DBA7A7A2}"/>
              </a:ext>
            </a:extLst>
          </p:cNvPr>
          <p:cNvSpPr>
            <a:spLocks noGrp="1"/>
          </p:cNvSpPr>
          <p:nvPr>
            <p:ph type="body" sz="quarter" idx="24" hasCustomPrompt="1"/>
          </p:nvPr>
        </p:nvSpPr>
        <p:spPr bwMode="gray">
          <a:xfrm>
            <a:off x="901700" y="4902821"/>
            <a:ext cx="4827600" cy="252000"/>
          </a:xfrm>
        </p:spPr>
        <p:txBody>
          <a:bodyPr anchor="t"/>
          <a:lstStyle>
            <a:lvl1pPr marL="0" indent="0">
              <a:lnSpc>
                <a:spcPct val="100000"/>
              </a:lnSpc>
              <a:buNone/>
              <a:defRPr sz="1200" b="0">
                <a:solidFill>
                  <a:schemeClr val="bg1"/>
                </a:solidFill>
              </a:defRPr>
            </a:lvl1pPr>
            <a:lvl2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2pPr>
            <a:lvl3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3pPr>
            <a:lvl4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4pPr>
            <a:lvl5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5pPr>
            <a:lvl6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6pPr>
            <a:lvl7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7pPr>
            <a:lvl8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8pPr>
            <a:lvl9pPr marL="0" marR="0" indent="0" algn="l" fontAlgn="auto">
              <a:lnSpc>
                <a:spcPct val="100000"/>
              </a:lnSpc>
              <a:spcBef>
                <a:spcPts val="0"/>
              </a:spcBef>
              <a:spcAft>
                <a:spcPts val="0"/>
              </a:spcAft>
              <a:buFontTx/>
              <a:buNone/>
              <a:defRPr kumimoji="0" sz="1400" b="1" i="0" u="none" baseline="0">
                <a:solidFill>
                  <a:schemeClr val="bg1">
                    <a:lumMod val="100000"/>
                  </a:schemeClr>
                </a:solidFill>
                <a:latin typeface="Arial" panose="020B0604020202020204" pitchFamily="34" charset="0"/>
              </a:defRPr>
            </a:lvl9pPr>
          </a:lstStyle>
          <a:p>
            <a:pPr lvl="0"/>
            <a:r>
              <a:rPr lang="nl-NL"/>
              <a:t>[Functie]</a:t>
            </a:r>
            <a:endParaRPr lang="en-US" dirty="0"/>
          </a:p>
        </p:txBody>
      </p:sp>
      <p:sp>
        <p:nvSpPr>
          <p:cNvPr id="7" name="Slide Number Placeholder 7 (JU-Free)">
            <a:extLst>
              <a:ext uri="{FF2B5EF4-FFF2-40B4-BE49-F238E27FC236}">
                <a16:creationId xmlns:a16="http://schemas.microsoft.com/office/drawing/2014/main" id="{886FFC18-C615-7219-185B-B79C83093494}"/>
              </a:ext>
            </a:extLst>
          </p:cNvPr>
          <p:cNvSpPr>
            <a:spLocks noGrp="1"/>
          </p:cNvSpPr>
          <p:nvPr>
            <p:ph type="sldNum" sz="quarter" idx="20"/>
          </p:nvPr>
        </p:nvSpPr>
        <p:spPr bwMode="gray"/>
        <p:txBody>
          <a:bodyPr/>
          <a:lstStyle>
            <a:lvl1pPr algn="r">
              <a:defRPr/>
            </a:lvl1pPr>
          </a:lstStyle>
          <a:p>
            <a:fld id="{8F18802B-E4C7-4B2D-B37A-6B7CC3C134EA}" type="slidenum">
              <a:rPr lang="nl-NL" smtClean="0"/>
              <a:pPr/>
              <a:t>‹nr.›</a:t>
            </a:fld>
            <a:endParaRPr lang="nl-NL" dirty="0"/>
          </a:p>
        </p:txBody>
      </p:sp>
      <p:sp>
        <p:nvSpPr>
          <p:cNvPr id="16" name="TextBox 8">
            <a:extLst>
              <a:ext uri="{FF2B5EF4-FFF2-40B4-BE49-F238E27FC236}">
                <a16:creationId xmlns:a16="http://schemas.microsoft.com/office/drawing/2014/main" id="{9EAC4785-1A5B-0FA5-D616-C8F9EDF8A9F7}"/>
              </a:ext>
            </a:extLst>
          </p:cNvPr>
          <p:cNvSpPr txBox="1">
            <a:spLocks/>
          </p:cNvSpPr>
          <p:nvPr userDrawn="1"/>
        </p:nvSpPr>
        <p:spPr bwMode="gray">
          <a:xfrm>
            <a:off x="901700" y="1167064"/>
            <a:ext cx="253332" cy="324000"/>
          </a:xfrm>
          <a:prstGeom prst="rect">
            <a:avLst/>
          </a:prstGeom>
          <a:noFill/>
        </p:spPr>
        <p:txBody>
          <a:bodyPr wrap="square" lIns="0" tIns="0" rIns="0" bIns="0" rtlCol="0">
            <a:spAutoFit/>
          </a:bodyPr>
          <a:lstStyle/>
          <a:p>
            <a:r>
              <a:rPr lang="nl-NL" sz="4200" i="1" dirty="0">
                <a:solidFill>
                  <a:srgbClr val="FFFFFF"/>
                </a:solidFill>
              </a:rPr>
              <a:t>“</a:t>
            </a:r>
          </a:p>
        </p:txBody>
      </p:sp>
    </p:spTree>
    <p:extLst>
      <p:ext uri="{BB962C8B-B14F-4D97-AF65-F5344CB8AC3E}">
        <p14:creationId xmlns:p14="http://schemas.microsoft.com/office/powerpoint/2010/main" val="305089185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2 tekstvakken]">
    <p:spTree>
      <p:nvGrpSpPr>
        <p:cNvPr id="1" name=""/>
        <p:cNvGrpSpPr/>
        <p:nvPr/>
      </p:nvGrpSpPr>
      <p:grpSpPr>
        <a:xfrm>
          <a:off x="0" y="0"/>
          <a:ext cx="0" cy="0"/>
          <a:chOff x="0" y="0"/>
          <a:chExt cx="0" cy="0"/>
        </a:xfrm>
      </p:grpSpPr>
      <p:sp>
        <p:nvSpPr>
          <p:cNvPr id="2" name="***Title 1 (JU-Free)">
            <a:extLst>
              <a:ext uri="{FF2B5EF4-FFF2-40B4-BE49-F238E27FC236}">
                <a16:creationId xmlns:a16="http://schemas.microsoft.com/office/drawing/2014/main" id="{5098334E-E1E3-7D52-20A4-6C42675A3411}"/>
              </a:ext>
            </a:extLst>
          </p:cNvPr>
          <p:cNvSpPr>
            <a:spLocks noGrp="1"/>
          </p:cNvSpPr>
          <p:nvPr>
            <p:ph type="title" hasCustomPrompt="1"/>
          </p:nvPr>
        </p:nvSpPr>
        <p:spPr bwMode="gray">
          <a:xfrm>
            <a:off x="901700" y="1028700"/>
            <a:ext cx="5004000" cy="1079500"/>
          </a:xfrm>
        </p:spPr>
        <p:txBody>
          <a:bodyPr/>
          <a:lstStyle>
            <a:lvl1pPr>
              <a:defRPr/>
            </a:lvl1pPr>
          </a:lstStyle>
          <a:p>
            <a:r>
              <a:rPr lang="nl-NL" dirty="0"/>
              <a:t>[Titel]</a:t>
            </a:r>
          </a:p>
        </p:txBody>
      </p:sp>
      <p:sp>
        <p:nvSpPr>
          <p:cNvPr id="8" name="Frame 2 (JU-Free) [PHJU]">
            <a:extLst>
              <a:ext uri="{FF2B5EF4-FFF2-40B4-BE49-F238E27FC236}">
                <a16:creationId xmlns:a16="http://schemas.microsoft.com/office/drawing/2014/main" id="{C7DBCF69-7FC8-8373-5B77-798F368E5DAA}"/>
              </a:ext>
            </a:extLst>
          </p:cNvPr>
          <p:cNvSpPr>
            <a:spLocks noGrp="1"/>
          </p:cNvSpPr>
          <p:nvPr>
            <p:ph type="body" sz="quarter" idx="10" hasCustomPrompt="1"/>
          </p:nvPr>
        </p:nvSpPr>
        <p:spPr bwMode="gray">
          <a:xfrm>
            <a:off x="899109" y="2705100"/>
            <a:ext cx="5004000" cy="3403600"/>
          </a:xfrm>
        </p:spPr>
        <p:txBody>
          <a:bodyPr/>
          <a:lstStyle>
            <a:lvl1pPr>
              <a:defRPr/>
            </a:lvl1pPr>
          </a:lstStyle>
          <a:p>
            <a:pPr lvl="0"/>
            <a:r>
              <a:rPr lang="nl-NL" dirty="0"/>
              <a:t>[Tekst]</a:t>
            </a:r>
          </a:p>
        </p:txBody>
      </p:sp>
      <p:sp>
        <p:nvSpPr>
          <p:cNvPr id="9" name="Frame text 3 (JU-Free) [PHJU]">
            <a:extLst>
              <a:ext uri="{FF2B5EF4-FFF2-40B4-BE49-F238E27FC236}">
                <a16:creationId xmlns:a16="http://schemas.microsoft.com/office/drawing/2014/main" id="{F36BFC23-168E-3D2D-15F2-A796C5782D4D}"/>
              </a:ext>
            </a:extLst>
          </p:cNvPr>
          <p:cNvSpPr>
            <a:spLocks noGrp="1"/>
          </p:cNvSpPr>
          <p:nvPr>
            <p:ph type="body" sz="quarter" idx="11" hasCustomPrompt="1"/>
          </p:nvPr>
        </p:nvSpPr>
        <p:spPr bwMode="gray">
          <a:xfrm>
            <a:off x="6286302" y="1028700"/>
            <a:ext cx="5004000" cy="5080000"/>
          </a:xfrm>
        </p:spPr>
        <p:txBody>
          <a:bodyPr/>
          <a:lstStyle>
            <a:lvl1pPr>
              <a:defRPr/>
            </a:lvl1pPr>
          </a:lstStyle>
          <a:p>
            <a:pPr lvl="0"/>
            <a:r>
              <a:rPr lang="nl-NL"/>
              <a:t>[Tekst]</a:t>
            </a:r>
            <a:endParaRPr lang="nl-NL" dirty="0"/>
          </a:p>
        </p:txBody>
      </p:sp>
      <p:sp>
        <p:nvSpPr>
          <p:cNvPr id="5" name="Slide Number Placeholder 4 (JU-Free)">
            <a:extLst>
              <a:ext uri="{FF2B5EF4-FFF2-40B4-BE49-F238E27FC236}">
                <a16:creationId xmlns:a16="http://schemas.microsoft.com/office/drawing/2014/main" id="{E736D323-8D1B-327C-4510-64B40000270D}"/>
              </a:ext>
            </a:extLst>
          </p:cNvPr>
          <p:cNvSpPr>
            <a:spLocks noGrp="1"/>
          </p:cNvSpPr>
          <p:nvPr>
            <p:ph type="sldNum" sz="quarter" idx="14"/>
          </p:nvPr>
        </p:nvSpPr>
        <p:spPr bwMode="gray"/>
        <p:txBody>
          <a:bodyPr/>
          <a:lstStyle>
            <a:lvl1pPr algn="r">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6980624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kst en foto]">
    <p:spTree>
      <p:nvGrpSpPr>
        <p:cNvPr id="1" name=""/>
        <p:cNvGrpSpPr/>
        <p:nvPr/>
      </p:nvGrpSpPr>
      <p:grpSpPr>
        <a:xfrm>
          <a:off x="0" y="0"/>
          <a:ext cx="0" cy="0"/>
          <a:chOff x="0" y="0"/>
          <a:chExt cx="0" cy="0"/>
        </a:xfrm>
      </p:grpSpPr>
      <p:sp>
        <p:nvSpPr>
          <p:cNvPr id="4" name="Rectangle 1 [PHJU] (JU-Free)">
            <a:extLst>
              <a:ext uri="{FF2B5EF4-FFF2-40B4-BE49-F238E27FC236}">
                <a16:creationId xmlns:a16="http://schemas.microsoft.com/office/drawing/2014/main" id="{8EDA02AF-2F14-EC18-A5FF-79246B4A9CB6}"/>
              </a:ext>
            </a:extLst>
          </p:cNvPr>
          <p:cNvSpPr>
            <a:spLocks noGrp="1"/>
          </p:cNvSpPr>
          <p:nvPr>
            <p:ph type="pic" sz="quarter" idx="23" hasCustomPrompt="1"/>
          </p:nvPr>
        </p:nvSpPr>
        <p:spPr bwMode="gray">
          <a:xfrm>
            <a:off x="0" y="0"/>
            <a:ext cx="5886000" cy="6333894"/>
          </a:xfrm>
          <a:custGeom>
            <a:avLst/>
            <a:gdLst>
              <a:gd name="connsiteX0" fmla="*/ 0 w 6120000"/>
              <a:gd name="connsiteY0" fmla="*/ 0 h 6333894"/>
              <a:gd name="connsiteX1" fmla="*/ 6120000 w 6120000"/>
              <a:gd name="connsiteY1" fmla="*/ 0 h 6333894"/>
              <a:gd name="connsiteX2" fmla="*/ 6120000 w 6120000"/>
              <a:gd name="connsiteY2" fmla="*/ 6333894 h 6333894"/>
              <a:gd name="connsiteX3" fmla="*/ 0 w 6120000"/>
              <a:gd name="connsiteY3" fmla="*/ 6333894 h 6333894"/>
            </a:gdLst>
            <a:ahLst/>
            <a:cxnLst>
              <a:cxn ang="0">
                <a:pos x="connsiteX0" y="connsiteY0"/>
              </a:cxn>
              <a:cxn ang="0">
                <a:pos x="connsiteX1" y="connsiteY1"/>
              </a:cxn>
              <a:cxn ang="0">
                <a:pos x="connsiteX2" y="connsiteY2"/>
              </a:cxn>
              <a:cxn ang="0">
                <a:pos x="connsiteX3" y="connsiteY3"/>
              </a:cxn>
            </a:cxnLst>
            <a:rect l="l" t="t" r="r" b="b"/>
            <a:pathLst>
              <a:path w="6120000" h="6333894">
                <a:moveTo>
                  <a:pt x="0" y="0"/>
                </a:moveTo>
                <a:lnTo>
                  <a:pt x="6120000" y="0"/>
                </a:lnTo>
                <a:lnTo>
                  <a:pt x="6120000" y="6333894"/>
                </a:lnTo>
                <a:lnTo>
                  <a:pt x="0" y="6333894"/>
                </a:lnTo>
                <a:close/>
              </a:path>
            </a:pathLst>
          </a:custGeom>
          <a:noFill/>
          <a:ln/>
          <a:extLst>
            <a:ext uri="{909E8E84-426E-40DD-AFC4-6F175D3DCCD1}">
              <a14:hiddenFill xmlns:a14="http://schemas.microsoft.com/office/drawing/2010/main">
                <a:solidFill>
                  <a:srgbClr val="FFFFFF"/>
                </a:solidFill>
              </a14:hiddenFill>
            </a:ext>
          </a:extLst>
        </p:spPr>
        <p:txBody>
          <a:bodyPr wrap="square" lIns="0" tIns="0" rIns="0" bIns="0" anchor="t">
            <a:noAutofit/>
          </a:bodyPr>
          <a:lstStyle>
            <a:lvl1pPr marL="0" indent="0" algn="l" defTabSz="914400" rtl="0" eaLnBrk="1" latinLnBrk="0" hangingPunct="1">
              <a:lnSpc>
                <a:spcPct val="136000"/>
              </a:lnSpc>
              <a:spcBef>
                <a:spcPts val="0"/>
              </a:spcBef>
              <a:buClr>
                <a:schemeClr val="accent4"/>
              </a:buClr>
              <a:buFontTx/>
              <a:buNone/>
              <a:defRPr sz="1600"/>
            </a:lvl1pPr>
          </a:lstStyle>
          <a:p>
            <a:r>
              <a:rPr lang="nl-NL" dirty="0"/>
              <a:t>[Afbeelding]</a:t>
            </a:r>
          </a:p>
        </p:txBody>
      </p:sp>
      <p:cxnSp>
        <p:nvCxnSpPr>
          <p:cNvPr id="5" name="Straight Connector 2">
            <a:extLst>
              <a:ext uri="{FF2B5EF4-FFF2-40B4-BE49-F238E27FC236}">
                <a16:creationId xmlns:a16="http://schemas.microsoft.com/office/drawing/2014/main" id="{A2A01357-6389-D3AA-420B-B1E0D694084E}"/>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9" name="Frame text 3 (JU-Free) [PHJU]">
            <a:extLst>
              <a:ext uri="{FF2B5EF4-FFF2-40B4-BE49-F238E27FC236}">
                <a16:creationId xmlns:a16="http://schemas.microsoft.com/office/drawing/2014/main" id="{F36BFC23-168E-3D2D-15F2-A796C5782D4D}"/>
              </a:ext>
            </a:extLst>
          </p:cNvPr>
          <p:cNvSpPr>
            <a:spLocks noGrp="1"/>
          </p:cNvSpPr>
          <p:nvPr>
            <p:ph type="body" sz="quarter" idx="11" hasCustomPrompt="1"/>
          </p:nvPr>
        </p:nvSpPr>
        <p:spPr bwMode="gray">
          <a:xfrm>
            <a:off x="6286302" y="1028700"/>
            <a:ext cx="5194300" cy="5080000"/>
          </a:xfrm>
        </p:spPr>
        <p:txBody>
          <a:bodyPr/>
          <a:lstStyle>
            <a:lvl1pPr>
              <a:defRPr/>
            </a:lvl1pPr>
          </a:lstStyle>
          <a:p>
            <a:pPr lvl="0"/>
            <a:r>
              <a:rPr lang="nl-NL"/>
              <a:t>[Tekst]</a:t>
            </a:r>
            <a:endParaRPr lang="nl-NL" dirty="0"/>
          </a:p>
        </p:txBody>
      </p:sp>
      <p:sp>
        <p:nvSpPr>
          <p:cNvPr id="6" name="Slide Number Placeholder 4 (JU-Free)">
            <a:extLst>
              <a:ext uri="{FF2B5EF4-FFF2-40B4-BE49-F238E27FC236}">
                <a16:creationId xmlns:a16="http://schemas.microsoft.com/office/drawing/2014/main" id="{6607A624-9BB6-10D0-B55F-F50E8A9F76E8}"/>
              </a:ext>
            </a:extLst>
          </p:cNvPr>
          <p:cNvSpPr>
            <a:spLocks noGrp="1"/>
          </p:cNvSpPr>
          <p:nvPr>
            <p:ph type="sldNum" sz="quarter" idx="26"/>
          </p:nvPr>
        </p:nvSpPr>
        <p:spPr bwMode="gray"/>
        <p:txBody>
          <a:bodyPr/>
          <a:lstStyle>
            <a:lvl1pPr algn="r">
              <a:defRPr/>
            </a:lvl1pPr>
          </a:lstStyle>
          <a:p>
            <a:fld id="{8F18802B-E4C7-4B2D-B37A-6B7CC3C134EA}" type="slidenum">
              <a:rPr lang="nl-NL" smtClean="0"/>
              <a:pPr/>
              <a:t>‹nr.›</a:t>
            </a:fld>
            <a:endParaRPr lang="nl-NL" dirty="0"/>
          </a:p>
        </p:txBody>
      </p:sp>
      <p:grpSp>
        <p:nvGrpSpPr>
          <p:cNvPr id="2" name="Group 7">
            <a:extLst>
              <a:ext uri="{FF2B5EF4-FFF2-40B4-BE49-F238E27FC236}">
                <a16:creationId xmlns:a16="http://schemas.microsoft.com/office/drawing/2014/main" id="{3B1358C1-0108-B9C1-BA77-88E9CB2B39AF}"/>
              </a:ext>
            </a:extLst>
          </p:cNvPr>
          <p:cNvGrpSpPr>
            <a:grpSpLocks noChangeAspect="1"/>
          </p:cNvGrpSpPr>
          <p:nvPr userDrawn="1"/>
        </p:nvGrpSpPr>
        <p:grpSpPr bwMode="auto">
          <a:xfrm>
            <a:off x="481013" y="6556375"/>
            <a:ext cx="2667000" cy="127000"/>
            <a:chOff x="303" y="4130"/>
            <a:chExt cx="1680" cy="80"/>
          </a:xfrm>
        </p:grpSpPr>
        <p:sp>
          <p:nvSpPr>
            <p:cNvPr id="3" name="Freeform 7">
              <a:extLst>
                <a:ext uri="{FF2B5EF4-FFF2-40B4-BE49-F238E27FC236}">
                  <a16:creationId xmlns:a16="http://schemas.microsoft.com/office/drawing/2014/main" id="{188E0D2A-8C0F-F783-F1CB-8253C572D310}"/>
                </a:ext>
              </a:extLst>
            </p:cNvPr>
            <p:cNvSpPr>
              <a:spLocks/>
            </p:cNvSpPr>
            <p:nvPr userDrawn="1"/>
          </p:nvSpPr>
          <p:spPr bwMode="auto">
            <a:xfrm>
              <a:off x="303" y="4130"/>
              <a:ext cx="1680" cy="80"/>
            </a:xfrm>
            <a:custGeom>
              <a:avLst/>
              <a:gdLst>
                <a:gd name="T0" fmla="*/ 177 w 8402"/>
                <a:gd name="T1" fmla="*/ 258 h 400"/>
                <a:gd name="T2" fmla="*/ 329 w 8402"/>
                <a:gd name="T3" fmla="*/ 173 h 400"/>
                <a:gd name="T4" fmla="*/ 936 w 8402"/>
                <a:gd name="T5" fmla="*/ 261 h 400"/>
                <a:gd name="T6" fmla="*/ 742 w 8402"/>
                <a:gd name="T7" fmla="*/ 302 h 400"/>
                <a:gd name="T8" fmla="*/ 805 w 8402"/>
                <a:gd name="T9" fmla="*/ 55 h 400"/>
                <a:gd name="T10" fmla="*/ 1520 w 8402"/>
                <a:gd name="T11" fmla="*/ 239 h 400"/>
                <a:gd name="T12" fmla="*/ 1489 w 8402"/>
                <a:gd name="T13" fmla="*/ 24 h 400"/>
                <a:gd name="T14" fmla="*/ 1705 w 8402"/>
                <a:gd name="T15" fmla="*/ 98 h 400"/>
                <a:gd name="T16" fmla="*/ 1856 w 8402"/>
                <a:gd name="T17" fmla="*/ 200 h 400"/>
                <a:gd name="T18" fmla="*/ 1938 w 8402"/>
                <a:gd name="T19" fmla="*/ 126 h 400"/>
                <a:gd name="T20" fmla="*/ 2084 w 8402"/>
                <a:gd name="T21" fmla="*/ 101 h 400"/>
                <a:gd name="T22" fmla="*/ 2100 w 8402"/>
                <a:gd name="T23" fmla="*/ 248 h 400"/>
                <a:gd name="T24" fmla="*/ 2209 w 8402"/>
                <a:gd name="T25" fmla="*/ 101 h 400"/>
                <a:gd name="T26" fmla="*/ 2259 w 8402"/>
                <a:gd name="T27" fmla="*/ 189 h 400"/>
                <a:gd name="T28" fmla="*/ 2414 w 8402"/>
                <a:gd name="T29" fmla="*/ 125 h 400"/>
                <a:gd name="T30" fmla="*/ 2511 w 8402"/>
                <a:gd name="T31" fmla="*/ 127 h 400"/>
                <a:gd name="T32" fmla="*/ 2650 w 8402"/>
                <a:gd name="T33" fmla="*/ 125 h 400"/>
                <a:gd name="T34" fmla="*/ 2746 w 8402"/>
                <a:gd name="T35" fmla="*/ 127 h 400"/>
                <a:gd name="T36" fmla="*/ 2915 w 8402"/>
                <a:gd name="T37" fmla="*/ 3 h 400"/>
                <a:gd name="T38" fmla="*/ 3216 w 8402"/>
                <a:gd name="T39" fmla="*/ 281 h 400"/>
                <a:gd name="T40" fmla="*/ 3444 w 8402"/>
                <a:gd name="T41" fmla="*/ 302 h 400"/>
                <a:gd name="T42" fmla="*/ 3625 w 8402"/>
                <a:gd name="T43" fmla="*/ 400 h 400"/>
                <a:gd name="T44" fmla="*/ 3675 w 8402"/>
                <a:gd name="T45" fmla="*/ 98 h 400"/>
                <a:gd name="T46" fmla="*/ 3976 w 8402"/>
                <a:gd name="T47" fmla="*/ 302 h 400"/>
                <a:gd name="T48" fmla="*/ 3964 w 8402"/>
                <a:gd name="T49" fmla="*/ 107 h 400"/>
                <a:gd name="T50" fmla="*/ 4211 w 8402"/>
                <a:gd name="T51" fmla="*/ 302 h 400"/>
                <a:gd name="T52" fmla="*/ 4200 w 8402"/>
                <a:gd name="T53" fmla="*/ 107 h 400"/>
                <a:gd name="T54" fmla="*/ 4313 w 8402"/>
                <a:gd name="T55" fmla="*/ 200 h 400"/>
                <a:gd name="T56" fmla="*/ 4395 w 8402"/>
                <a:gd name="T57" fmla="*/ 126 h 400"/>
                <a:gd name="T58" fmla="*/ 4633 w 8402"/>
                <a:gd name="T59" fmla="*/ 217 h 400"/>
                <a:gd name="T60" fmla="*/ 4925 w 8402"/>
                <a:gd name="T61" fmla="*/ 306 h 400"/>
                <a:gd name="T62" fmla="*/ 4845 w 8402"/>
                <a:gd name="T63" fmla="*/ 126 h 400"/>
                <a:gd name="T64" fmla="*/ 4893 w 8402"/>
                <a:gd name="T65" fmla="*/ 276 h 400"/>
                <a:gd name="T66" fmla="*/ 5079 w 8402"/>
                <a:gd name="T67" fmla="*/ 126 h 400"/>
                <a:gd name="T68" fmla="*/ 5490 w 8402"/>
                <a:gd name="T69" fmla="*/ 302 h 400"/>
                <a:gd name="T70" fmla="*/ 5479 w 8402"/>
                <a:gd name="T71" fmla="*/ 107 h 400"/>
                <a:gd name="T72" fmla="*/ 5593 w 8402"/>
                <a:gd name="T73" fmla="*/ 200 h 400"/>
                <a:gd name="T74" fmla="*/ 5674 w 8402"/>
                <a:gd name="T75" fmla="*/ 126 h 400"/>
                <a:gd name="T76" fmla="*/ 5943 w 8402"/>
                <a:gd name="T77" fmla="*/ 292 h 400"/>
                <a:gd name="T78" fmla="*/ 5790 w 8402"/>
                <a:gd name="T79" fmla="*/ 231 h 400"/>
                <a:gd name="T80" fmla="*/ 6327 w 8402"/>
                <a:gd name="T81" fmla="*/ 278 h 400"/>
                <a:gd name="T82" fmla="*/ 6300 w 8402"/>
                <a:gd name="T83" fmla="*/ 107 h 400"/>
                <a:gd name="T84" fmla="*/ 6520 w 8402"/>
                <a:gd name="T85" fmla="*/ 108 h 400"/>
                <a:gd name="T86" fmla="*/ 6443 w 8402"/>
                <a:gd name="T87" fmla="*/ 306 h 400"/>
                <a:gd name="T88" fmla="*/ 6642 w 8402"/>
                <a:gd name="T89" fmla="*/ 101 h 400"/>
                <a:gd name="T90" fmla="*/ 6632 w 8402"/>
                <a:gd name="T91" fmla="*/ 44 h 400"/>
                <a:gd name="T92" fmla="*/ 6778 w 8402"/>
                <a:gd name="T93" fmla="*/ 306 h 400"/>
                <a:gd name="T94" fmla="*/ 6826 w 8402"/>
                <a:gd name="T95" fmla="*/ 145 h 400"/>
                <a:gd name="T96" fmla="*/ 6975 w 8402"/>
                <a:gd name="T97" fmla="*/ 3 h 400"/>
                <a:gd name="T98" fmla="*/ 7031 w 8402"/>
                <a:gd name="T99" fmla="*/ 302 h 400"/>
                <a:gd name="T100" fmla="*/ 7196 w 8402"/>
                <a:gd name="T101" fmla="*/ 122 h 400"/>
                <a:gd name="T102" fmla="*/ 7381 w 8402"/>
                <a:gd name="T103" fmla="*/ 186 h 400"/>
                <a:gd name="T104" fmla="*/ 7532 w 8402"/>
                <a:gd name="T105" fmla="*/ 306 h 400"/>
                <a:gd name="T106" fmla="*/ 7581 w 8402"/>
                <a:gd name="T107" fmla="*/ 145 h 400"/>
                <a:gd name="T108" fmla="*/ 7697 w 8402"/>
                <a:gd name="T109" fmla="*/ 28 h 400"/>
                <a:gd name="T110" fmla="*/ 7803 w 8402"/>
                <a:gd name="T111" fmla="*/ 144 h 400"/>
                <a:gd name="T112" fmla="*/ 7886 w 8402"/>
                <a:gd name="T113" fmla="*/ 216 h 400"/>
                <a:gd name="T114" fmla="*/ 8139 w 8402"/>
                <a:gd name="T115" fmla="*/ 189 h 400"/>
                <a:gd name="T116" fmla="*/ 8224 w 8402"/>
                <a:gd name="T117" fmla="*/ 128 h 400"/>
                <a:gd name="T118" fmla="*/ 8373 w 8402"/>
                <a:gd name="T119" fmla="*/ 159 h 400"/>
                <a:gd name="T120" fmla="*/ 8262 w 8402"/>
                <a:gd name="T121" fmla="*/ 24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02" h="400">
                  <a:moveTo>
                    <a:pt x="157" y="12"/>
                  </a:moveTo>
                  <a:cubicBezTo>
                    <a:pt x="183" y="12"/>
                    <a:pt x="212" y="16"/>
                    <a:pt x="239" y="23"/>
                  </a:cubicBezTo>
                  <a:cubicBezTo>
                    <a:pt x="235" y="94"/>
                    <a:pt x="235" y="94"/>
                    <a:pt x="235" y="94"/>
                  </a:cubicBezTo>
                  <a:cubicBezTo>
                    <a:pt x="191" y="94"/>
                    <a:pt x="191" y="94"/>
                    <a:pt x="191" y="94"/>
                  </a:cubicBezTo>
                  <a:cubicBezTo>
                    <a:pt x="191" y="60"/>
                    <a:pt x="191" y="60"/>
                    <a:pt x="191" y="60"/>
                  </a:cubicBezTo>
                  <a:cubicBezTo>
                    <a:pt x="181" y="57"/>
                    <a:pt x="169" y="55"/>
                    <a:pt x="156" y="55"/>
                  </a:cubicBezTo>
                  <a:cubicBezTo>
                    <a:pt x="85" y="55"/>
                    <a:pt x="60" y="111"/>
                    <a:pt x="60" y="171"/>
                  </a:cubicBezTo>
                  <a:cubicBezTo>
                    <a:pt x="60" y="242"/>
                    <a:pt x="97" y="263"/>
                    <a:pt x="146" y="263"/>
                  </a:cubicBezTo>
                  <a:cubicBezTo>
                    <a:pt x="156" y="263"/>
                    <a:pt x="166" y="261"/>
                    <a:pt x="177" y="258"/>
                  </a:cubicBezTo>
                  <a:cubicBezTo>
                    <a:pt x="183" y="222"/>
                    <a:pt x="183" y="222"/>
                    <a:pt x="183" y="222"/>
                  </a:cubicBezTo>
                  <a:cubicBezTo>
                    <a:pt x="227" y="222"/>
                    <a:pt x="227" y="222"/>
                    <a:pt x="227" y="222"/>
                  </a:cubicBezTo>
                  <a:cubicBezTo>
                    <a:pt x="221" y="295"/>
                    <a:pt x="221" y="295"/>
                    <a:pt x="221" y="295"/>
                  </a:cubicBezTo>
                  <a:cubicBezTo>
                    <a:pt x="191" y="304"/>
                    <a:pt x="162" y="309"/>
                    <a:pt x="137" y="309"/>
                  </a:cubicBezTo>
                  <a:cubicBezTo>
                    <a:pt x="34" y="309"/>
                    <a:pt x="0" y="244"/>
                    <a:pt x="0" y="174"/>
                  </a:cubicBezTo>
                  <a:cubicBezTo>
                    <a:pt x="0" y="79"/>
                    <a:pt x="54" y="12"/>
                    <a:pt x="157" y="12"/>
                  </a:cubicBezTo>
                  <a:close/>
                  <a:moveTo>
                    <a:pt x="600" y="147"/>
                  </a:moveTo>
                  <a:cubicBezTo>
                    <a:pt x="600" y="239"/>
                    <a:pt x="546" y="309"/>
                    <a:pt x="456" y="309"/>
                  </a:cubicBezTo>
                  <a:cubicBezTo>
                    <a:pt x="366" y="309"/>
                    <a:pt x="329" y="241"/>
                    <a:pt x="329" y="173"/>
                  </a:cubicBezTo>
                  <a:cubicBezTo>
                    <a:pt x="329" y="82"/>
                    <a:pt x="384" y="12"/>
                    <a:pt x="473" y="12"/>
                  </a:cubicBezTo>
                  <a:cubicBezTo>
                    <a:pt x="563" y="12"/>
                    <a:pt x="600" y="80"/>
                    <a:pt x="600" y="147"/>
                  </a:cubicBezTo>
                  <a:close/>
                  <a:moveTo>
                    <a:pt x="539" y="147"/>
                  </a:moveTo>
                  <a:cubicBezTo>
                    <a:pt x="539" y="89"/>
                    <a:pt x="514" y="58"/>
                    <a:pt x="471" y="58"/>
                  </a:cubicBezTo>
                  <a:cubicBezTo>
                    <a:pt x="419" y="58"/>
                    <a:pt x="390" y="107"/>
                    <a:pt x="390" y="174"/>
                  </a:cubicBezTo>
                  <a:cubicBezTo>
                    <a:pt x="390" y="232"/>
                    <a:pt x="416" y="263"/>
                    <a:pt x="458" y="263"/>
                  </a:cubicBezTo>
                  <a:cubicBezTo>
                    <a:pt x="510" y="263"/>
                    <a:pt x="539" y="214"/>
                    <a:pt x="539" y="147"/>
                  </a:cubicBezTo>
                  <a:close/>
                  <a:moveTo>
                    <a:pt x="914" y="261"/>
                  </a:moveTo>
                  <a:cubicBezTo>
                    <a:pt x="936" y="261"/>
                    <a:pt x="936" y="261"/>
                    <a:pt x="936" y="261"/>
                  </a:cubicBezTo>
                  <a:cubicBezTo>
                    <a:pt x="932" y="302"/>
                    <a:pt x="932" y="302"/>
                    <a:pt x="932" y="302"/>
                  </a:cubicBezTo>
                  <a:cubicBezTo>
                    <a:pt x="831" y="302"/>
                    <a:pt x="831" y="302"/>
                    <a:pt x="831" y="302"/>
                  </a:cubicBezTo>
                  <a:cubicBezTo>
                    <a:pt x="834" y="261"/>
                    <a:pt x="834" y="261"/>
                    <a:pt x="834" y="261"/>
                  </a:cubicBezTo>
                  <a:cubicBezTo>
                    <a:pt x="854" y="261"/>
                    <a:pt x="854" y="261"/>
                    <a:pt x="854" y="261"/>
                  </a:cubicBezTo>
                  <a:cubicBezTo>
                    <a:pt x="840" y="204"/>
                    <a:pt x="840" y="204"/>
                    <a:pt x="840" y="204"/>
                  </a:cubicBezTo>
                  <a:cubicBezTo>
                    <a:pt x="743" y="204"/>
                    <a:pt x="743" y="204"/>
                    <a:pt x="743" y="204"/>
                  </a:cubicBezTo>
                  <a:cubicBezTo>
                    <a:pt x="719" y="261"/>
                    <a:pt x="719" y="261"/>
                    <a:pt x="719" y="261"/>
                  </a:cubicBezTo>
                  <a:cubicBezTo>
                    <a:pt x="746" y="261"/>
                    <a:pt x="746" y="261"/>
                    <a:pt x="746" y="261"/>
                  </a:cubicBezTo>
                  <a:cubicBezTo>
                    <a:pt x="742" y="302"/>
                    <a:pt x="742" y="302"/>
                    <a:pt x="742" y="302"/>
                  </a:cubicBezTo>
                  <a:cubicBezTo>
                    <a:pt x="641" y="302"/>
                    <a:pt x="641" y="302"/>
                    <a:pt x="641" y="302"/>
                  </a:cubicBezTo>
                  <a:cubicBezTo>
                    <a:pt x="644" y="261"/>
                    <a:pt x="644" y="261"/>
                    <a:pt x="644" y="261"/>
                  </a:cubicBezTo>
                  <a:cubicBezTo>
                    <a:pt x="663" y="261"/>
                    <a:pt x="663" y="261"/>
                    <a:pt x="663" y="261"/>
                  </a:cubicBezTo>
                  <a:cubicBezTo>
                    <a:pt x="778" y="16"/>
                    <a:pt x="778" y="16"/>
                    <a:pt x="778" y="16"/>
                  </a:cubicBezTo>
                  <a:cubicBezTo>
                    <a:pt x="844" y="16"/>
                    <a:pt x="844" y="16"/>
                    <a:pt x="844" y="16"/>
                  </a:cubicBezTo>
                  <a:lnTo>
                    <a:pt x="914" y="261"/>
                  </a:lnTo>
                  <a:close/>
                  <a:moveTo>
                    <a:pt x="829" y="163"/>
                  </a:moveTo>
                  <a:cubicBezTo>
                    <a:pt x="810" y="82"/>
                    <a:pt x="810" y="82"/>
                    <a:pt x="810" y="82"/>
                  </a:cubicBezTo>
                  <a:cubicBezTo>
                    <a:pt x="807" y="72"/>
                    <a:pt x="806" y="64"/>
                    <a:pt x="805" y="55"/>
                  </a:cubicBezTo>
                  <a:cubicBezTo>
                    <a:pt x="804" y="55"/>
                    <a:pt x="804" y="55"/>
                    <a:pt x="804" y="55"/>
                  </a:cubicBezTo>
                  <a:cubicBezTo>
                    <a:pt x="802" y="65"/>
                    <a:pt x="799" y="73"/>
                    <a:pt x="795" y="82"/>
                  </a:cubicBezTo>
                  <a:cubicBezTo>
                    <a:pt x="761" y="163"/>
                    <a:pt x="761" y="163"/>
                    <a:pt x="761" y="163"/>
                  </a:cubicBezTo>
                  <a:lnTo>
                    <a:pt x="829" y="163"/>
                  </a:lnTo>
                  <a:close/>
                  <a:moveTo>
                    <a:pt x="1342" y="182"/>
                  </a:moveTo>
                  <a:cubicBezTo>
                    <a:pt x="1342" y="261"/>
                    <a:pt x="1389" y="308"/>
                    <a:pt x="1467" y="308"/>
                  </a:cubicBezTo>
                  <a:cubicBezTo>
                    <a:pt x="1491" y="308"/>
                    <a:pt x="1522" y="301"/>
                    <a:pt x="1541" y="295"/>
                  </a:cubicBezTo>
                  <a:cubicBezTo>
                    <a:pt x="1547" y="239"/>
                    <a:pt x="1547" y="239"/>
                    <a:pt x="1547" y="239"/>
                  </a:cubicBezTo>
                  <a:cubicBezTo>
                    <a:pt x="1520" y="239"/>
                    <a:pt x="1520" y="239"/>
                    <a:pt x="1520" y="239"/>
                  </a:cubicBezTo>
                  <a:cubicBezTo>
                    <a:pt x="1515" y="277"/>
                    <a:pt x="1515" y="277"/>
                    <a:pt x="1515" y="277"/>
                  </a:cubicBezTo>
                  <a:cubicBezTo>
                    <a:pt x="1503" y="280"/>
                    <a:pt x="1492" y="283"/>
                    <a:pt x="1470" y="283"/>
                  </a:cubicBezTo>
                  <a:cubicBezTo>
                    <a:pt x="1415" y="283"/>
                    <a:pt x="1375" y="248"/>
                    <a:pt x="1375" y="183"/>
                  </a:cubicBezTo>
                  <a:cubicBezTo>
                    <a:pt x="1375" y="109"/>
                    <a:pt x="1409" y="49"/>
                    <a:pt x="1489" y="49"/>
                  </a:cubicBezTo>
                  <a:cubicBezTo>
                    <a:pt x="1502" y="49"/>
                    <a:pt x="1517" y="51"/>
                    <a:pt x="1529" y="56"/>
                  </a:cubicBezTo>
                  <a:cubicBezTo>
                    <a:pt x="1529" y="92"/>
                    <a:pt x="1529" y="92"/>
                    <a:pt x="1529" y="92"/>
                  </a:cubicBezTo>
                  <a:cubicBezTo>
                    <a:pt x="1555" y="92"/>
                    <a:pt x="1555" y="92"/>
                    <a:pt x="1555" y="92"/>
                  </a:cubicBezTo>
                  <a:cubicBezTo>
                    <a:pt x="1558" y="36"/>
                    <a:pt x="1558" y="36"/>
                    <a:pt x="1558" y="36"/>
                  </a:cubicBezTo>
                  <a:cubicBezTo>
                    <a:pt x="1536" y="29"/>
                    <a:pt x="1510" y="24"/>
                    <a:pt x="1489" y="24"/>
                  </a:cubicBezTo>
                  <a:cubicBezTo>
                    <a:pt x="1388" y="24"/>
                    <a:pt x="1342" y="99"/>
                    <a:pt x="1342" y="182"/>
                  </a:cubicBezTo>
                  <a:close/>
                  <a:moveTo>
                    <a:pt x="1638" y="224"/>
                  </a:moveTo>
                  <a:cubicBezTo>
                    <a:pt x="1638" y="265"/>
                    <a:pt x="1658" y="280"/>
                    <a:pt x="1689" y="280"/>
                  </a:cubicBezTo>
                  <a:cubicBezTo>
                    <a:pt x="1706" y="280"/>
                    <a:pt x="1727" y="273"/>
                    <a:pt x="1745" y="262"/>
                  </a:cubicBezTo>
                  <a:cubicBezTo>
                    <a:pt x="1742" y="291"/>
                    <a:pt x="1742" y="291"/>
                    <a:pt x="1742" y="291"/>
                  </a:cubicBezTo>
                  <a:cubicBezTo>
                    <a:pt x="1732" y="297"/>
                    <a:pt x="1709" y="306"/>
                    <a:pt x="1681" y="306"/>
                  </a:cubicBezTo>
                  <a:cubicBezTo>
                    <a:pt x="1632" y="306"/>
                    <a:pt x="1607" y="281"/>
                    <a:pt x="1607" y="216"/>
                  </a:cubicBezTo>
                  <a:cubicBezTo>
                    <a:pt x="1607" y="181"/>
                    <a:pt x="1618" y="151"/>
                    <a:pt x="1635" y="130"/>
                  </a:cubicBezTo>
                  <a:cubicBezTo>
                    <a:pt x="1653" y="110"/>
                    <a:pt x="1674" y="98"/>
                    <a:pt x="1705" y="98"/>
                  </a:cubicBezTo>
                  <a:cubicBezTo>
                    <a:pt x="1744" y="98"/>
                    <a:pt x="1760" y="120"/>
                    <a:pt x="1760" y="143"/>
                  </a:cubicBezTo>
                  <a:cubicBezTo>
                    <a:pt x="1760" y="191"/>
                    <a:pt x="1706" y="217"/>
                    <a:pt x="1638" y="224"/>
                  </a:cubicBezTo>
                  <a:close/>
                  <a:moveTo>
                    <a:pt x="1729" y="145"/>
                  </a:moveTo>
                  <a:cubicBezTo>
                    <a:pt x="1729" y="134"/>
                    <a:pt x="1720" y="122"/>
                    <a:pt x="1700" y="122"/>
                  </a:cubicBezTo>
                  <a:cubicBezTo>
                    <a:pt x="1663" y="122"/>
                    <a:pt x="1642" y="159"/>
                    <a:pt x="1638" y="203"/>
                  </a:cubicBezTo>
                  <a:cubicBezTo>
                    <a:pt x="1693" y="196"/>
                    <a:pt x="1729" y="180"/>
                    <a:pt x="1729" y="145"/>
                  </a:cubicBezTo>
                  <a:close/>
                  <a:moveTo>
                    <a:pt x="1984" y="149"/>
                  </a:moveTo>
                  <a:cubicBezTo>
                    <a:pt x="1984" y="114"/>
                    <a:pt x="1972" y="98"/>
                    <a:pt x="1946" y="98"/>
                  </a:cubicBezTo>
                  <a:cubicBezTo>
                    <a:pt x="1907" y="98"/>
                    <a:pt x="1870" y="148"/>
                    <a:pt x="1856" y="200"/>
                  </a:cubicBezTo>
                  <a:cubicBezTo>
                    <a:pt x="1856" y="199"/>
                    <a:pt x="1856" y="199"/>
                    <a:pt x="1856" y="199"/>
                  </a:cubicBezTo>
                  <a:cubicBezTo>
                    <a:pt x="1863" y="157"/>
                    <a:pt x="1865" y="133"/>
                    <a:pt x="1870" y="101"/>
                  </a:cubicBezTo>
                  <a:cubicBezTo>
                    <a:pt x="1809" y="101"/>
                    <a:pt x="1809" y="101"/>
                    <a:pt x="1809" y="101"/>
                  </a:cubicBezTo>
                  <a:cubicBezTo>
                    <a:pt x="1807" y="126"/>
                    <a:pt x="1807" y="126"/>
                    <a:pt x="1807" y="126"/>
                  </a:cubicBezTo>
                  <a:cubicBezTo>
                    <a:pt x="1838" y="126"/>
                    <a:pt x="1838" y="126"/>
                    <a:pt x="1838" y="126"/>
                  </a:cubicBezTo>
                  <a:cubicBezTo>
                    <a:pt x="1833" y="181"/>
                    <a:pt x="1828" y="240"/>
                    <a:pt x="1819" y="302"/>
                  </a:cubicBezTo>
                  <a:cubicBezTo>
                    <a:pt x="1849" y="302"/>
                    <a:pt x="1849" y="302"/>
                    <a:pt x="1849" y="302"/>
                  </a:cubicBezTo>
                  <a:cubicBezTo>
                    <a:pt x="1857" y="252"/>
                    <a:pt x="1857" y="252"/>
                    <a:pt x="1857" y="252"/>
                  </a:cubicBezTo>
                  <a:cubicBezTo>
                    <a:pt x="1862" y="223"/>
                    <a:pt x="1894" y="126"/>
                    <a:pt x="1938" y="126"/>
                  </a:cubicBezTo>
                  <a:cubicBezTo>
                    <a:pt x="1950" y="126"/>
                    <a:pt x="1955" y="132"/>
                    <a:pt x="1955" y="154"/>
                  </a:cubicBezTo>
                  <a:cubicBezTo>
                    <a:pt x="1955" y="179"/>
                    <a:pt x="1946" y="238"/>
                    <a:pt x="1938" y="302"/>
                  </a:cubicBezTo>
                  <a:cubicBezTo>
                    <a:pt x="1998" y="302"/>
                    <a:pt x="1998" y="302"/>
                    <a:pt x="1998" y="302"/>
                  </a:cubicBezTo>
                  <a:cubicBezTo>
                    <a:pt x="2001" y="278"/>
                    <a:pt x="2001" y="278"/>
                    <a:pt x="2001" y="278"/>
                  </a:cubicBezTo>
                  <a:cubicBezTo>
                    <a:pt x="1971" y="278"/>
                    <a:pt x="1971" y="278"/>
                    <a:pt x="1971" y="278"/>
                  </a:cubicBezTo>
                  <a:cubicBezTo>
                    <a:pt x="1977" y="233"/>
                    <a:pt x="1984" y="181"/>
                    <a:pt x="1984" y="149"/>
                  </a:cubicBezTo>
                  <a:close/>
                  <a:moveTo>
                    <a:pt x="2118" y="50"/>
                  </a:moveTo>
                  <a:cubicBezTo>
                    <a:pt x="2089" y="51"/>
                    <a:pt x="2089" y="51"/>
                    <a:pt x="2089" y="51"/>
                  </a:cubicBezTo>
                  <a:cubicBezTo>
                    <a:pt x="2084" y="101"/>
                    <a:pt x="2084" y="101"/>
                    <a:pt x="2084" y="101"/>
                  </a:cubicBezTo>
                  <a:cubicBezTo>
                    <a:pt x="2051" y="101"/>
                    <a:pt x="2051" y="101"/>
                    <a:pt x="2051" y="101"/>
                  </a:cubicBezTo>
                  <a:cubicBezTo>
                    <a:pt x="2049" y="126"/>
                    <a:pt x="2049" y="126"/>
                    <a:pt x="2049" y="126"/>
                  </a:cubicBezTo>
                  <a:cubicBezTo>
                    <a:pt x="2082" y="126"/>
                    <a:pt x="2082" y="126"/>
                    <a:pt x="2082" y="126"/>
                  </a:cubicBezTo>
                  <a:cubicBezTo>
                    <a:pt x="2071" y="245"/>
                    <a:pt x="2071" y="245"/>
                    <a:pt x="2071" y="245"/>
                  </a:cubicBezTo>
                  <a:cubicBezTo>
                    <a:pt x="2067" y="290"/>
                    <a:pt x="2083" y="306"/>
                    <a:pt x="2115" y="306"/>
                  </a:cubicBezTo>
                  <a:cubicBezTo>
                    <a:pt x="2134" y="306"/>
                    <a:pt x="2150" y="300"/>
                    <a:pt x="2160" y="295"/>
                  </a:cubicBezTo>
                  <a:cubicBezTo>
                    <a:pt x="2162" y="267"/>
                    <a:pt x="2162" y="267"/>
                    <a:pt x="2162" y="267"/>
                  </a:cubicBezTo>
                  <a:cubicBezTo>
                    <a:pt x="2150" y="274"/>
                    <a:pt x="2137" y="280"/>
                    <a:pt x="2121" y="280"/>
                  </a:cubicBezTo>
                  <a:cubicBezTo>
                    <a:pt x="2105" y="280"/>
                    <a:pt x="2098" y="268"/>
                    <a:pt x="2100" y="248"/>
                  </a:cubicBezTo>
                  <a:cubicBezTo>
                    <a:pt x="2111" y="126"/>
                    <a:pt x="2111" y="126"/>
                    <a:pt x="2111" y="126"/>
                  </a:cubicBezTo>
                  <a:cubicBezTo>
                    <a:pt x="2169" y="126"/>
                    <a:pt x="2169" y="126"/>
                    <a:pt x="2169" y="126"/>
                  </a:cubicBezTo>
                  <a:cubicBezTo>
                    <a:pt x="2171" y="101"/>
                    <a:pt x="2171" y="101"/>
                    <a:pt x="2171" y="101"/>
                  </a:cubicBezTo>
                  <a:cubicBezTo>
                    <a:pt x="2113" y="101"/>
                    <a:pt x="2113" y="101"/>
                    <a:pt x="2113" y="101"/>
                  </a:cubicBezTo>
                  <a:lnTo>
                    <a:pt x="2118" y="50"/>
                  </a:lnTo>
                  <a:close/>
                  <a:moveTo>
                    <a:pt x="2259" y="189"/>
                  </a:moveTo>
                  <a:cubicBezTo>
                    <a:pt x="2258" y="188"/>
                    <a:pt x="2258" y="188"/>
                    <a:pt x="2258" y="188"/>
                  </a:cubicBezTo>
                  <a:cubicBezTo>
                    <a:pt x="2264" y="149"/>
                    <a:pt x="2266" y="119"/>
                    <a:pt x="2267" y="101"/>
                  </a:cubicBezTo>
                  <a:cubicBezTo>
                    <a:pt x="2209" y="101"/>
                    <a:pt x="2209" y="101"/>
                    <a:pt x="2209" y="101"/>
                  </a:cubicBezTo>
                  <a:cubicBezTo>
                    <a:pt x="2207" y="126"/>
                    <a:pt x="2207" y="126"/>
                    <a:pt x="2207" y="126"/>
                  </a:cubicBezTo>
                  <a:cubicBezTo>
                    <a:pt x="2238" y="126"/>
                    <a:pt x="2238" y="126"/>
                    <a:pt x="2238" y="126"/>
                  </a:cubicBezTo>
                  <a:cubicBezTo>
                    <a:pt x="2234" y="180"/>
                    <a:pt x="2230" y="241"/>
                    <a:pt x="2222" y="302"/>
                  </a:cubicBezTo>
                  <a:cubicBezTo>
                    <a:pt x="2251" y="302"/>
                    <a:pt x="2251" y="302"/>
                    <a:pt x="2251" y="302"/>
                  </a:cubicBezTo>
                  <a:cubicBezTo>
                    <a:pt x="2266" y="171"/>
                    <a:pt x="2291" y="126"/>
                    <a:pt x="2330" y="126"/>
                  </a:cubicBezTo>
                  <a:cubicBezTo>
                    <a:pt x="2335" y="126"/>
                    <a:pt x="2340" y="127"/>
                    <a:pt x="2344" y="128"/>
                  </a:cubicBezTo>
                  <a:cubicBezTo>
                    <a:pt x="2348" y="100"/>
                    <a:pt x="2348" y="100"/>
                    <a:pt x="2348" y="100"/>
                  </a:cubicBezTo>
                  <a:cubicBezTo>
                    <a:pt x="2344" y="98"/>
                    <a:pt x="2337" y="98"/>
                    <a:pt x="2329" y="98"/>
                  </a:cubicBezTo>
                  <a:cubicBezTo>
                    <a:pt x="2288" y="98"/>
                    <a:pt x="2270" y="134"/>
                    <a:pt x="2259" y="189"/>
                  </a:cubicBezTo>
                  <a:close/>
                  <a:moveTo>
                    <a:pt x="2528" y="278"/>
                  </a:moveTo>
                  <a:cubicBezTo>
                    <a:pt x="2557" y="278"/>
                    <a:pt x="2557" y="278"/>
                    <a:pt x="2557" y="278"/>
                  </a:cubicBezTo>
                  <a:cubicBezTo>
                    <a:pt x="2555" y="302"/>
                    <a:pt x="2555" y="302"/>
                    <a:pt x="2555" y="302"/>
                  </a:cubicBezTo>
                  <a:cubicBezTo>
                    <a:pt x="2496" y="302"/>
                    <a:pt x="2496" y="302"/>
                    <a:pt x="2496" y="302"/>
                  </a:cubicBezTo>
                  <a:cubicBezTo>
                    <a:pt x="2499" y="269"/>
                    <a:pt x="2504" y="227"/>
                    <a:pt x="2511" y="202"/>
                  </a:cubicBezTo>
                  <a:cubicBezTo>
                    <a:pt x="2510" y="201"/>
                    <a:pt x="2510" y="201"/>
                    <a:pt x="2510" y="201"/>
                  </a:cubicBezTo>
                  <a:cubicBezTo>
                    <a:pt x="2500" y="238"/>
                    <a:pt x="2478" y="306"/>
                    <a:pt x="2429" y="306"/>
                  </a:cubicBezTo>
                  <a:cubicBezTo>
                    <a:pt x="2396" y="306"/>
                    <a:pt x="2378" y="276"/>
                    <a:pt x="2378" y="233"/>
                  </a:cubicBezTo>
                  <a:cubicBezTo>
                    <a:pt x="2378" y="181"/>
                    <a:pt x="2397" y="142"/>
                    <a:pt x="2414" y="125"/>
                  </a:cubicBezTo>
                  <a:cubicBezTo>
                    <a:pt x="2437" y="103"/>
                    <a:pt x="2462" y="98"/>
                    <a:pt x="2488" y="98"/>
                  </a:cubicBezTo>
                  <a:cubicBezTo>
                    <a:pt x="2503" y="98"/>
                    <a:pt x="2517" y="101"/>
                    <a:pt x="2530" y="107"/>
                  </a:cubicBezTo>
                  <a:cubicBezTo>
                    <a:pt x="2543" y="107"/>
                    <a:pt x="2543" y="107"/>
                    <a:pt x="2543" y="107"/>
                  </a:cubicBezTo>
                  <a:cubicBezTo>
                    <a:pt x="2538" y="135"/>
                    <a:pt x="2531" y="222"/>
                    <a:pt x="2528" y="278"/>
                  </a:cubicBezTo>
                  <a:close/>
                  <a:moveTo>
                    <a:pt x="2511" y="127"/>
                  </a:moveTo>
                  <a:cubicBezTo>
                    <a:pt x="2503" y="124"/>
                    <a:pt x="2494" y="122"/>
                    <a:pt x="2483" y="122"/>
                  </a:cubicBezTo>
                  <a:cubicBezTo>
                    <a:pt x="2425" y="122"/>
                    <a:pt x="2409" y="180"/>
                    <a:pt x="2409" y="233"/>
                  </a:cubicBezTo>
                  <a:cubicBezTo>
                    <a:pt x="2409" y="262"/>
                    <a:pt x="2418" y="277"/>
                    <a:pt x="2433" y="277"/>
                  </a:cubicBezTo>
                  <a:cubicBezTo>
                    <a:pt x="2474" y="277"/>
                    <a:pt x="2505" y="187"/>
                    <a:pt x="2511" y="127"/>
                  </a:cubicBezTo>
                  <a:close/>
                  <a:moveTo>
                    <a:pt x="2763" y="278"/>
                  </a:moveTo>
                  <a:cubicBezTo>
                    <a:pt x="2793" y="278"/>
                    <a:pt x="2793" y="278"/>
                    <a:pt x="2793" y="278"/>
                  </a:cubicBezTo>
                  <a:cubicBezTo>
                    <a:pt x="2790" y="302"/>
                    <a:pt x="2790" y="302"/>
                    <a:pt x="2790" y="302"/>
                  </a:cubicBezTo>
                  <a:cubicBezTo>
                    <a:pt x="2732" y="302"/>
                    <a:pt x="2732" y="302"/>
                    <a:pt x="2732" y="302"/>
                  </a:cubicBezTo>
                  <a:cubicBezTo>
                    <a:pt x="2735" y="269"/>
                    <a:pt x="2740" y="227"/>
                    <a:pt x="2747" y="202"/>
                  </a:cubicBezTo>
                  <a:cubicBezTo>
                    <a:pt x="2746" y="201"/>
                    <a:pt x="2746" y="201"/>
                    <a:pt x="2746" y="201"/>
                  </a:cubicBezTo>
                  <a:cubicBezTo>
                    <a:pt x="2736" y="238"/>
                    <a:pt x="2714" y="306"/>
                    <a:pt x="2665" y="306"/>
                  </a:cubicBezTo>
                  <a:cubicBezTo>
                    <a:pt x="2632" y="306"/>
                    <a:pt x="2614" y="276"/>
                    <a:pt x="2614" y="233"/>
                  </a:cubicBezTo>
                  <a:cubicBezTo>
                    <a:pt x="2614" y="181"/>
                    <a:pt x="2633" y="142"/>
                    <a:pt x="2650" y="125"/>
                  </a:cubicBezTo>
                  <a:cubicBezTo>
                    <a:pt x="2672" y="103"/>
                    <a:pt x="2698" y="98"/>
                    <a:pt x="2723" y="98"/>
                  </a:cubicBezTo>
                  <a:cubicBezTo>
                    <a:pt x="2739" y="98"/>
                    <a:pt x="2752" y="101"/>
                    <a:pt x="2766" y="107"/>
                  </a:cubicBezTo>
                  <a:cubicBezTo>
                    <a:pt x="2779" y="107"/>
                    <a:pt x="2779" y="107"/>
                    <a:pt x="2779" y="107"/>
                  </a:cubicBezTo>
                  <a:cubicBezTo>
                    <a:pt x="2773" y="135"/>
                    <a:pt x="2767" y="222"/>
                    <a:pt x="2763" y="278"/>
                  </a:cubicBezTo>
                  <a:close/>
                  <a:moveTo>
                    <a:pt x="2746" y="127"/>
                  </a:moveTo>
                  <a:cubicBezTo>
                    <a:pt x="2739" y="124"/>
                    <a:pt x="2730" y="122"/>
                    <a:pt x="2718" y="122"/>
                  </a:cubicBezTo>
                  <a:cubicBezTo>
                    <a:pt x="2661" y="122"/>
                    <a:pt x="2645" y="180"/>
                    <a:pt x="2645" y="233"/>
                  </a:cubicBezTo>
                  <a:cubicBezTo>
                    <a:pt x="2645" y="262"/>
                    <a:pt x="2653" y="277"/>
                    <a:pt x="2668" y="277"/>
                  </a:cubicBezTo>
                  <a:cubicBezTo>
                    <a:pt x="2709" y="277"/>
                    <a:pt x="2740" y="187"/>
                    <a:pt x="2746" y="127"/>
                  </a:cubicBezTo>
                  <a:close/>
                  <a:moveTo>
                    <a:pt x="2915" y="3"/>
                  </a:moveTo>
                  <a:cubicBezTo>
                    <a:pt x="2849" y="3"/>
                    <a:pt x="2849" y="3"/>
                    <a:pt x="2849" y="3"/>
                  </a:cubicBezTo>
                  <a:cubicBezTo>
                    <a:pt x="2846" y="28"/>
                    <a:pt x="2846" y="28"/>
                    <a:pt x="2846" y="28"/>
                  </a:cubicBezTo>
                  <a:cubicBezTo>
                    <a:pt x="2882" y="28"/>
                    <a:pt x="2882" y="28"/>
                    <a:pt x="2882" y="28"/>
                  </a:cubicBezTo>
                  <a:cubicBezTo>
                    <a:pt x="2858" y="302"/>
                    <a:pt x="2858" y="302"/>
                    <a:pt x="2858" y="302"/>
                  </a:cubicBezTo>
                  <a:cubicBezTo>
                    <a:pt x="2918" y="302"/>
                    <a:pt x="2918" y="302"/>
                    <a:pt x="2918" y="302"/>
                  </a:cubicBezTo>
                  <a:cubicBezTo>
                    <a:pt x="2920" y="278"/>
                    <a:pt x="2920" y="278"/>
                    <a:pt x="2920" y="278"/>
                  </a:cubicBezTo>
                  <a:cubicBezTo>
                    <a:pt x="2891" y="278"/>
                    <a:pt x="2891" y="278"/>
                    <a:pt x="2891" y="278"/>
                  </a:cubicBezTo>
                  <a:lnTo>
                    <a:pt x="2915" y="3"/>
                  </a:lnTo>
                  <a:close/>
                  <a:moveTo>
                    <a:pt x="3345" y="149"/>
                  </a:moveTo>
                  <a:cubicBezTo>
                    <a:pt x="3345" y="245"/>
                    <a:pt x="3291" y="308"/>
                    <a:pt x="3213" y="308"/>
                  </a:cubicBezTo>
                  <a:cubicBezTo>
                    <a:pt x="3134" y="308"/>
                    <a:pt x="3104" y="249"/>
                    <a:pt x="3104" y="184"/>
                  </a:cubicBezTo>
                  <a:cubicBezTo>
                    <a:pt x="3104" y="87"/>
                    <a:pt x="3159" y="24"/>
                    <a:pt x="3236" y="24"/>
                  </a:cubicBezTo>
                  <a:cubicBezTo>
                    <a:pt x="3315" y="24"/>
                    <a:pt x="3345" y="83"/>
                    <a:pt x="3345" y="149"/>
                  </a:cubicBezTo>
                  <a:close/>
                  <a:moveTo>
                    <a:pt x="3312" y="148"/>
                  </a:moveTo>
                  <a:cubicBezTo>
                    <a:pt x="3312" y="78"/>
                    <a:pt x="3277" y="51"/>
                    <a:pt x="3233" y="51"/>
                  </a:cubicBezTo>
                  <a:cubicBezTo>
                    <a:pt x="3177" y="51"/>
                    <a:pt x="3138" y="98"/>
                    <a:pt x="3138" y="184"/>
                  </a:cubicBezTo>
                  <a:cubicBezTo>
                    <a:pt x="3138" y="254"/>
                    <a:pt x="3173" y="281"/>
                    <a:pt x="3216" y="281"/>
                  </a:cubicBezTo>
                  <a:cubicBezTo>
                    <a:pt x="3273" y="281"/>
                    <a:pt x="3312" y="234"/>
                    <a:pt x="3312" y="148"/>
                  </a:cubicBezTo>
                  <a:close/>
                  <a:moveTo>
                    <a:pt x="3451" y="189"/>
                  </a:moveTo>
                  <a:cubicBezTo>
                    <a:pt x="3451" y="188"/>
                    <a:pt x="3451" y="188"/>
                    <a:pt x="3451" y="188"/>
                  </a:cubicBezTo>
                  <a:cubicBezTo>
                    <a:pt x="3456" y="149"/>
                    <a:pt x="3458" y="119"/>
                    <a:pt x="3460" y="101"/>
                  </a:cubicBezTo>
                  <a:cubicBezTo>
                    <a:pt x="3402" y="101"/>
                    <a:pt x="3402" y="101"/>
                    <a:pt x="3402" y="101"/>
                  </a:cubicBezTo>
                  <a:cubicBezTo>
                    <a:pt x="3399" y="126"/>
                    <a:pt x="3399" y="126"/>
                    <a:pt x="3399" y="126"/>
                  </a:cubicBezTo>
                  <a:cubicBezTo>
                    <a:pt x="3430" y="126"/>
                    <a:pt x="3430" y="126"/>
                    <a:pt x="3430" y="126"/>
                  </a:cubicBezTo>
                  <a:cubicBezTo>
                    <a:pt x="3426" y="180"/>
                    <a:pt x="3423" y="241"/>
                    <a:pt x="3414" y="302"/>
                  </a:cubicBezTo>
                  <a:cubicBezTo>
                    <a:pt x="3444" y="302"/>
                    <a:pt x="3444" y="302"/>
                    <a:pt x="3444" y="302"/>
                  </a:cubicBezTo>
                  <a:cubicBezTo>
                    <a:pt x="3458" y="171"/>
                    <a:pt x="3484" y="126"/>
                    <a:pt x="3523" y="126"/>
                  </a:cubicBezTo>
                  <a:cubicBezTo>
                    <a:pt x="3528" y="126"/>
                    <a:pt x="3532" y="127"/>
                    <a:pt x="3536" y="128"/>
                  </a:cubicBezTo>
                  <a:cubicBezTo>
                    <a:pt x="3541" y="100"/>
                    <a:pt x="3541" y="100"/>
                    <a:pt x="3541" y="100"/>
                  </a:cubicBezTo>
                  <a:cubicBezTo>
                    <a:pt x="3536" y="98"/>
                    <a:pt x="3529" y="98"/>
                    <a:pt x="3522" y="98"/>
                  </a:cubicBezTo>
                  <a:cubicBezTo>
                    <a:pt x="3480" y="98"/>
                    <a:pt x="3463" y="134"/>
                    <a:pt x="3451" y="189"/>
                  </a:cubicBezTo>
                  <a:close/>
                  <a:moveTo>
                    <a:pt x="3724" y="106"/>
                  </a:moveTo>
                  <a:cubicBezTo>
                    <a:pt x="3738" y="106"/>
                    <a:pt x="3738" y="106"/>
                    <a:pt x="3738" y="106"/>
                  </a:cubicBezTo>
                  <a:cubicBezTo>
                    <a:pt x="3731" y="155"/>
                    <a:pt x="3730" y="213"/>
                    <a:pt x="3721" y="292"/>
                  </a:cubicBezTo>
                  <a:cubicBezTo>
                    <a:pt x="3713" y="369"/>
                    <a:pt x="3688" y="400"/>
                    <a:pt x="3625" y="400"/>
                  </a:cubicBezTo>
                  <a:cubicBezTo>
                    <a:pt x="3607" y="400"/>
                    <a:pt x="3579" y="394"/>
                    <a:pt x="3564" y="385"/>
                  </a:cubicBezTo>
                  <a:cubicBezTo>
                    <a:pt x="3565" y="357"/>
                    <a:pt x="3565" y="357"/>
                    <a:pt x="3565" y="357"/>
                  </a:cubicBezTo>
                  <a:cubicBezTo>
                    <a:pt x="3577" y="366"/>
                    <a:pt x="3595" y="375"/>
                    <a:pt x="3621" y="375"/>
                  </a:cubicBezTo>
                  <a:cubicBezTo>
                    <a:pt x="3641" y="375"/>
                    <a:pt x="3658" y="371"/>
                    <a:pt x="3669" y="359"/>
                  </a:cubicBezTo>
                  <a:cubicBezTo>
                    <a:pt x="3699" y="329"/>
                    <a:pt x="3689" y="275"/>
                    <a:pt x="3705" y="202"/>
                  </a:cubicBezTo>
                  <a:cubicBezTo>
                    <a:pt x="3704" y="201"/>
                    <a:pt x="3704" y="201"/>
                    <a:pt x="3704" y="201"/>
                  </a:cubicBezTo>
                  <a:cubicBezTo>
                    <a:pt x="3692" y="233"/>
                    <a:pt x="3666" y="300"/>
                    <a:pt x="3617" y="300"/>
                  </a:cubicBezTo>
                  <a:cubicBezTo>
                    <a:pt x="3580" y="300"/>
                    <a:pt x="3569" y="266"/>
                    <a:pt x="3569" y="231"/>
                  </a:cubicBezTo>
                  <a:cubicBezTo>
                    <a:pt x="3569" y="155"/>
                    <a:pt x="3609" y="98"/>
                    <a:pt x="3675" y="98"/>
                  </a:cubicBezTo>
                  <a:cubicBezTo>
                    <a:pt x="3693" y="98"/>
                    <a:pt x="3710" y="102"/>
                    <a:pt x="3724" y="106"/>
                  </a:cubicBezTo>
                  <a:close/>
                  <a:moveTo>
                    <a:pt x="3706" y="128"/>
                  </a:moveTo>
                  <a:cubicBezTo>
                    <a:pt x="3699" y="126"/>
                    <a:pt x="3689" y="122"/>
                    <a:pt x="3673" y="122"/>
                  </a:cubicBezTo>
                  <a:cubicBezTo>
                    <a:pt x="3616" y="122"/>
                    <a:pt x="3600" y="180"/>
                    <a:pt x="3600" y="231"/>
                  </a:cubicBezTo>
                  <a:cubicBezTo>
                    <a:pt x="3600" y="261"/>
                    <a:pt x="3608" y="275"/>
                    <a:pt x="3623" y="275"/>
                  </a:cubicBezTo>
                  <a:cubicBezTo>
                    <a:pt x="3656" y="275"/>
                    <a:pt x="3693" y="207"/>
                    <a:pt x="3706" y="128"/>
                  </a:cubicBezTo>
                  <a:close/>
                  <a:moveTo>
                    <a:pt x="3948" y="278"/>
                  </a:moveTo>
                  <a:cubicBezTo>
                    <a:pt x="3978" y="278"/>
                    <a:pt x="3978" y="278"/>
                    <a:pt x="3978" y="278"/>
                  </a:cubicBezTo>
                  <a:cubicBezTo>
                    <a:pt x="3976" y="302"/>
                    <a:pt x="3976" y="302"/>
                    <a:pt x="3976" y="302"/>
                  </a:cubicBezTo>
                  <a:cubicBezTo>
                    <a:pt x="3917" y="302"/>
                    <a:pt x="3917" y="302"/>
                    <a:pt x="3917" y="302"/>
                  </a:cubicBezTo>
                  <a:cubicBezTo>
                    <a:pt x="3920" y="269"/>
                    <a:pt x="3925" y="227"/>
                    <a:pt x="3932" y="202"/>
                  </a:cubicBezTo>
                  <a:cubicBezTo>
                    <a:pt x="3931" y="201"/>
                    <a:pt x="3931" y="201"/>
                    <a:pt x="3931" y="201"/>
                  </a:cubicBezTo>
                  <a:cubicBezTo>
                    <a:pt x="3921" y="238"/>
                    <a:pt x="3899" y="306"/>
                    <a:pt x="3850" y="306"/>
                  </a:cubicBezTo>
                  <a:cubicBezTo>
                    <a:pt x="3817" y="306"/>
                    <a:pt x="3799" y="276"/>
                    <a:pt x="3799" y="233"/>
                  </a:cubicBezTo>
                  <a:cubicBezTo>
                    <a:pt x="3799" y="181"/>
                    <a:pt x="3818" y="142"/>
                    <a:pt x="3835" y="125"/>
                  </a:cubicBezTo>
                  <a:cubicBezTo>
                    <a:pt x="3857" y="103"/>
                    <a:pt x="3883" y="98"/>
                    <a:pt x="3908" y="98"/>
                  </a:cubicBezTo>
                  <a:cubicBezTo>
                    <a:pt x="3924" y="98"/>
                    <a:pt x="3937" y="101"/>
                    <a:pt x="3951" y="107"/>
                  </a:cubicBezTo>
                  <a:cubicBezTo>
                    <a:pt x="3964" y="107"/>
                    <a:pt x="3964" y="107"/>
                    <a:pt x="3964" y="107"/>
                  </a:cubicBezTo>
                  <a:cubicBezTo>
                    <a:pt x="3958" y="135"/>
                    <a:pt x="3952" y="222"/>
                    <a:pt x="3948" y="278"/>
                  </a:cubicBezTo>
                  <a:close/>
                  <a:moveTo>
                    <a:pt x="3932" y="127"/>
                  </a:moveTo>
                  <a:cubicBezTo>
                    <a:pt x="3924" y="124"/>
                    <a:pt x="3915" y="122"/>
                    <a:pt x="3904" y="122"/>
                  </a:cubicBezTo>
                  <a:cubicBezTo>
                    <a:pt x="3846" y="122"/>
                    <a:pt x="3830" y="180"/>
                    <a:pt x="3830" y="233"/>
                  </a:cubicBezTo>
                  <a:cubicBezTo>
                    <a:pt x="3830" y="262"/>
                    <a:pt x="3838" y="277"/>
                    <a:pt x="3853" y="277"/>
                  </a:cubicBezTo>
                  <a:cubicBezTo>
                    <a:pt x="3895" y="277"/>
                    <a:pt x="3925" y="187"/>
                    <a:pt x="3932" y="127"/>
                  </a:cubicBezTo>
                  <a:close/>
                  <a:moveTo>
                    <a:pt x="4184" y="278"/>
                  </a:moveTo>
                  <a:cubicBezTo>
                    <a:pt x="4213" y="278"/>
                    <a:pt x="4213" y="278"/>
                    <a:pt x="4213" y="278"/>
                  </a:cubicBezTo>
                  <a:cubicBezTo>
                    <a:pt x="4211" y="302"/>
                    <a:pt x="4211" y="302"/>
                    <a:pt x="4211" y="302"/>
                  </a:cubicBezTo>
                  <a:cubicBezTo>
                    <a:pt x="4153" y="302"/>
                    <a:pt x="4153" y="302"/>
                    <a:pt x="4153" y="302"/>
                  </a:cubicBezTo>
                  <a:cubicBezTo>
                    <a:pt x="4156" y="269"/>
                    <a:pt x="4161" y="227"/>
                    <a:pt x="4168" y="202"/>
                  </a:cubicBezTo>
                  <a:cubicBezTo>
                    <a:pt x="4167" y="201"/>
                    <a:pt x="4167" y="201"/>
                    <a:pt x="4167" y="201"/>
                  </a:cubicBezTo>
                  <a:cubicBezTo>
                    <a:pt x="4157" y="238"/>
                    <a:pt x="4135" y="306"/>
                    <a:pt x="4086" y="306"/>
                  </a:cubicBezTo>
                  <a:cubicBezTo>
                    <a:pt x="4052" y="306"/>
                    <a:pt x="4035" y="276"/>
                    <a:pt x="4035" y="233"/>
                  </a:cubicBezTo>
                  <a:cubicBezTo>
                    <a:pt x="4035" y="181"/>
                    <a:pt x="4054" y="142"/>
                    <a:pt x="4070" y="125"/>
                  </a:cubicBezTo>
                  <a:cubicBezTo>
                    <a:pt x="4093" y="103"/>
                    <a:pt x="4119" y="98"/>
                    <a:pt x="4144" y="98"/>
                  </a:cubicBezTo>
                  <a:cubicBezTo>
                    <a:pt x="4160" y="98"/>
                    <a:pt x="4173" y="101"/>
                    <a:pt x="4187" y="107"/>
                  </a:cubicBezTo>
                  <a:cubicBezTo>
                    <a:pt x="4200" y="107"/>
                    <a:pt x="4200" y="107"/>
                    <a:pt x="4200" y="107"/>
                  </a:cubicBezTo>
                  <a:cubicBezTo>
                    <a:pt x="4194" y="135"/>
                    <a:pt x="4187" y="222"/>
                    <a:pt x="4184" y="278"/>
                  </a:cubicBezTo>
                  <a:close/>
                  <a:moveTo>
                    <a:pt x="4167" y="127"/>
                  </a:moveTo>
                  <a:cubicBezTo>
                    <a:pt x="4159" y="124"/>
                    <a:pt x="4151" y="122"/>
                    <a:pt x="4139" y="122"/>
                  </a:cubicBezTo>
                  <a:cubicBezTo>
                    <a:pt x="4082" y="122"/>
                    <a:pt x="4066" y="180"/>
                    <a:pt x="4066" y="233"/>
                  </a:cubicBezTo>
                  <a:cubicBezTo>
                    <a:pt x="4066" y="262"/>
                    <a:pt x="4074" y="277"/>
                    <a:pt x="4089" y="277"/>
                  </a:cubicBezTo>
                  <a:cubicBezTo>
                    <a:pt x="4130" y="277"/>
                    <a:pt x="4161" y="187"/>
                    <a:pt x="4167" y="127"/>
                  </a:cubicBezTo>
                  <a:close/>
                  <a:moveTo>
                    <a:pt x="4441" y="149"/>
                  </a:moveTo>
                  <a:cubicBezTo>
                    <a:pt x="4441" y="114"/>
                    <a:pt x="4429" y="98"/>
                    <a:pt x="4403" y="98"/>
                  </a:cubicBezTo>
                  <a:cubicBezTo>
                    <a:pt x="4364" y="98"/>
                    <a:pt x="4327" y="148"/>
                    <a:pt x="4313" y="200"/>
                  </a:cubicBezTo>
                  <a:cubicBezTo>
                    <a:pt x="4313" y="199"/>
                    <a:pt x="4313" y="199"/>
                    <a:pt x="4313" y="199"/>
                  </a:cubicBezTo>
                  <a:cubicBezTo>
                    <a:pt x="4320" y="157"/>
                    <a:pt x="4322" y="133"/>
                    <a:pt x="4327" y="101"/>
                  </a:cubicBezTo>
                  <a:cubicBezTo>
                    <a:pt x="4266" y="101"/>
                    <a:pt x="4266" y="101"/>
                    <a:pt x="4266" y="101"/>
                  </a:cubicBezTo>
                  <a:cubicBezTo>
                    <a:pt x="4264" y="126"/>
                    <a:pt x="4264" y="126"/>
                    <a:pt x="4264" y="126"/>
                  </a:cubicBezTo>
                  <a:cubicBezTo>
                    <a:pt x="4295" y="126"/>
                    <a:pt x="4295" y="126"/>
                    <a:pt x="4295" y="126"/>
                  </a:cubicBezTo>
                  <a:cubicBezTo>
                    <a:pt x="4290" y="181"/>
                    <a:pt x="4285" y="240"/>
                    <a:pt x="4276" y="302"/>
                  </a:cubicBezTo>
                  <a:cubicBezTo>
                    <a:pt x="4306" y="302"/>
                    <a:pt x="4306" y="302"/>
                    <a:pt x="4306" y="302"/>
                  </a:cubicBezTo>
                  <a:cubicBezTo>
                    <a:pt x="4314" y="252"/>
                    <a:pt x="4314" y="252"/>
                    <a:pt x="4314" y="252"/>
                  </a:cubicBezTo>
                  <a:cubicBezTo>
                    <a:pt x="4319" y="223"/>
                    <a:pt x="4351" y="126"/>
                    <a:pt x="4395" y="126"/>
                  </a:cubicBezTo>
                  <a:cubicBezTo>
                    <a:pt x="4407" y="126"/>
                    <a:pt x="4412" y="132"/>
                    <a:pt x="4412" y="154"/>
                  </a:cubicBezTo>
                  <a:cubicBezTo>
                    <a:pt x="4412" y="179"/>
                    <a:pt x="4403" y="238"/>
                    <a:pt x="4395" y="302"/>
                  </a:cubicBezTo>
                  <a:cubicBezTo>
                    <a:pt x="4455" y="302"/>
                    <a:pt x="4455" y="302"/>
                    <a:pt x="4455" y="302"/>
                  </a:cubicBezTo>
                  <a:cubicBezTo>
                    <a:pt x="4458" y="278"/>
                    <a:pt x="4458" y="278"/>
                    <a:pt x="4458" y="278"/>
                  </a:cubicBezTo>
                  <a:cubicBezTo>
                    <a:pt x="4428" y="278"/>
                    <a:pt x="4428" y="278"/>
                    <a:pt x="4428" y="278"/>
                  </a:cubicBezTo>
                  <a:cubicBezTo>
                    <a:pt x="4434" y="233"/>
                    <a:pt x="4441" y="181"/>
                    <a:pt x="4441" y="149"/>
                  </a:cubicBezTo>
                  <a:close/>
                  <a:moveTo>
                    <a:pt x="4801" y="187"/>
                  </a:moveTo>
                  <a:cubicBezTo>
                    <a:pt x="4801" y="253"/>
                    <a:pt x="4769" y="306"/>
                    <a:pt x="4708" y="306"/>
                  </a:cubicBezTo>
                  <a:cubicBezTo>
                    <a:pt x="4652" y="306"/>
                    <a:pt x="4633" y="259"/>
                    <a:pt x="4633" y="217"/>
                  </a:cubicBezTo>
                  <a:cubicBezTo>
                    <a:pt x="4633" y="152"/>
                    <a:pt x="4666" y="98"/>
                    <a:pt x="4726" y="98"/>
                  </a:cubicBezTo>
                  <a:cubicBezTo>
                    <a:pt x="4783" y="98"/>
                    <a:pt x="4801" y="145"/>
                    <a:pt x="4801" y="187"/>
                  </a:cubicBezTo>
                  <a:close/>
                  <a:moveTo>
                    <a:pt x="4770" y="186"/>
                  </a:moveTo>
                  <a:cubicBezTo>
                    <a:pt x="4770" y="143"/>
                    <a:pt x="4750" y="124"/>
                    <a:pt x="4724" y="124"/>
                  </a:cubicBezTo>
                  <a:cubicBezTo>
                    <a:pt x="4696" y="124"/>
                    <a:pt x="4664" y="145"/>
                    <a:pt x="4664" y="218"/>
                  </a:cubicBezTo>
                  <a:cubicBezTo>
                    <a:pt x="4664" y="260"/>
                    <a:pt x="4685" y="280"/>
                    <a:pt x="4711" y="280"/>
                  </a:cubicBezTo>
                  <a:cubicBezTo>
                    <a:pt x="4739" y="280"/>
                    <a:pt x="4770" y="258"/>
                    <a:pt x="4770" y="186"/>
                  </a:cubicBezTo>
                  <a:close/>
                  <a:moveTo>
                    <a:pt x="5030" y="172"/>
                  </a:moveTo>
                  <a:cubicBezTo>
                    <a:pt x="5030" y="212"/>
                    <a:pt x="5011" y="306"/>
                    <a:pt x="4925" y="306"/>
                  </a:cubicBezTo>
                  <a:cubicBezTo>
                    <a:pt x="4907" y="306"/>
                    <a:pt x="4896" y="303"/>
                    <a:pt x="4890" y="302"/>
                  </a:cubicBezTo>
                  <a:cubicBezTo>
                    <a:pt x="4884" y="375"/>
                    <a:pt x="4884" y="375"/>
                    <a:pt x="4884" y="375"/>
                  </a:cubicBezTo>
                  <a:cubicBezTo>
                    <a:pt x="4915" y="375"/>
                    <a:pt x="4915" y="375"/>
                    <a:pt x="4915" y="375"/>
                  </a:cubicBezTo>
                  <a:cubicBezTo>
                    <a:pt x="4913" y="400"/>
                    <a:pt x="4913" y="400"/>
                    <a:pt x="4913" y="400"/>
                  </a:cubicBezTo>
                  <a:cubicBezTo>
                    <a:pt x="4827" y="400"/>
                    <a:pt x="4827" y="400"/>
                    <a:pt x="4827" y="400"/>
                  </a:cubicBezTo>
                  <a:cubicBezTo>
                    <a:pt x="4830" y="375"/>
                    <a:pt x="4830" y="375"/>
                    <a:pt x="4830" y="375"/>
                  </a:cubicBezTo>
                  <a:cubicBezTo>
                    <a:pt x="4854" y="375"/>
                    <a:pt x="4854" y="375"/>
                    <a:pt x="4854" y="375"/>
                  </a:cubicBezTo>
                  <a:cubicBezTo>
                    <a:pt x="4876" y="126"/>
                    <a:pt x="4876" y="126"/>
                    <a:pt x="4876" y="126"/>
                  </a:cubicBezTo>
                  <a:cubicBezTo>
                    <a:pt x="4845" y="126"/>
                    <a:pt x="4845" y="126"/>
                    <a:pt x="4845" y="126"/>
                  </a:cubicBezTo>
                  <a:cubicBezTo>
                    <a:pt x="4848" y="101"/>
                    <a:pt x="4848" y="101"/>
                    <a:pt x="4848" y="101"/>
                  </a:cubicBezTo>
                  <a:cubicBezTo>
                    <a:pt x="4909" y="101"/>
                    <a:pt x="4909" y="101"/>
                    <a:pt x="4909" y="101"/>
                  </a:cubicBezTo>
                  <a:cubicBezTo>
                    <a:pt x="4906" y="134"/>
                    <a:pt x="4900" y="166"/>
                    <a:pt x="4897" y="194"/>
                  </a:cubicBezTo>
                  <a:cubicBezTo>
                    <a:pt x="4898" y="195"/>
                    <a:pt x="4898" y="195"/>
                    <a:pt x="4898" y="195"/>
                  </a:cubicBezTo>
                  <a:cubicBezTo>
                    <a:pt x="4914" y="133"/>
                    <a:pt x="4943" y="98"/>
                    <a:pt x="4982" y="98"/>
                  </a:cubicBezTo>
                  <a:cubicBezTo>
                    <a:pt x="5019" y="98"/>
                    <a:pt x="5030" y="133"/>
                    <a:pt x="5030" y="172"/>
                  </a:cubicBezTo>
                  <a:close/>
                  <a:moveTo>
                    <a:pt x="4999" y="171"/>
                  </a:moveTo>
                  <a:cubicBezTo>
                    <a:pt x="4999" y="143"/>
                    <a:pt x="4992" y="126"/>
                    <a:pt x="4977" y="126"/>
                  </a:cubicBezTo>
                  <a:cubicBezTo>
                    <a:pt x="4941" y="126"/>
                    <a:pt x="4900" y="195"/>
                    <a:pt x="4893" y="276"/>
                  </a:cubicBezTo>
                  <a:cubicBezTo>
                    <a:pt x="4898" y="278"/>
                    <a:pt x="4911" y="282"/>
                    <a:pt x="4926" y="282"/>
                  </a:cubicBezTo>
                  <a:cubicBezTo>
                    <a:pt x="4974" y="282"/>
                    <a:pt x="4999" y="227"/>
                    <a:pt x="4999" y="171"/>
                  </a:cubicBezTo>
                  <a:close/>
                  <a:moveTo>
                    <a:pt x="5202" y="126"/>
                  </a:moveTo>
                  <a:cubicBezTo>
                    <a:pt x="5233" y="126"/>
                    <a:pt x="5233" y="126"/>
                    <a:pt x="5233" y="126"/>
                  </a:cubicBezTo>
                  <a:cubicBezTo>
                    <a:pt x="5226" y="229"/>
                    <a:pt x="5195" y="280"/>
                    <a:pt x="5163" y="280"/>
                  </a:cubicBezTo>
                  <a:cubicBezTo>
                    <a:pt x="5146" y="280"/>
                    <a:pt x="5139" y="265"/>
                    <a:pt x="5139" y="204"/>
                  </a:cubicBezTo>
                  <a:cubicBezTo>
                    <a:pt x="5139" y="178"/>
                    <a:pt x="5142" y="132"/>
                    <a:pt x="5144" y="101"/>
                  </a:cubicBezTo>
                  <a:cubicBezTo>
                    <a:pt x="5082" y="101"/>
                    <a:pt x="5082" y="101"/>
                    <a:pt x="5082" y="101"/>
                  </a:cubicBezTo>
                  <a:cubicBezTo>
                    <a:pt x="5079" y="126"/>
                    <a:pt x="5079" y="126"/>
                    <a:pt x="5079" y="126"/>
                  </a:cubicBezTo>
                  <a:cubicBezTo>
                    <a:pt x="5110" y="126"/>
                    <a:pt x="5110" y="126"/>
                    <a:pt x="5110" y="126"/>
                  </a:cubicBezTo>
                  <a:cubicBezTo>
                    <a:pt x="5109" y="157"/>
                    <a:pt x="5108" y="182"/>
                    <a:pt x="5108" y="204"/>
                  </a:cubicBezTo>
                  <a:cubicBezTo>
                    <a:pt x="5107" y="278"/>
                    <a:pt x="5121" y="306"/>
                    <a:pt x="5157" y="306"/>
                  </a:cubicBezTo>
                  <a:cubicBezTo>
                    <a:pt x="5228" y="306"/>
                    <a:pt x="5256" y="214"/>
                    <a:pt x="5264" y="101"/>
                  </a:cubicBezTo>
                  <a:cubicBezTo>
                    <a:pt x="5205" y="101"/>
                    <a:pt x="5205" y="101"/>
                    <a:pt x="5205" y="101"/>
                  </a:cubicBezTo>
                  <a:lnTo>
                    <a:pt x="5202" y="126"/>
                  </a:lnTo>
                  <a:close/>
                  <a:moveTo>
                    <a:pt x="5463" y="278"/>
                  </a:moveTo>
                  <a:cubicBezTo>
                    <a:pt x="5493" y="278"/>
                    <a:pt x="5493" y="278"/>
                    <a:pt x="5493" y="278"/>
                  </a:cubicBezTo>
                  <a:cubicBezTo>
                    <a:pt x="5490" y="302"/>
                    <a:pt x="5490" y="302"/>
                    <a:pt x="5490" y="302"/>
                  </a:cubicBezTo>
                  <a:cubicBezTo>
                    <a:pt x="5432" y="302"/>
                    <a:pt x="5432" y="302"/>
                    <a:pt x="5432" y="302"/>
                  </a:cubicBezTo>
                  <a:cubicBezTo>
                    <a:pt x="5435" y="269"/>
                    <a:pt x="5440" y="227"/>
                    <a:pt x="5447" y="202"/>
                  </a:cubicBezTo>
                  <a:cubicBezTo>
                    <a:pt x="5446" y="201"/>
                    <a:pt x="5446" y="201"/>
                    <a:pt x="5446" y="201"/>
                  </a:cubicBezTo>
                  <a:cubicBezTo>
                    <a:pt x="5436" y="238"/>
                    <a:pt x="5414" y="306"/>
                    <a:pt x="5365" y="306"/>
                  </a:cubicBezTo>
                  <a:cubicBezTo>
                    <a:pt x="5332" y="306"/>
                    <a:pt x="5314" y="276"/>
                    <a:pt x="5314" y="233"/>
                  </a:cubicBezTo>
                  <a:cubicBezTo>
                    <a:pt x="5314" y="181"/>
                    <a:pt x="5333" y="142"/>
                    <a:pt x="5350" y="125"/>
                  </a:cubicBezTo>
                  <a:cubicBezTo>
                    <a:pt x="5372" y="103"/>
                    <a:pt x="5398" y="98"/>
                    <a:pt x="5423" y="98"/>
                  </a:cubicBezTo>
                  <a:cubicBezTo>
                    <a:pt x="5439" y="98"/>
                    <a:pt x="5452" y="101"/>
                    <a:pt x="5466" y="107"/>
                  </a:cubicBezTo>
                  <a:cubicBezTo>
                    <a:pt x="5479" y="107"/>
                    <a:pt x="5479" y="107"/>
                    <a:pt x="5479" y="107"/>
                  </a:cubicBezTo>
                  <a:cubicBezTo>
                    <a:pt x="5473" y="135"/>
                    <a:pt x="5467" y="222"/>
                    <a:pt x="5463" y="278"/>
                  </a:cubicBezTo>
                  <a:close/>
                  <a:moveTo>
                    <a:pt x="5446" y="127"/>
                  </a:moveTo>
                  <a:cubicBezTo>
                    <a:pt x="5439" y="124"/>
                    <a:pt x="5430" y="122"/>
                    <a:pt x="5418" y="122"/>
                  </a:cubicBezTo>
                  <a:cubicBezTo>
                    <a:pt x="5361" y="122"/>
                    <a:pt x="5345" y="180"/>
                    <a:pt x="5345" y="233"/>
                  </a:cubicBezTo>
                  <a:cubicBezTo>
                    <a:pt x="5345" y="262"/>
                    <a:pt x="5353" y="277"/>
                    <a:pt x="5368" y="277"/>
                  </a:cubicBezTo>
                  <a:cubicBezTo>
                    <a:pt x="5409" y="277"/>
                    <a:pt x="5440" y="187"/>
                    <a:pt x="5446" y="127"/>
                  </a:cubicBezTo>
                  <a:close/>
                  <a:moveTo>
                    <a:pt x="5721" y="149"/>
                  </a:moveTo>
                  <a:cubicBezTo>
                    <a:pt x="5721" y="114"/>
                    <a:pt x="5708" y="98"/>
                    <a:pt x="5682" y="98"/>
                  </a:cubicBezTo>
                  <a:cubicBezTo>
                    <a:pt x="5644" y="98"/>
                    <a:pt x="5606" y="148"/>
                    <a:pt x="5593" y="200"/>
                  </a:cubicBezTo>
                  <a:cubicBezTo>
                    <a:pt x="5592" y="199"/>
                    <a:pt x="5592" y="199"/>
                    <a:pt x="5592" y="199"/>
                  </a:cubicBezTo>
                  <a:cubicBezTo>
                    <a:pt x="5599" y="157"/>
                    <a:pt x="5601" y="133"/>
                    <a:pt x="5607" y="101"/>
                  </a:cubicBezTo>
                  <a:cubicBezTo>
                    <a:pt x="5546" y="101"/>
                    <a:pt x="5546" y="101"/>
                    <a:pt x="5546" y="101"/>
                  </a:cubicBezTo>
                  <a:cubicBezTo>
                    <a:pt x="5543" y="126"/>
                    <a:pt x="5543" y="126"/>
                    <a:pt x="5543" y="126"/>
                  </a:cubicBezTo>
                  <a:cubicBezTo>
                    <a:pt x="5574" y="126"/>
                    <a:pt x="5574" y="126"/>
                    <a:pt x="5574" y="126"/>
                  </a:cubicBezTo>
                  <a:cubicBezTo>
                    <a:pt x="5569" y="181"/>
                    <a:pt x="5564" y="240"/>
                    <a:pt x="5556" y="302"/>
                  </a:cubicBezTo>
                  <a:cubicBezTo>
                    <a:pt x="5585" y="302"/>
                    <a:pt x="5585" y="302"/>
                    <a:pt x="5585" y="302"/>
                  </a:cubicBezTo>
                  <a:cubicBezTo>
                    <a:pt x="5593" y="252"/>
                    <a:pt x="5593" y="252"/>
                    <a:pt x="5593" y="252"/>
                  </a:cubicBezTo>
                  <a:cubicBezTo>
                    <a:pt x="5598" y="223"/>
                    <a:pt x="5630" y="126"/>
                    <a:pt x="5674" y="126"/>
                  </a:cubicBezTo>
                  <a:cubicBezTo>
                    <a:pt x="5686" y="126"/>
                    <a:pt x="5691" y="132"/>
                    <a:pt x="5691" y="154"/>
                  </a:cubicBezTo>
                  <a:cubicBezTo>
                    <a:pt x="5691" y="179"/>
                    <a:pt x="5682" y="238"/>
                    <a:pt x="5675" y="302"/>
                  </a:cubicBezTo>
                  <a:cubicBezTo>
                    <a:pt x="5735" y="302"/>
                    <a:pt x="5735" y="302"/>
                    <a:pt x="5735" y="302"/>
                  </a:cubicBezTo>
                  <a:cubicBezTo>
                    <a:pt x="5737" y="278"/>
                    <a:pt x="5737" y="278"/>
                    <a:pt x="5737" y="278"/>
                  </a:cubicBezTo>
                  <a:cubicBezTo>
                    <a:pt x="5707" y="278"/>
                    <a:pt x="5707" y="278"/>
                    <a:pt x="5707" y="278"/>
                  </a:cubicBezTo>
                  <a:cubicBezTo>
                    <a:pt x="5713" y="233"/>
                    <a:pt x="5721" y="181"/>
                    <a:pt x="5721" y="149"/>
                  </a:cubicBezTo>
                  <a:close/>
                  <a:moveTo>
                    <a:pt x="5945" y="106"/>
                  </a:moveTo>
                  <a:cubicBezTo>
                    <a:pt x="5959" y="106"/>
                    <a:pt x="5959" y="106"/>
                    <a:pt x="5959" y="106"/>
                  </a:cubicBezTo>
                  <a:cubicBezTo>
                    <a:pt x="5953" y="155"/>
                    <a:pt x="5951" y="213"/>
                    <a:pt x="5943" y="292"/>
                  </a:cubicBezTo>
                  <a:cubicBezTo>
                    <a:pt x="5934" y="369"/>
                    <a:pt x="5909" y="400"/>
                    <a:pt x="5846" y="400"/>
                  </a:cubicBezTo>
                  <a:cubicBezTo>
                    <a:pt x="5828" y="400"/>
                    <a:pt x="5800" y="394"/>
                    <a:pt x="5785" y="385"/>
                  </a:cubicBezTo>
                  <a:cubicBezTo>
                    <a:pt x="5786" y="357"/>
                    <a:pt x="5786" y="357"/>
                    <a:pt x="5786" y="357"/>
                  </a:cubicBezTo>
                  <a:cubicBezTo>
                    <a:pt x="5798" y="366"/>
                    <a:pt x="5816" y="375"/>
                    <a:pt x="5842" y="375"/>
                  </a:cubicBezTo>
                  <a:cubicBezTo>
                    <a:pt x="5862" y="375"/>
                    <a:pt x="5879" y="371"/>
                    <a:pt x="5890" y="359"/>
                  </a:cubicBezTo>
                  <a:cubicBezTo>
                    <a:pt x="5920" y="329"/>
                    <a:pt x="5910" y="275"/>
                    <a:pt x="5926" y="202"/>
                  </a:cubicBezTo>
                  <a:cubicBezTo>
                    <a:pt x="5925" y="201"/>
                    <a:pt x="5925" y="201"/>
                    <a:pt x="5925" y="201"/>
                  </a:cubicBezTo>
                  <a:cubicBezTo>
                    <a:pt x="5913" y="233"/>
                    <a:pt x="5888" y="300"/>
                    <a:pt x="5839" y="300"/>
                  </a:cubicBezTo>
                  <a:cubicBezTo>
                    <a:pt x="5802" y="300"/>
                    <a:pt x="5790" y="266"/>
                    <a:pt x="5790" y="231"/>
                  </a:cubicBezTo>
                  <a:cubicBezTo>
                    <a:pt x="5790" y="155"/>
                    <a:pt x="5831" y="98"/>
                    <a:pt x="5897" y="98"/>
                  </a:cubicBezTo>
                  <a:cubicBezTo>
                    <a:pt x="5915" y="98"/>
                    <a:pt x="5931" y="102"/>
                    <a:pt x="5945" y="106"/>
                  </a:cubicBezTo>
                  <a:close/>
                  <a:moveTo>
                    <a:pt x="5927" y="128"/>
                  </a:moveTo>
                  <a:cubicBezTo>
                    <a:pt x="5921" y="126"/>
                    <a:pt x="5911" y="122"/>
                    <a:pt x="5895" y="122"/>
                  </a:cubicBezTo>
                  <a:cubicBezTo>
                    <a:pt x="5838" y="122"/>
                    <a:pt x="5822" y="180"/>
                    <a:pt x="5822" y="231"/>
                  </a:cubicBezTo>
                  <a:cubicBezTo>
                    <a:pt x="5822" y="261"/>
                    <a:pt x="5830" y="275"/>
                    <a:pt x="5845" y="275"/>
                  </a:cubicBezTo>
                  <a:cubicBezTo>
                    <a:pt x="5877" y="275"/>
                    <a:pt x="5915" y="207"/>
                    <a:pt x="5927" y="128"/>
                  </a:cubicBezTo>
                  <a:close/>
                  <a:moveTo>
                    <a:pt x="6297" y="278"/>
                  </a:moveTo>
                  <a:cubicBezTo>
                    <a:pt x="6327" y="278"/>
                    <a:pt x="6327" y="278"/>
                    <a:pt x="6327" y="278"/>
                  </a:cubicBezTo>
                  <a:cubicBezTo>
                    <a:pt x="6324" y="302"/>
                    <a:pt x="6324" y="302"/>
                    <a:pt x="6324" y="302"/>
                  </a:cubicBezTo>
                  <a:cubicBezTo>
                    <a:pt x="6266" y="302"/>
                    <a:pt x="6266" y="302"/>
                    <a:pt x="6266" y="302"/>
                  </a:cubicBezTo>
                  <a:cubicBezTo>
                    <a:pt x="6269" y="269"/>
                    <a:pt x="6274" y="227"/>
                    <a:pt x="6281" y="202"/>
                  </a:cubicBezTo>
                  <a:cubicBezTo>
                    <a:pt x="6280" y="201"/>
                    <a:pt x="6280" y="201"/>
                    <a:pt x="6280" y="201"/>
                  </a:cubicBezTo>
                  <a:cubicBezTo>
                    <a:pt x="6270" y="238"/>
                    <a:pt x="6248" y="306"/>
                    <a:pt x="6199" y="306"/>
                  </a:cubicBezTo>
                  <a:cubicBezTo>
                    <a:pt x="6166" y="306"/>
                    <a:pt x="6148" y="276"/>
                    <a:pt x="6148" y="233"/>
                  </a:cubicBezTo>
                  <a:cubicBezTo>
                    <a:pt x="6148" y="181"/>
                    <a:pt x="6167" y="142"/>
                    <a:pt x="6184" y="125"/>
                  </a:cubicBezTo>
                  <a:cubicBezTo>
                    <a:pt x="6206" y="103"/>
                    <a:pt x="6232" y="98"/>
                    <a:pt x="6257" y="98"/>
                  </a:cubicBezTo>
                  <a:cubicBezTo>
                    <a:pt x="6273" y="98"/>
                    <a:pt x="6286" y="101"/>
                    <a:pt x="6300" y="107"/>
                  </a:cubicBezTo>
                  <a:cubicBezTo>
                    <a:pt x="6313" y="107"/>
                    <a:pt x="6313" y="107"/>
                    <a:pt x="6313" y="107"/>
                  </a:cubicBezTo>
                  <a:cubicBezTo>
                    <a:pt x="6307" y="135"/>
                    <a:pt x="6301" y="222"/>
                    <a:pt x="6297" y="278"/>
                  </a:cubicBezTo>
                  <a:close/>
                  <a:moveTo>
                    <a:pt x="6280" y="127"/>
                  </a:moveTo>
                  <a:cubicBezTo>
                    <a:pt x="6273" y="124"/>
                    <a:pt x="6264" y="122"/>
                    <a:pt x="6252" y="122"/>
                  </a:cubicBezTo>
                  <a:cubicBezTo>
                    <a:pt x="6195" y="122"/>
                    <a:pt x="6179" y="180"/>
                    <a:pt x="6179" y="233"/>
                  </a:cubicBezTo>
                  <a:cubicBezTo>
                    <a:pt x="6179" y="262"/>
                    <a:pt x="6187" y="277"/>
                    <a:pt x="6202" y="277"/>
                  </a:cubicBezTo>
                  <a:cubicBezTo>
                    <a:pt x="6243" y="277"/>
                    <a:pt x="6274" y="187"/>
                    <a:pt x="6280" y="127"/>
                  </a:cubicBezTo>
                  <a:close/>
                  <a:moveTo>
                    <a:pt x="6516" y="159"/>
                  </a:moveTo>
                  <a:cubicBezTo>
                    <a:pt x="6520" y="108"/>
                    <a:pt x="6520" y="108"/>
                    <a:pt x="6520" y="108"/>
                  </a:cubicBezTo>
                  <a:cubicBezTo>
                    <a:pt x="6508" y="104"/>
                    <a:pt x="6486" y="98"/>
                    <a:pt x="6460" y="98"/>
                  </a:cubicBezTo>
                  <a:cubicBezTo>
                    <a:pt x="6410" y="98"/>
                    <a:pt x="6386" y="122"/>
                    <a:pt x="6386" y="157"/>
                  </a:cubicBezTo>
                  <a:cubicBezTo>
                    <a:pt x="6386" y="217"/>
                    <a:pt x="6490" y="206"/>
                    <a:pt x="6490" y="246"/>
                  </a:cubicBezTo>
                  <a:cubicBezTo>
                    <a:pt x="6490" y="265"/>
                    <a:pt x="6474" y="281"/>
                    <a:pt x="6446" y="281"/>
                  </a:cubicBezTo>
                  <a:cubicBezTo>
                    <a:pt x="6429" y="281"/>
                    <a:pt x="6413" y="278"/>
                    <a:pt x="6404" y="274"/>
                  </a:cubicBezTo>
                  <a:cubicBezTo>
                    <a:pt x="6406" y="243"/>
                    <a:pt x="6406" y="243"/>
                    <a:pt x="6406" y="243"/>
                  </a:cubicBezTo>
                  <a:cubicBezTo>
                    <a:pt x="6380" y="243"/>
                    <a:pt x="6380" y="243"/>
                    <a:pt x="6380" y="243"/>
                  </a:cubicBezTo>
                  <a:cubicBezTo>
                    <a:pt x="6376" y="294"/>
                    <a:pt x="6376" y="294"/>
                    <a:pt x="6376" y="294"/>
                  </a:cubicBezTo>
                  <a:cubicBezTo>
                    <a:pt x="6392" y="299"/>
                    <a:pt x="6413" y="306"/>
                    <a:pt x="6443" y="306"/>
                  </a:cubicBezTo>
                  <a:cubicBezTo>
                    <a:pt x="6490" y="306"/>
                    <a:pt x="6519" y="284"/>
                    <a:pt x="6519" y="242"/>
                  </a:cubicBezTo>
                  <a:cubicBezTo>
                    <a:pt x="6519" y="213"/>
                    <a:pt x="6501" y="203"/>
                    <a:pt x="6475" y="193"/>
                  </a:cubicBezTo>
                  <a:cubicBezTo>
                    <a:pt x="6453" y="185"/>
                    <a:pt x="6453" y="185"/>
                    <a:pt x="6453" y="185"/>
                  </a:cubicBezTo>
                  <a:cubicBezTo>
                    <a:pt x="6431" y="177"/>
                    <a:pt x="6416" y="170"/>
                    <a:pt x="6416" y="152"/>
                  </a:cubicBezTo>
                  <a:cubicBezTo>
                    <a:pt x="6416" y="139"/>
                    <a:pt x="6425" y="122"/>
                    <a:pt x="6458" y="122"/>
                  </a:cubicBezTo>
                  <a:cubicBezTo>
                    <a:pt x="6471" y="122"/>
                    <a:pt x="6484" y="124"/>
                    <a:pt x="6493" y="128"/>
                  </a:cubicBezTo>
                  <a:cubicBezTo>
                    <a:pt x="6491" y="159"/>
                    <a:pt x="6491" y="159"/>
                    <a:pt x="6491" y="159"/>
                  </a:cubicBezTo>
                  <a:lnTo>
                    <a:pt x="6516" y="159"/>
                  </a:lnTo>
                  <a:close/>
                  <a:moveTo>
                    <a:pt x="6642" y="101"/>
                  </a:moveTo>
                  <a:cubicBezTo>
                    <a:pt x="6581" y="101"/>
                    <a:pt x="6581" y="101"/>
                    <a:pt x="6581" y="101"/>
                  </a:cubicBezTo>
                  <a:cubicBezTo>
                    <a:pt x="6578" y="126"/>
                    <a:pt x="6578" y="126"/>
                    <a:pt x="6578" y="126"/>
                  </a:cubicBezTo>
                  <a:cubicBezTo>
                    <a:pt x="6609" y="126"/>
                    <a:pt x="6609" y="126"/>
                    <a:pt x="6609" y="126"/>
                  </a:cubicBezTo>
                  <a:cubicBezTo>
                    <a:pt x="6593" y="302"/>
                    <a:pt x="6593" y="302"/>
                    <a:pt x="6593" y="302"/>
                  </a:cubicBezTo>
                  <a:cubicBezTo>
                    <a:pt x="6653" y="302"/>
                    <a:pt x="6653" y="302"/>
                    <a:pt x="6653" y="302"/>
                  </a:cubicBezTo>
                  <a:cubicBezTo>
                    <a:pt x="6655" y="278"/>
                    <a:pt x="6655" y="278"/>
                    <a:pt x="6655" y="278"/>
                  </a:cubicBezTo>
                  <a:cubicBezTo>
                    <a:pt x="6626" y="278"/>
                    <a:pt x="6626" y="278"/>
                    <a:pt x="6626" y="278"/>
                  </a:cubicBezTo>
                  <a:lnTo>
                    <a:pt x="6642" y="101"/>
                  </a:lnTo>
                  <a:close/>
                  <a:moveTo>
                    <a:pt x="6632" y="44"/>
                  </a:moveTo>
                  <a:cubicBezTo>
                    <a:pt x="6644" y="44"/>
                    <a:pt x="6654" y="34"/>
                    <a:pt x="6654" y="22"/>
                  </a:cubicBezTo>
                  <a:cubicBezTo>
                    <a:pt x="6654" y="10"/>
                    <a:pt x="6644" y="0"/>
                    <a:pt x="6632" y="0"/>
                  </a:cubicBezTo>
                  <a:cubicBezTo>
                    <a:pt x="6620" y="0"/>
                    <a:pt x="6610" y="10"/>
                    <a:pt x="6610" y="22"/>
                  </a:cubicBezTo>
                  <a:cubicBezTo>
                    <a:pt x="6610" y="34"/>
                    <a:pt x="6620" y="44"/>
                    <a:pt x="6632" y="44"/>
                  </a:cubicBezTo>
                  <a:close/>
                  <a:moveTo>
                    <a:pt x="6735" y="224"/>
                  </a:moveTo>
                  <a:cubicBezTo>
                    <a:pt x="6735" y="265"/>
                    <a:pt x="6755" y="280"/>
                    <a:pt x="6785" y="280"/>
                  </a:cubicBezTo>
                  <a:cubicBezTo>
                    <a:pt x="6803" y="280"/>
                    <a:pt x="6824" y="273"/>
                    <a:pt x="6842" y="262"/>
                  </a:cubicBezTo>
                  <a:cubicBezTo>
                    <a:pt x="6838" y="291"/>
                    <a:pt x="6838" y="291"/>
                    <a:pt x="6838" y="291"/>
                  </a:cubicBezTo>
                  <a:cubicBezTo>
                    <a:pt x="6829" y="297"/>
                    <a:pt x="6806" y="306"/>
                    <a:pt x="6778" y="306"/>
                  </a:cubicBezTo>
                  <a:cubicBezTo>
                    <a:pt x="6728" y="306"/>
                    <a:pt x="6703" y="281"/>
                    <a:pt x="6703" y="216"/>
                  </a:cubicBezTo>
                  <a:cubicBezTo>
                    <a:pt x="6703" y="181"/>
                    <a:pt x="6714" y="151"/>
                    <a:pt x="6732" y="130"/>
                  </a:cubicBezTo>
                  <a:cubicBezTo>
                    <a:pt x="6749" y="110"/>
                    <a:pt x="6770" y="98"/>
                    <a:pt x="6802" y="98"/>
                  </a:cubicBezTo>
                  <a:cubicBezTo>
                    <a:pt x="6840" y="98"/>
                    <a:pt x="6857" y="120"/>
                    <a:pt x="6857" y="143"/>
                  </a:cubicBezTo>
                  <a:cubicBezTo>
                    <a:pt x="6857" y="191"/>
                    <a:pt x="6802" y="217"/>
                    <a:pt x="6735" y="224"/>
                  </a:cubicBezTo>
                  <a:close/>
                  <a:moveTo>
                    <a:pt x="6826" y="145"/>
                  </a:moveTo>
                  <a:cubicBezTo>
                    <a:pt x="6826" y="134"/>
                    <a:pt x="6817" y="122"/>
                    <a:pt x="6796" y="122"/>
                  </a:cubicBezTo>
                  <a:cubicBezTo>
                    <a:pt x="6759" y="122"/>
                    <a:pt x="6739" y="159"/>
                    <a:pt x="6735" y="203"/>
                  </a:cubicBezTo>
                  <a:cubicBezTo>
                    <a:pt x="6790" y="196"/>
                    <a:pt x="6826" y="180"/>
                    <a:pt x="6826" y="145"/>
                  </a:cubicBezTo>
                  <a:close/>
                  <a:moveTo>
                    <a:pt x="6975" y="3"/>
                  </a:moveTo>
                  <a:cubicBezTo>
                    <a:pt x="6909" y="3"/>
                    <a:pt x="6909" y="3"/>
                    <a:pt x="6909" y="3"/>
                  </a:cubicBezTo>
                  <a:cubicBezTo>
                    <a:pt x="6907" y="28"/>
                    <a:pt x="6907" y="28"/>
                    <a:pt x="6907" y="28"/>
                  </a:cubicBezTo>
                  <a:cubicBezTo>
                    <a:pt x="6943" y="28"/>
                    <a:pt x="6943" y="28"/>
                    <a:pt x="6943" y="28"/>
                  </a:cubicBezTo>
                  <a:cubicBezTo>
                    <a:pt x="6918" y="302"/>
                    <a:pt x="6918" y="302"/>
                    <a:pt x="6918" y="302"/>
                  </a:cubicBezTo>
                  <a:cubicBezTo>
                    <a:pt x="6978" y="302"/>
                    <a:pt x="6978" y="302"/>
                    <a:pt x="6978" y="302"/>
                  </a:cubicBezTo>
                  <a:cubicBezTo>
                    <a:pt x="6981" y="278"/>
                    <a:pt x="6981" y="278"/>
                    <a:pt x="6981" y="278"/>
                  </a:cubicBezTo>
                  <a:cubicBezTo>
                    <a:pt x="6951" y="278"/>
                    <a:pt x="6951" y="278"/>
                    <a:pt x="6951" y="278"/>
                  </a:cubicBezTo>
                  <a:lnTo>
                    <a:pt x="6975" y="3"/>
                  </a:lnTo>
                  <a:close/>
                  <a:moveTo>
                    <a:pt x="7043" y="155"/>
                  </a:moveTo>
                  <a:cubicBezTo>
                    <a:pt x="7068" y="155"/>
                    <a:pt x="7068" y="155"/>
                    <a:pt x="7068" y="155"/>
                  </a:cubicBezTo>
                  <a:cubicBezTo>
                    <a:pt x="7070" y="126"/>
                    <a:pt x="7070" y="126"/>
                    <a:pt x="7070" y="126"/>
                  </a:cubicBezTo>
                  <a:cubicBezTo>
                    <a:pt x="7150" y="126"/>
                    <a:pt x="7150" y="126"/>
                    <a:pt x="7150" y="126"/>
                  </a:cubicBezTo>
                  <a:cubicBezTo>
                    <a:pt x="7154" y="126"/>
                    <a:pt x="7158" y="126"/>
                    <a:pt x="7161" y="125"/>
                  </a:cubicBezTo>
                  <a:cubicBezTo>
                    <a:pt x="7161" y="126"/>
                    <a:pt x="7161" y="126"/>
                    <a:pt x="7161" y="126"/>
                  </a:cubicBezTo>
                  <a:cubicBezTo>
                    <a:pt x="7157" y="129"/>
                    <a:pt x="7151" y="136"/>
                    <a:pt x="7145" y="143"/>
                  </a:cubicBezTo>
                  <a:cubicBezTo>
                    <a:pt x="7034" y="279"/>
                    <a:pt x="7034" y="279"/>
                    <a:pt x="7034" y="279"/>
                  </a:cubicBezTo>
                  <a:cubicBezTo>
                    <a:pt x="7031" y="302"/>
                    <a:pt x="7031" y="302"/>
                    <a:pt x="7031" y="302"/>
                  </a:cubicBezTo>
                  <a:cubicBezTo>
                    <a:pt x="7189" y="302"/>
                    <a:pt x="7189" y="302"/>
                    <a:pt x="7189" y="302"/>
                  </a:cubicBezTo>
                  <a:cubicBezTo>
                    <a:pt x="7194" y="248"/>
                    <a:pt x="7194" y="248"/>
                    <a:pt x="7194" y="248"/>
                  </a:cubicBezTo>
                  <a:cubicBezTo>
                    <a:pt x="7169" y="248"/>
                    <a:pt x="7169" y="248"/>
                    <a:pt x="7169" y="248"/>
                  </a:cubicBezTo>
                  <a:cubicBezTo>
                    <a:pt x="7165" y="278"/>
                    <a:pt x="7165" y="278"/>
                    <a:pt x="7165" y="278"/>
                  </a:cubicBezTo>
                  <a:cubicBezTo>
                    <a:pt x="7079" y="278"/>
                    <a:pt x="7079" y="278"/>
                    <a:pt x="7079" y="278"/>
                  </a:cubicBezTo>
                  <a:cubicBezTo>
                    <a:pt x="7076" y="278"/>
                    <a:pt x="7073" y="278"/>
                    <a:pt x="7068" y="278"/>
                  </a:cubicBezTo>
                  <a:cubicBezTo>
                    <a:pt x="7068" y="278"/>
                    <a:pt x="7068" y="278"/>
                    <a:pt x="7068" y="278"/>
                  </a:cubicBezTo>
                  <a:cubicBezTo>
                    <a:pt x="7074" y="272"/>
                    <a:pt x="7078" y="267"/>
                    <a:pt x="7082" y="262"/>
                  </a:cubicBezTo>
                  <a:cubicBezTo>
                    <a:pt x="7196" y="122"/>
                    <a:pt x="7196" y="122"/>
                    <a:pt x="7196" y="122"/>
                  </a:cubicBezTo>
                  <a:cubicBezTo>
                    <a:pt x="7198" y="101"/>
                    <a:pt x="7198" y="101"/>
                    <a:pt x="7198" y="101"/>
                  </a:cubicBezTo>
                  <a:cubicBezTo>
                    <a:pt x="7046" y="101"/>
                    <a:pt x="7046" y="101"/>
                    <a:pt x="7046" y="101"/>
                  </a:cubicBezTo>
                  <a:lnTo>
                    <a:pt x="7043" y="155"/>
                  </a:lnTo>
                  <a:close/>
                  <a:moveTo>
                    <a:pt x="7412" y="187"/>
                  </a:moveTo>
                  <a:cubicBezTo>
                    <a:pt x="7412" y="253"/>
                    <a:pt x="7380" y="306"/>
                    <a:pt x="7319" y="306"/>
                  </a:cubicBezTo>
                  <a:cubicBezTo>
                    <a:pt x="7263" y="306"/>
                    <a:pt x="7244" y="259"/>
                    <a:pt x="7244" y="217"/>
                  </a:cubicBezTo>
                  <a:cubicBezTo>
                    <a:pt x="7244" y="152"/>
                    <a:pt x="7277" y="98"/>
                    <a:pt x="7337" y="98"/>
                  </a:cubicBezTo>
                  <a:cubicBezTo>
                    <a:pt x="7394" y="98"/>
                    <a:pt x="7412" y="145"/>
                    <a:pt x="7412" y="187"/>
                  </a:cubicBezTo>
                  <a:close/>
                  <a:moveTo>
                    <a:pt x="7381" y="186"/>
                  </a:moveTo>
                  <a:cubicBezTo>
                    <a:pt x="7381" y="143"/>
                    <a:pt x="7361" y="124"/>
                    <a:pt x="7335" y="124"/>
                  </a:cubicBezTo>
                  <a:cubicBezTo>
                    <a:pt x="7306" y="124"/>
                    <a:pt x="7275" y="145"/>
                    <a:pt x="7275" y="218"/>
                  </a:cubicBezTo>
                  <a:cubicBezTo>
                    <a:pt x="7275" y="260"/>
                    <a:pt x="7296" y="280"/>
                    <a:pt x="7322" y="280"/>
                  </a:cubicBezTo>
                  <a:cubicBezTo>
                    <a:pt x="7350" y="280"/>
                    <a:pt x="7381" y="258"/>
                    <a:pt x="7381" y="186"/>
                  </a:cubicBezTo>
                  <a:close/>
                  <a:moveTo>
                    <a:pt x="7489" y="224"/>
                  </a:moveTo>
                  <a:cubicBezTo>
                    <a:pt x="7489" y="265"/>
                    <a:pt x="7509" y="280"/>
                    <a:pt x="7540" y="280"/>
                  </a:cubicBezTo>
                  <a:cubicBezTo>
                    <a:pt x="7557" y="280"/>
                    <a:pt x="7578" y="273"/>
                    <a:pt x="7596" y="262"/>
                  </a:cubicBezTo>
                  <a:cubicBezTo>
                    <a:pt x="7593" y="291"/>
                    <a:pt x="7593" y="291"/>
                    <a:pt x="7593" y="291"/>
                  </a:cubicBezTo>
                  <a:cubicBezTo>
                    <a:pt x="7583" y="297"/>
                    <a:pt x="7561" y="306"/>
                    <a:pt x="7532" y="306"/>
                  </a:cubicBezTo>
                  <a:cubicBezTo>
                    <a:pt x="7483" y="306"/>
                    <a:pt x="7458" y="281"/>
                    <a:pt x="7458" y="216"/>
                  </a:cubicBezTo>
                  <a:cubicBezTo>
                    <a:pt x="7458" y="181"/>
                    <a:pt x="7469" y="151"/>
                    <a:pt x="7486" y="130"/>
                  </a:cubicBezTo>
                  <a:cubicBezTo>
                    <a:pt x="7504" y="110"/>
                    <a:pt x="7525" y="98"/>
                    <a:pt x="7556" y="98"/>
                  </a:cubicBezTo>
                  <a:cubicBezTo>
                    <a:pt x="7595" y="98"/>
                    <a:pt x="7612" y="120"/>
                    <a:pt x="7612" y="143"/>
                  </a:cubicBezTo>
                  <a:cubicBezTo>
                    <a:pt x="7612" y="191"/>
                    <a:pt x="7557" y="217"/>
                    <a:pt x="7489" y="224"/>
                  </a:cubicBezTo>
                  <a:close/>
                  <a:moveTo>
                    <a:pt x="7581" y="145"/>
                  </a:moveTo>
                  <a:cubicBezTo>
                    <a:pt x="7581" y="134"/>
                    <a:pt x="7572" y="122"/>
                    <a:pt x="7551" y="122"/>
                  </a:cubicBezTo>
                  <a:cubicBezTo>
                    <a:pt x="7514" y="122"/>
                    <a:pt x="7493" y="159"/>
                    <a:pt x="7489" y="203"/>
                  </a:cubicBezTo>
                  <a:cubicBezTo>
                    <a:pt x="7545" y="196"/>
                    <a:pt x="7581" y="180"/>
                    <a:pt x="7581" y="145"/>
                  </a:cubicBezTo>
                  <a:close/>
                  <a:moveTo>
                    <a:pt x="7748" y="214"/>
                  </a:moveTo>
                  <a:cubicBezTo>
                    <a:pt x="7760" y="222"/>
                    <a:pt x="7785" y="256"/>
                    <a:pt x="7805" y="278"/>
                  </a:cubicBezTo>
                  <a:cubicBezTo>
                    <a:pt x="7834" y="278"/>
                    <a:pt x="7834" y="278"/>
                    <a:pt x="7834" y="278"/>
                  </a:cubicBezTo>
                  <a:cubicBezTo>
                    <a:pt x="7832" y="302"/>
                    <a:pt x="7832" y="302"/>
                    <a:pt x="7832" y="302"/>
                  </a:cubicBezTo>
                  <a:cubicBezTo>
                    <a:pt x="7785" y="302"/>
                    <a:pt x="7785" y="302"/>
                    <a:pt x="7785" y="302"/>
                  </a:cubicBezTo>
                  <a:cubicBezTo>
                    <a:pt x="7712" y="215"/>
                    <a:pt x="7712" y="215"/>
                    <a:pt x="7712" y="215"/>
                  </a:cubicBezTo>
                  <a:cubicBezTo>
                    <a:pt x="7708" y="236"/>
                    <a:pt x="7704" y="285"/>
                    <a:pt x="7703" y="302"/>
                  </a:cubicBezTo>
                  <a:cubicBezTo>
                    <a:pt x="7673" y="302"/>
                    <a:pt x="7673" y="302"/>
                    <a:pt x="7673" y="302"/>
                  </a:cubicBezTo>
                  <a:cubicBezTo>
                    <a:pt x="7682" y="203"/>
                    <a:pt x="7689" y="119"/>
                    <a:pt x="7697" y="28"/>
                  </a:cubicBezTo>
                  <a:cubicBezTo>
                    <a:pt x="7661" y="28"/>
                    <a:pt x="7661" y="28"/>
                    <a:pt x="7661" y="28"/>
                  </a:cubicBezTo>
                  <a:cubicBezTo>
                    <a:pt x="7664" y="3"/>
                    <a:pt x="7664" y="3"/>
                    <a:pt x="7664" y="3"/>
                  </a:cubicBezTo>
                  <a:cubicBezTo>
                    <a:pt x="7730" y="3"/>
                    <a:pt x="7730" y="3"/>
                    <a:pt x="7730" y="3"/>
                  </a:cubicBezTo>
                  <a:cubicBezTo>
                    <a:pt x="7723" y="63"/>
                    <a:pt x="7724" y="115"/>
                    <a:pt x="7711" y="173"/>
                  </a:cubicBezTo>
                  <a:cubicBezTo>
                    <a:pt x="7712" y="173"/>
                    <a:pt x="7712" y="173"/>
                    <a:pt x="7712" y="173"/>
                  </a:cubicBezTo>
                  <a:cubicBezTo>
                    <a:pt x="7721" y="145"/>
                    <a:pt x="7744" y="98"/>
                    <a:pt x="7790" y="98"/>
                  </a:cubicBezTo>
                  <a:cubicBezTo>
                    <a:pt x="7820" y="98"/>
                    <a:pt x="7834" y="118"/>
                    <a:pt x="7834" y="136"/>
                  </a:cubicBezTo>
                  <a:cubicBezTo>
                    <a:pt x="7834" y="182"/>
                    <a:pt x="7778" y="209"/>
                    <a:pt x="7748" y="214"/>
                  </a:cubicBezTo>
                  <a:close/>
                  <a:moveTo>
                    <a:pt x="7803" y="144"/>
                  </a:moveTo>
                  <a:cubicBezTo>
                    <a:pt x="7803" y="132"/>
                    <a:pt x="7794" y="124"/>
                    <a:pt x="7782" y="124"/>
                  </a:cubicBezTo>
                  <a:cubicBezTo>
                    <a:pt x="7745" y="124"/>
                    <a:pt x="7721" y="178"/>
                    <a:pt x="7714" y="207"/>
                  </a:cubicBezTo>
                  <a:cubicBezTo>
                    <a:pt x="7772" y="195"/>
                    <a:pt x="7803" y="168"/>
                    <a:pt x="7803" y="144"/>
                  </a:cubicBezTo>
                  <a:close/>
                  <a:moveTo>
                    <a:pt x="7917" y="224"/>
                  </a:moveTo>
                  <a:cubicBezTo>
                    <a:pt x="7917" y="265"/>
                    <a:pt x="7937" y="280"/>
                    <a:pt x="7968" y="280"/>
                  </a:cubicBezTo>
                  <a:cubicBezTo>
                    <a:pt x="7985" y="280"/>
                    <a:pt x="8006" y="273"/>
                    <a:pt x="8024" y="262"/>
                  </a:cubicBezTo>
                  <a:cubicBezTo>
                    <a:pt x="8021" y="291"/>
                    <a:pt x="8021" y="291"/>
                    <a:pt x="8021" y="291"/>
                  </a:cubicBezTo>
                  <a:cubicBezTo>
                    <a:pt x="8011" y="297"/>
                    <a:pt x="7988" y="306"/>
                    <a:pt x="7960" y="306"/>
                  </a:cubicBezTo>
                  <a:cubicBezTo>
                    <a:pt x="7911" y="306"/>
                    <a:pt x="7886" y="281"/>
                    <a:pt x="7886" y="216"/>
                  </a:cubicBezTo>
                  <a:cubicBezTo>
                    <a:pt x="7886" y="181"/>
                    <a:pt x="7897" y="151"/>
                    <a:pt x="7914" y="130"/>
                  </a:cubicBezTo>
                  <a:cubicBezTo>
                    <a:pt x="7932" y="110"/>
                    <a:pt x="7953" y="98"/>
                    <a:pt x="7984" y="98"/>
                  </a:cubicBezTo>
                  <a:cubicBezTo>
                    <a:pt x="8023" y="98"/>
                    <a:pt x="8039" y="120"/>
                    <a:pt x="8039" y="143"/>
                  </a:cubicBezTo>
                  <a:cubicBezTo>
                    <a:pt x="8039" y="191"/>
                    <a:pt x="7984" y="217"/>
                    <a:pt x="7917" y="224"/>
                  </a:cubicBezTo>
                  <a:close/>
                  <a:moveTo>
                    <a:pt x="8008" y="145"/>
                  </a:moveTo>
                  <a:cubicBezTo>
                    <a:pt x="8008" y="134"/>
                    <a:pt x="7999" y="122"/>
                    <a:pt x="7979" y="122"/>
                  </a:cubicBezTo>
                  <a:cubicBezTo>
                    <a:pt x="7942" y="122"/>
                    <a:pt x="7921" y="159"/>
                    <a:pt x="7917" y="203"/>
                  </a:cubicBezTo>
                  <a:cubicBezTo>
                    <a:pt x="7972" y="196"/>
                    <a:pt x="8008" y="180"/>
                    <a:pt x="8008" y="145"/>
                  </a:cubicBezTo>
                  <a:close/>
                  <a:moveTo>
                    <a:pt x="8139" y="189"/>
                  </a:moveTo>
                  <a:cubicBezTo>
                    <a:pt x="8138" y="188"/>
                    <a:pt x="8138" y="188"/>
                    <a:pt x="8138" y="188"/>
                  </a:cubicBezTo>
                  <a:cubicBezTo>
                    <a:pt x="8144" y="149"/>
                    <a:pt x="8146" y="119"/>
                    <a:pt x="8147" y="101"/>
                  </a:cubicBezTo>
                  <a:cubicBezTo>
                    <a:pt x="8089" y="101"/>
                    <a:pt x="8089" y="101"/>
                    <a:pt x="8089" y="101"/>
                  </a:cubicBezTo>
                  <a:cubicBezTo>
                    <a:pt x="8087" y="126"/>
                    <a:pt x="8087" y="126"/>
                    <a:pt x="8087" y="126"/>
                  </a:cubicBezTo>
                  <a:cubicBezTo>
                    <a:pt x="8118" y="126"/>
                    <a:pt x="8118" y="126"/>
                    <a:pt x="8118" y="126"/>
                  </a:cubicBezTo>
                  <a:cubicBezTo>
                    <a:pt x="8114" y="180"/>
                    <a:pt x="8110" y="241"/>
                    <a:pt x="8102" y="302"/>
                  </a:cubicBezTo>
                  <a:cubicBezTo>
                    <a:pt x="8131" y="302"/>
                    <a:pt x="8131" y="302"/>
                    <a:pt x="8131" y="302"/>
                  </a:cubicBezTo>
                  <a:cubicBezTo>
                    <a:pt x="8146" y="171"/>
                    <a:pt x="8171" y="126"/>
                    <a:pt x="8210" y="126"/>
                  </a:cubicBezTo>
                  <a:cubicBezTo>
                    <a:pt x="8215" y="126"/>
                    <a:pt x="8220" y="127"/>
                    <a:pt x="8224" y="128"/>
                  </a:cubicBezTo>
                  <a:cubicBezTo>
                    <a:pt x="8228" y="100"/>
                    <a:pt x="8228" y="100"/>
                    <a:pt x="8228" y="100"/>
                  </a:cubicBezTo>
                  <a:cubicBezTo>
                    <a:pt x="8224" y="98"/>
                    <a:pt x="8217" y="98"/>
                    <a:pt x="8209" y="98"/>
                  </a:cubicBezTo>
                  <a:cubicBezTo>
                    <a:pt x="8168" y="98"/>
                    <a:pt x="8150" y="134"/>
                    <a:pt x="8139" y="189"/>
                  </a:cubicBezTo>
                  <a:close/>
                  <a:moveTo>
                    <a:pt x="8357" y="193"/>
                  </a:moveTo>
                  <a:cubicBezTo>
                    <a:pt x="8334" y="185"/>
                    <a:pt x="8334" y="185"/>
                    <a:pt x="8334" y="185"/>
                  </a:cubicBezTo>
                  <a:cubicBezTo>
                    <a:pt x="8313" y="177"/>
                    <a:pt x="8298" y="170"/>
                    <a:pt x="8298" y="152"/>
                  </a:cubicBezTo>
                  <a:cubicBezTo>
                    <a:pt x="8298" y="139"/>
                    <a:pt x="8307" y="122"/>
                    <a:pt x="8340" y="122"/>
                  </a:cubicBezTo>
                  <a:cubicBezTo>
                    <a:pt x="8352" y="122"/>
                    <a:pt x="8366" y="124"/>
                    <a:pt x="8374" y="128"/>
                  </a:cubicBezTo>
                  <a:cubicBezTo>
                    <a:pt x="8373" y="159"/>
                    <a:pt x="8373" y="159"/>
                    <a:pt x="8373" y="159"/>
                  </a:cubicBezTo>
                  <a:cubicBezTo>
                    <a:pt x="8398" y="159"/>
                    <a:pt x="8398" y="159"/>
                    <a:pt x="8398" y="159"/>
                  </a:cubicBezTo>
                  <a:cubicBezTo>
                    <a:pt x="8402" y="108"/>
                    <a:pt x="8402" y="108"/>
                    <a:pt x="8402" y="108"/>
                  </a:cubicBezTo>
                  <a:cubicBezTo>
                    <a:pt x="8390" y="104"/>
                    <a:pt x="8367" y="98"/>
                    <a:pt x="8342" y="98"/>
                  </a:cubicBezTo>
                  <a:cubicBezTo>
                    <a:pt x="8292" y="98"/>
                    <a:pt x="8268" y="122"/>
                    <a:pt x="8268" y="157"/>
                  </a:cubicBezTo>
                  <a:cubicBezTo>
                    <a:pt x="8268" y="217"/>
                    <a:pt x="8371" y="206"/>
                    <a:pt x="8371" y="246"/>
                  </a:cubicBezTo>
                  <a:cubicBezTo>
                    <a:pt x="8371" y="265"/>
                    <a:pt x="8356" y="281"/>
                    <a:pt x="8328" y="281"/>
                  </a:cubicBezTo>
                  <a:cubicBezTo>
                    <a:pt x="8311" y="281"/>
                    <a:pt x="8295" y="278"/>
                    <a:pt x="8286" y="274"/>
                  </a:cubicBezTo>
                  <a:cubicBezTo>
                    <a:pt x="8287" y="243"/>
                    <a:pt x="8287" y="243"/>
                    <a:pt x="8287" y="243"/>
                  </a:cubicBezTo>
                  <a:cubicBezTo>
                    <a:pt x="8262" y="243"/>
                    <a:pt x="8262" y="243"/>
                    <a:pt x="8262" y="243"/>
                  </a:cubicBezTo>
                  <a:cubicBezTo>
                    <a:pt x="8258" y="294"/>
                    <a:pt x="8258" y="294"/>
                    <a:pt x="8258" y="294"/>
                  </a:cubicBezTo>
                  <a:cubicBezTo>
                    <a:pt x="8274" y="299"/>
                    <a:pt x="8294" y="306"/>
                    <a:pt x="8325" y="306"/>
                  </a:cubicBezTo>
                  <a:cubicBezTo>
                    <a:pt x="8372" y="306"/>
                    <a:pt x="8401" y="284"/>
                    <a:pt x="8401" y="242"/>
                  </a:cubicBezTo>
                  <a:cubicBezTo>
                    <a:pt x="8401" y="213"/>
                    <a:pt x="8383" y="203"/>
                    <a:pt x="8357" y="1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Rectangle 7">
              <a:extLst>
                <a:ext uri="{FF2B5EF4-FFF2-40B4-BE49-F238E27FC236}">
                  <a16:creationId xmlns:a16="http://schemas.microsoft.com/office/drawing/2014/main" id="{78B3DA38-7597-16D1-3A5D-FE2C35ADE9C7}"/>
                </a:ext>
              </a:extLst>
            </p:cNvPr>
            <p:cNvSpPr>
              <a:spLocks noChangeArrowheads="1"/>
            </p:cNvSpPr>
            <p:nvPr userDrawn="1"/>
          </p:nvSpPr>
          <p:spPr bwMode="auto">
            <a:xfrm>
              <a:off x="529" y="4134"/>
              <a:ext cx="3"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33233930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sp>
        <p:nvSpPr>
          <p:cNvPr id="2" name="***Title 1 (JU-Free)"/>
          <p:cNvSpPr>
            <a:spLocks noGrp="1"/>
          </p:cNvSpPr>
          <p:nvPr>
            <p:ph type="title" hasCustomPrompt="1"/>
          </p:nvPr>
        </p:nvSpPr>
        <p:spPr bwMode="gray">
          <a:xfrm>
            <a:off x="901700" y="1140210"/>
            <a:ext cx="10579100" cy="216000"/>
          </a:xfrm>
        </p:spPr>
        <p:txBody>
          <a:bodyPr/>
          <a:lstStyle>
            <a:lvl1pPr>
              <a:lnSpc>
                <a:spcPct val="100000"/>
              </a:lnSpc>
              <a:defRPr sz="1400">
                <a:solidFill>
                  <a:schemeClr val="tx1"/>
                </a:solidFill>
              </a:defRPr>
            </a:lvl1pPr>
          </a:lstStyle>
          <a:p>
            <a:r>
              <a:rPr lang="nl-NL" dirty="0"/>
              <a:t>[Figuur#]</a:t>
            </a:r>
          </a:p>
        </p:txBody>
      </p:sp>
      <p:sp>
        <p:nvSpPr>
          <p:cNvPr id="5" name="Slide Number Placeholder 2 (JU-Free)">
            <a:extLst>
              <a:ext uri="{FF2B5EF4-FFF2-40B4-BE49-F238E27FC236}">
                <a16:creationId xmlns:a16="http://schemas.microsoft.com/office/drawing/2014/main" id="{A0DE2D6D-A4A3-6758-47D1-BFA7F07980CB}"/>
              </a:ext>
            </a:extLst>
          </p:cNvPr>
          <p:cNvSpPr>
            <a:spLocks noGrp="1"/>
          </p:cNvSpPr>
          <p:nvPr>
            <p:ph type="sldNum" sz="quarter" idx="12"/>
          </p:nvPr>
        </p:nvSpPr>
        <p:spPr bwMode="gray"/>
        <p:txBody>
          <a:bodyPr/>
          <a:lstStyle>
            <a:lvl1pPr algn="r">
              <a:defRPr/>
            </a:lvl1pPr>
          </a:lstStyle>
          <a:p>
            <a:fld id="{8F18802B-E4C7-4B2D-B37A-6B7CC3C134EA}" type="slidenum">
              <a:rPr lang="nl-NL" smtClean="0"/>
              <a:pPr/>
              <a:t>‹nr.›</a:t>
            </a:fld>
            <a:endParaRPr lang="nl-NL" dirty="0"/>
          </a:p>
        </p:txBody>
      </p:sp>
      <p:sp>
        <p:nvSpPr>
          <p:cNvPr id="4" name="Title 3 (JU-Free) [PHJU]">
            <a:extLst>
              <a:ext uri="{FF2B5EF4-FFF2-40B4-BE49-F238E27FC236}">
                <a16:creationId xmlns:a16="http://schemas.microsoft.com/office/drawing/2014/main" id="{89635223-2E01-B6BE-C0F3-6BFA3ABBBD97}"/>
              </a:ext>
            </a:extLst>
          </p:cNvPr>
          <p:cNvSpPr>
            <a:spLocks noGrp="1"/>
          </p:cNvSpPr>
          <p:nvPr>
            <p:ph type="body" sz="quarter" idx="13" hasCustomPrompt="1"/>
          </p:nvPr>
        </p:nvSpPr>
        <p:spPr bwMode="gray">
          <a:xfrm>
            <a:off x="901700" y="1349301"/>
            <a:ext cx="10579100" cy="180000"/>
          </a:xfrm>
        </p:spPr>
        <p:txBody>
          <a:bodyPr anchor="t"/>
          <a:lstStyle>
            <a:lvl1pPr marL="0" indent="0">
              <a:lnSpc>
                <a:spcPct val="100000"/>
              </a:lnSpc>
              <a:buNone/>
              <a:defRPr sz="1400"/>
            </a:lvl1pPr>
            <a:lvl2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dirty="0"/>
              <a:t>[Titel van de figuur]</a:t>
            </a:r>
          </a:p>
        </p:txBody>
      </p:sp>
      <p:sp>
        <p:nvSpPr>
          <p:cNvPr id="7" name="Frame 4 (JU-Free) [PHJU]">
            <a:extLst>
              <a:ext uri="{FF2B5EF4-FFF2-40B4-BE49-F238E27FC236}">
                <a16:creationId xmlns:a16="http://schemas.microsoft.com/office/drawing/2014/main" id="{56C659FF-E380-7C64-B6E8-09EB446A59C8}"/>
              </a:ext>
            </a:extLst>
          </p:cNvPr>
          <p:cNvSpPr>
            <a:spLocks noGrp="1"/>
          </p:cNvSpPr>
          <p:nvPr>
            <p:ph type="chart" sz="quarter" idx="14" hasCustomPrompt="1"/>
          </p:nvPr>
        </p:nvSpPr>
        <p:spPr bwMode="gray">
          <a:xfrm>
            <a:off x="901700" y="1777558"/>
            <a:ext cx="10579100" cy="4331142"/>
          </a:xfrm>
        </p:spPr>
        <p:txBody>
          <a:bodyPr/>
          <a:lstStyle>
            <a:lvl1pPr marL="0" indent="0">
              <a:buNone/>
              <a:defRPr/>
            </a:lvl1pPr>
          </a:lstStyle>
          <a:p>
            <a:r>
              <a:rPr lang="nl-NL" dirty="0"/>
              <a:t>[Grafiek]</a:t>
            </a:r>
          </a:p>
        </p:txBody>
      </p:sp>
      <p:sp>
        <p:nvSpPr>
          <p:cNvPr id="3" name="Instructie algemeen 6">
            <a:extLst>
              <a:ext uri="{FF2B5EF4-FFF2-40B4-BE49-F238E27FC236}">
                <a16:creationId xmlns:a16="http://schemas.microsoft.com/office/drawing/2014/main" id="{23C0553F-D31C-B7B6-9417-3DC45574B5CC}"/>
              </a:ext>
            </a:extLst>
          </p:cNvPr>
          <p:cNvSpPr>
            <a:spLocks noGrp="1"/>
          </p:cNvSpPr>
          <p:nvPr>
            <p:ph type="body" sz="quarter" idx="15" hasCustomPrompt="1"/>
          </p:nvPr>
        </p:nvSpPr>
        <p:spPr>
          <a:xfrm>
            <a:off x="-2142119" y="0"/>
            <a:ext cx="2052000" cy="4212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Als je een grafiek invoegt, wijzig dan de kleur van de kolommen in de volgorde van het rijtje onder de Aangepaste kleuren.</a:t>
            </a:r>
            <a:br>
              <a:rPr lang="nl-NL" dirty="0"/>
            </a:br>
            <a:r>
              <a:rPr lang="nl-NL" dirty="0"/>
              <a:t>Klik met de rechtermuisknop in de kolom en kies dan de juiste grafiekkleur.</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dirty="0"/>
              <a:t>Deze uitleg wordt niet geprint of getoond in de presentatie. Om deze uitleg te verwijderen: klik op de rand van het frame en de rand van de afbeelding, en kies delete.</a:t>
            </a:r>
          </a:p>
        </p:txBody>
      </p:sp>
      <p:sp>
        <p:nvSpPr>
          <p:cNvPr id="11" name="Tijdelijke aanduiding voor tekst 10">
            <a:extLst>
              <a:ext uri="{FF2B5EF4-FFF2-40B4-BE49-F238E27FC236}">
                <a16:creationId xmlns:a16="http://schemas.microsoft.com/office/drawing/2014/main" id="{9C6AE48B-450B-530D-1012-A5A7C2AA44AF}"/>
              </a:ext>
            </a:extLst>
          </p:cNvPr>
          <p:cNvSpPr>
            <a:spLocks noGrp="1"/>
          </p:cNvSpPr>
          <p:nvPr>
            <p:ph type="body" sz="quarter" idx="16" hasCustomPrompt="1"/>
          </p:nvPr>
        </p:nvSpPr>
        <p:spPr>
          <a:xfrm>
            <a:off x="-1981279" y="1260000"/>
            <a:ext cx="1620000" cy="1828800"/>
          </a:xfrm>
          <a:blipFill>
            <a:blip r:embed="rId2"/>
            <a:stretch>
              <a:fillRect/>
            </a:stretch>
          </a:blipFill>
        </p:spPr>
        <p:txBody>
          <a:bodyPr/>
          <a:lstStyle>
            <a:lvl1pPr marL="0" indent="0">
              <a:buNone/>
              <a:defRPr sz="800"/>
            </a:lvl1pPr>
          </a:lstStyle>
          <a:p>
            <a:pPr lvl="0"/>
            <a:r>
              <a:rPr lang="nl-NL" dirty="0"/>
              <a:t> </a:t>
            </a:r>
          </a:p>
          <a:p>
            <a:pPr lvl="0"/>
            <a:endParaRPr lang="nl-NL" dirty="0"/>
          </a:p>
        </p:txBody>
      </p:sp>
    </p:spTree>
    <p:extLst>
      <p:ext uri="{BB962C8B-B14F-4D97-AF65-F5344CB8AC3E}">
        <p14:creationId xmlns:p14="http://schemas.microsoft.com/office/powerpoint/2010/main" val="262606147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tekst iconen]">
    <p:spTree>
      <p:nvGrpSpPr>
        <p:cNvPr id="1" name=""/>
        <p:cNvGrpSpPr/>
        <p:nvPr/>
      </p:nvGrpSpPr>
      <p:grpSpPr>
        <a:xfrm>
          <a:off x="0" y="0"/>
          <a:ext cx="0" cy="0"/>
          <a:chOff x="0" y="0"/>
          <a:chExt cx="0" cy="0"/>
        </a:xfrm>
      </p:grpSpPr>
      <p:sp>
        <p:nvSpPr>
          <p:cNvPr id="28" name="Rectangle 1">
            <a:extLst>
              <a:ext uri="{FF2B5EF4-FFF2-40B4-BE49-F238E27FC236}">
                <a16:creationId xmlns:a16="http://schemas.microsoft.com/office/drawing/2014/main" id="{850A5D64-5651-D05B-0594-98C10C95F6BB}"/>
              </a:ext>
            </a:extLst>
          </p:cNvPr>
          <p:cNvSpPr>
            <a:spLocks/>
          </p:cNvSpPr>
          <p:nvPr userDrawn="1"/>
        </p:nvSpPr>
        <p:spPr bwMode="gray">
          <a:xfrm>
            <a:off x="0" y="0"/>
            <a:ext cx="12193200" cy="6333894"/>
          </a:xfrm>
          <a:prstGeom prst="rect">
            <a:avLst/>
          </a:prstGeom>
          <a:solidFill>
            <a:srgbClr val="DC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Frame 2">
            <a:extLst>
              <a:ext uri="{FF2B5EF4-FFF2-40B4-BE49-F238E27FC236}">
                <a16:creationId xmlns:a16="http://schemas.microsoft.com/office/drawing/2014/main" id="{D88A1B33-6AFD-3E86-0245-7AA0B03DF4F6}"/>
              </a:ext>
            </a:extLst>
          </p:cNvPr>
          <p:cNvSpPr>
            <a:spLocks/>
          </p:cNvSpPr>
          <p:nvPr userDrawn="1"/>
        </p:nvSpPr>
        <p:spPr bwMode="gray">
          <a:xfrm>
            <a:off x="587375" y="1143000"/>
            <a:ext cx="11012488" cy="5062538"/>
          </a:xfrm>
          <a:custGeom>
            <a:avLst/>
            <a:gdLst>
              <a:gd name="T0" fmla="*/ 18077 w 34694"/>
              <a:gd name="T1" fmla="*/ 3051 h 15945"/>
              <a:gd name="T2" fmla="*/ 20380 w 34694"/>
              <a:gd name="T3" fmla="*/ 7711 h 15945"/>
              <a:gd name="T4" fmla="*/ 25832 w 34694"/>
              <a:gd name="T5" fmla="*/ 456 h 15945"/>
              <a:gd name="T6" fmla="*/ 32551 w 34694"/>
              <a:gd name="T7" fmla="*/ 2671 h 15945"/>
              <a:gd name="T8" fmla="*/ 28931 w 34694"/>
              <a:gd name="T9" fmla="*/ 4761 h 15945"/>
              <a:gd name="T10" fmla="*/ 26926 w 34694"/>
              <a:gd name="T11" fmla="*/ 7507 h 15945"/>
              <a:gd name="T12" fmla="*/ 22888 w 34694"/>
              <a:gd name="T13" fmla="*/ 6856 h 15945"/>
              <a:gd name="T14" fmla="*/ 19853 w 34694"/>
              <a:gd name="T15" fmla="*/ 6572 h 15945"/>
              <a:gd name="T16" fmla="*/ 18282 w 34694"/>
              <a:gd name="T17" fmla="*/ 13528 h 15945"/>
              <a:gd name="T18" fmla="*/ 16670 w 34694"/>
              <a:gd name="T19" fmla="*/ 3669 h 15945"/>
              <a:gd name="T20" fmla="*/ 17985 w 34694"/>
              <a:gd name="T21" fmla="*/ 1641 h 15945"/>
              <a:gd name="T22" fmla="*/ 22048 w 34694"/>
              <a:gd name="T23" fmla="*/ 1754 h 15945"/>
              <a:gd name="T24" fmla="*/ 27278 w 34694"/>
              <a:gd name="T25" fmla="*/ 1180 h 15945"/>
              <a:gd name="T26" fmla="*/ 17580 w 34694"/>
              <a:gd name="T27" fmla="*/ 3226 h 15945"/>
              <a:gd name="T28" fmla="*/ 18012 w 34694"/>
              <a:gd name="T29" fmla="*/ 2523 h 15945"/>
              <a:gd name="T30" fmla="*/ 18662 w 34694"/>
              <a:gd name="T31" fmla="*/ 4983 h 15945"/>
              <a:gd name="T32" fmla="*/ 17671 w 34694"/>
              <a:gd name="T33" fmla="*/ 4948 h 15945"/>
              <a:gd name="T34" fmla="*/ 21232 w 34694"/>
              <a:gd name="T35" fmla="*/ 4480 h 15945"/>
              <a:gd name="T36" fmla="*/ 29086 w 34694"/>
              <a:gd name="T37" fmla="*/ 4670 h 15945"/>
              <a:gd name="T38" fmla="*/ 30308 w 34694"/>
              <a:gd name="T39" fmla="*/ 4044 h 15945"/>
              <a:gd name="T40" fmla="*/ 20262 w 34694"/>
              <a:gd name="T41" fmla="*/ 11183 h 15945"/>
              <a:gd name="T42" fmla="*/ 28901 w 34694"/>
              <a:gd name="T43" fmla="*/ 9676 h 15945"/>
              <a:gd name="T44" fmla="*/ 28214 w 34694"/>
              <a:gd name="T45" fmla="*/ 7946 h 15945"/>
              <a:gd name="T46" fmla="*/ 33206 w 34694"/>
              <a:gd name="T47" fmla="*/ 13716 h 15945"/>
              <a:gd name="T48" fmla="*/ 20945 w 34694"/>
              <a:gd name="T49" fmla="*/ 11209 h 15945"/>
              <a:gd name="T50" fmla="*/ 29459 w 34694"/>
              <a:gd name="T51" fmla="*/ 5485 h 15945"/>
              <a:gd name="T52" fmla="*/ 14023 w 34694"/>
              <a:gd name="T53" fmla="*/ 2056 h 15945"/>
              <a:gd name="T54" fmla="*/ 25669 w 34694"/>
              <a:gd name="T55" fmla="*/ 9320 h 15945"/>
              <a:gd name="T56" fmla="*/ 27895 w 34694"/>
              <a:gd name="T57" fmla="*/ 10502 h 15945"/>
              <a:gd name="T58" fmla="*/ 28052 w 34694"/>
              <a:gd name="T59" fmla="*/ 10128 h 15945"/>
              <a:gd name="T60" fmla="*/ 26534 w 34694"/>
              <a:gd name="T61" fmla="*/ 9857 h 15945"/>
              <a:gd name="T62" fmla="*/ 14543 w 34694"/>
              <a:gd name="T63" fmla="*/ 861 h 15945"/>
              <a:gd name="T64" fmla="*/ 11366 w 34694"/>
              <a:gd name="T65" fmla="*/ 1744 h 15945"/>
              <a:gd name="T66" fmla="*/ 9926 w 34694"/>
              <a:gd name="T67" fmla="*/ 363 h 15945"/>
              <a:gd name="T68" fmla="*/ 14278 w 34694"/>
              <a:gd name="T69" fmla="*/ 1516 h 15945"/>
              <a:gd name="T70" fmla="*/ 12359 w 34694"/>
              <a:gd name="T71" fmla="*/ 58 h 15945"/>
              <a:gd name="T72" fmla="*/ 18707 w 34694"/>
              <a:gd name="T73" fmla="*/ 5541 h 15945"/>
              <a:gd name="T74" fmla="*/ 15686 w 34694"/>
              <a:gd name="T75" fmla="*/ 2993 h 15945"/>
              <a:gd name="T76" fmla="*/ 20188 w 34694"/>
              <a:gd name="T77" fmla="*/ 7696 h 15945"/>
              <a:gd name="T78" fmla="*/ 10435 w 34694"/>
              <a:gd name="T79" fmla="*/ 4108 h 15945"/>
              <a:gd name="T80" fmla="*/ 8621 w 34694"/>
              <a:gd name="T81" fmla="*/ 928 h 15945"/>
              <a:gd name="T82" fmla="*/ 6906 w 34694"/>
              <a:gd name="T83" fmla="*/ 674 h 15945"/>
              <a:gd name="T84" fmla="*/ 5345 w 34694"/>
              <a:gd name="T85" fmla="*/ 985 h 15945"/>
              <a:gd name="T86" fmla="*/ 5688 w 34694"/>
              <a:gd name="T87" fmla="*/ 1298 h 15945"/>
              <a:gd name="T88" fmla="*/ 8090 w 34694"/>
              <a:gd name="T89" fmla="*/ 735 h 15945"/>
              <a:gd name="T90" fmla="*/ 7056 w 34694"/>
              <a:gd name="T91" fmla="*/ 982 h 15945"/>
              <a:gd name="T92" fmla="*/ 10394 w 34694"/>
              <a:gd name="T93" fmla="*/ 4320 h 15945"/>
              <a:gd name="T94" fmla="*/ 9120 w 34694"/>
              <a:gd name="T95" fmla="*/ 14750 h 15945"/>
              <a:gd name="T96" fmla="*/ 5418 w 34694"/>
              <a:gd name="T97" fmla="*/ 6009 h 15945"/>
              <a:gd name="T98" fmla="*/ 2168 w 34694"/>
              <a:gd name="T99" fmla="*/ 2696 h 15945"/>
              <a:gd name="T100" fmla="*/ 614 w 34694"/>
              <a:gd name="T101" fmla="*/ 2234 h 15945"/>
              <a:gd name="T102" fmla="*/ 6817 w 34694"/>
              <a:gd name="T103" fmla="*/ 1672 h 15945"/>
              <a:gd name="T104" fmla="*/ 10082 w 34694"/>
              <a:gd name="T105" fmla="*/ 2418 h 15945"/>
              <a:gd name="T106" fmla="*/ 7351 w 34694"/>
              <a:gd name="T107" fmla="*/ 2546 h 15945"/>
              <a:gd name="T108" fmla="*/ 10805 w 34694"/>
              <a:gd name="T109" fmla="*/ 3382 h 15945"/>
              <a:gd name="T110" fmla="*/ 7747 w 34694"/>
              <a:gd name="T111" fmla="*/ 6196 h 15945"/>
              <a:gd name="T112" fmla="*/ 10181 w 34694"/>
              <a:gd name="T113" fmla="*/ 4299 h 15945"/>
              <a:gd name="T114" fmla="*/ 8746 w 34694"/>
              <a:gd name="T115" fmla="*/ 1329 h 15945"/>
              <a:gd name="T116" fmla="*/ 5428 w 34694"/>
              <a:gd name="T117" fmla="*/ 6288 h 15945"/>
              <a:gd name="T118" fmla="*/ 1538 w 34694"/>
              <a:gd name="T119" fmla="*/ 2797 h 15945"/>
              <a:gd name="T120" fmla="*/ 30617 w 34694"/>
              <a:gd name="T121" fmla="*/ 14375 h 15945"/>
              <a:gd name="T122" fmla="*/ 27335 w 34694"/>
              <a:gd name="T123" fmla="*/ 12061 h 15945"/>
              <a:gd name="T124" fmla="*/ 30305 w 34694"/>
              <a:gd name="T125" fmla="*/ 11209 h 1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94" h="15945">
                <a:moveTo>
                  <a:pt x="20377" y="7786"/>
                </a:moveTo>
                <a:cubicBezTo>
                  <a:pt x="20381" y="7786"/>
                  <a:pt x="20362" y="7826"/>
                  <a:pt x="20377" y="7786"/>
                </a:cubicBezTo>
                <a:close/>
                <a:moveTo>
                  <a:pt x="20401" y="7863"/>
                </a:moveTo>
                <a:cubicBezTo>
                  <a:pt x="20403" y="7872"/>
                  <a:pt x="20421" y="7824"/>
                  <a:pt x="20397" y="7824"/>
                </a:cubicBezTo>
                <a:cubicBezTo>
                  <a:pt x="20387" y="7831"/>
                  <a:pt x="20383" y="7863"/>
                  <a:pt x="20401" y="7863"/>
                </a:cubicBezTo>
                <a:close/>
                <a:moveTo>
                  <a:pt x="20446" y="7944"/>
                </a:moveTo>
                <a:cubicBezTo>
                  <a:pt x="20446" y="8037"/>
                  <a:pt x="20446" y="8037"/>
                  <a:pt x="20446" y="8037"/>
                </a:cubicBezTo>
                <a:cubicBezTo>
                  <a:pt x="20477" y="8012"/>
                  <a:pt x="20465" y="8012"/>
                  <a:pt x="20465" y="7991"/>
                </a:cubicBezTo>
                <a:cubicBezTo>
                  <a:pt x="20459" y="7988"/>
                  <a:pt x="20477" y="7952"/>
                  <a:pt x="20446" y="7944"/>
                </a:cubicBezTo>
                <a:close/>
                <a:moveTo>
                  <a:pt x="3460" y="3320"/>
                </a:moveTo>
                <a:cubicBezTo>
                  <a:pt x="3429" y="3332"/>
                  <a:pt x="3462" y="3320"/>
                  <a:pt x="3460" y="3320"/>
                </a:cubicBezTo>
                <a:close/>
                <a:moveTo>
                  <a:pt x="1198" y="3173"/>
                </a:moveTo>
                <a:cubicBezTo>
                  <a:pt x="1198" y="3208"/>
                  <a:pt x="1239" y="3176"/>
                  <a:pt x="1225" y="3173"/>
                </a:cubicBezTo>
                <a:cubicBezTo>
                  <a:pt x="1223" y="3152"/>
                  <a:pt x="1204" y="3148"/>
                  <a:pt x="1198" y="3173"/>
                </a:cubicBezTo>
                <a:close/>
                <a:moveTo>
                  <a:pt x="4814" y="5769"/>
                </a:moveTo>
                <a:cubicBezTo>
                  <a:pt x="4778" y="5809"/>
                  <a:pt x="4820" y="5769"/>
                  <a:pt x="4814" y="5769"/>
                </a:cubicBezTo>
                <a:close/>
                <a:moveTo>
                  <a:pt x="1538" y="2952"/>
                </a:moveTo>
                <a:cubicBezTo>
                  <a:pt x="1514" y="2959"/>
                  <a:pt x="1382" y="3011"/>
                  <a:pt x="1382" y="3031"/>
                </a:cubicBezTo>
                <a:cubicBezTo>
                  <a:pt x="1417" y="3049"/>
                  <a:pt x="1421" y="3082"/>
                  <a:pt x="1445" y="3108"/>
                </a:cubicBezTo>
                <a:cubicBezTo>
                  <a:pt x="1414" y="3122"/>
                  <a:pt x="1409" y="3129"/>
                  <a:pt x="1382" y="3145"/>
                </a:cubicBezTo>
                <a:cubicBezTo>
                  <a:pt x="1382" y="3190"/>
                  <a:pt x="1498" y="3066"/>
                  <a:pt x="1480" y="3108"/>
                </a:cubicBezTo>
                <a:cubicBezTo>
                  <a:pt x="1482" y="3108"/>
                  <a:pt x="1521" y="3106"/>
                  <a:pt x="1501" y="3108"/>
                </a:cubicBezTo>
                <a:cubicBezTo>
                  <a:pt x="1529" y="3108"/>
                  <a:pt x="1545" y="3090"/>
                  <a:pt x="1529" y="3076"/>
                </a:cubicBezTo>
                <a:cubicBezTo>
                  <a:pt x="1617" y="3076"/>
                  <a:pt x="1672" y="3034"/>
                  <a:pt x="1646" y="2983"/>
                </a:cubicBezTo>
                <a:cubicBezTo>
                  <a:pt x="1664" y="2949"/>
                  <a:pt x="1632" y="3013"/>
                  <a:pt x="1632" y="2974"/>
                </a:cubicBezTo>
                <a:cubicBezTo>
                  <a:pt x="1634" y="2973"/>
                  <a:pt x="1635" y="2952"/>
                  <a:pt x="1637" y="2952"/>
                </a:cubicBezTo>
                <a:cubicBezTo>
                  <a:pt x="1675" y="2963"/>
                  <a:pt x="1683" y="2920"/>
                  <a:pt x="1690" y="2920"/>
                </a:cubicBezTo>
                <a:cubicBezTo>
                  <a:pt x="1683" y="2922"/>
                  <a:pt x="1652" y="2910"/>
                  <a:pt x="1632" y="2894"/>
                </a:cubicBezTo>
                <a:cubicBezTo>
                  <a:pt x="1632" y="2865"/>
                  <a:pt x="1547" y="2939"/>
                  <a:pt x="1538" y="2952"/>
                </a:cubicBezTo>
                <a:close/>
                <a:moveTo>
                  <a:pt x="1679" y="2850"/>
                </a:moveTo>
                <a:cubicBezTo>
                  <a:pt x="1679" y="2814"/>
                  <a:pt x="1604" y="2865"/>
                  <a:pt x="1634" y="2865"/>
                </a:cubicBezTo>
                <a:cubicBezTo>
                  <a:pt x="1659" y="2848"/>
                  <a:pt x="1665" y="2882"/>
                  <a:pt x="1679" y="2850"/>
                </a:cubicBezTo>
                <a:close/>
                <a:moveTo>
                  <a:pt x="4918" y="5817"/>
                </a:moveTo>
                <a:cubicBezTo>
                  <a:pt x="4856" y="5816"/>
                  <a:pt x="4914" y="5817"/>
                  <a:pt x="4918" y="5817"/>
                </a:cubicBezTo>
                <a:close/>
                <a:moveTo>
                  <a:pt x="1328" y="3187"/>
                </a:moveTo>
                <a:cubicBezTo>
                  <a:pt x="1332" y="3181"/>
                  <a:pt x="1272" y="3221"/>
                  <a:pt x="1308" y="3221"/>
                </a:cubicBezTo>
                <a:cubicBezTo>
                  <a:pt x="1339" y="3225"/>
                  <a:pt x="1340" y="3187"/>
                  <a:pt x="1328" y="3187"/>
                </a:cubicBezTo>
                <a:close/>
                <a:moveTo>
                  <a:pt x="4885" y="5760"/>
                </a:moveTo>
                <a:cubicBezTo>
                  <a:pt x="4885" y="5794"/>
                  <a:pt x="4947" y="5766"/>
                  <a:pt x="4924" y="5760"/>
                </a:cubicBezTo>
                <a:cubicBezTo>
                  <a:pt x="4922" y="5736"/>
                  <a:pt x="4889" y="5751"/>
                  <a:pt x="4885" y="5760"/>
                </a:cubicBezTo>
                <a:close/>
                <a:moveTo>
                  <a:pt x="7723" y="4107"/>
                </a:moveTo>
                <a:cubicBezTo>
                  <a:pt x="7724" y="4104"/>
                  <a:pt x="7721" y="4108"/>
                  <a:pt x="7723" y="4107"/>
                </a:cubicBezTo>
                <a:close/>
                <a:moveTo>
                  <a:pt x="7813" y="4075"/>
                </a:moveTo>
                <a:cubicBezTo>
                  <a:pt x="7779" y="4071"/>
                  <a:pt x="7725" y="4082"/>
                  <a:pt x="7723" y="4107"/>
                </a:cubicBezTo>
                <a:cubicBezTo>
                  <a:pt x="7731" y="4105"/>
                  <a:pt x="7786" y="4115"/>
                  <a:pt x="7813" y="4075"/>
                </a:cubicBezTo>
                <a:close/>
                <a:moveTo>
                  <a:pt x="18" y="3576"/>
                </a:moveTo>
                <a:cubicBezTo>
                  <a:pt x="17" y="3575"/>
                  <a:pt x="17" y="3574"/>
                  <a:pt x="16" y="3574"/>
                </a:cubicBezTo>
                <a:cubicBezTo>
                  <a:pt x="15" y="3575"/>
                  <a:pt x="16" y="3576"/>
                  <a:pt x="18" y="3576"/>
                </a:cubicBezTo>
                <a:close/>
                <a:moveTo>
                  <a:pt x="379" y="3388"/>
                </a:moveTo>
                <a:cubicBezTo>
                  <a:pt x="384" y="3391"/>
                  <a:pt x="394" y="3357"/>
                  <a:pt x="371" y="3357"/>
                </a:cubicBezTo>
                <a:cubicBezTo>
                  <a:pt x="369" y="3359"/>
                  <a:pt x="287" y="3411"/>
                  <a:pt x="299" y="3419"/>
                </a:cubicBezTo>
                <a:cubicBezTo>
                  <a:pt x="291" y="3417"/>
                  <a:pt x="275" y="3417"/>
                  <a:pt x="266" y="3416"/>
                </a:cubicBezTo>
                <a:cubicBezTo>
                  <a:pt x="265" y="3415"/>
                  <a:pt x="263" y="3413"/>
                  <a:pt x="259" y="3410"/>
                </a:cubicBezTo>
                <a:cubicBezTo>
                  <a:pt x="259" y="3431"/>
                  <a:pt x="197" y="3414"/>
                  <a:pt x="197" y="3420"/>
                </a:cubicBezTo>
                <a:cubicBezTo>
                  <a:pt x="203" y="3452"/>
                  <a:pt x="197" y="3462"/>
                  <a:pt x="197" y="3482"/>
                </a:cubicBezTo>
                <a:cubicBezTo>
                  <a:pt x="164" y="3461"/>
                  <a:pt x="72" y="3434"/>
                  <a:pt x="72" y="3486"/>
                </a:cubicBezTo>
                <a:cubicBezTo>
                  <a:pt x="54" y="3496"/>
                  <a:pt x="25" y="3531"/>
                  <a:pt x="22" y="3544"/>
                </a:cubicBezTo>
                <a:cubicBezTo>
                  <a:pt x="0" y="3544"/>
                  <a:pt x="9" y="3566"/>
                  <a:pt x="16" y="3574"/>
                </a:cubicBezTo>
                <a:cubicBezTo>
                  <a:pt x="21" y="3564"/>
                  <a:pt x="127" y="3513"/>
                  <a:pt x="91" y="3513"/>
                </a:cubicBezTo>
                <a:cubicBezTo>
                  <a:pt x="160" y="3512"/>
                  <a:pt x="238" y="3496"/>
                  <a:pt x="287" y="3451"/>
                </a:cubicBezTo>
                <a:cubicBezTo>
                  <a:pt x="327" y="3451"/>
                  <a:pt x="444" y="3388"/>
                  <a:pt x="440" y="3388"/>
                </a:cubicBezTo>
                <a:cubicBezTo>
                  <a:pt x="422" y="3383"/>
                  <a:pt x="394" y="3388"/>
                  <a:pt x="379" y="3388"/>
                </a:cubicBezTo>
                <a:close/>
                <a:moveTo>
                  <a:pt x="20188" y="10360"/>
                </a:moveTo>
                <a:cubicBezTo>
                  <a:pt x="20196" y="10330"/>
                  <a:pt x="20184" y="10360"/>
                  <a:pt x="20188" y="10360"/>
                </a:cubicBezTo>
                <a:close/>
                <a:moveTo>
                  <a:pt x="20160" y="10502"/>
                </a:moveTo>
                <a:cubicBezTo>
                  <a:pt x="20152" y="10532"/>
                  <a:pt x="20164" y="10502"/>
                  <a:pt x="20160" y="10502"/>
                </a:cubicBezTo>
                <a:close/>
                <a:moveTo>
                  <a:pt x="20196" y="10122"/>
                </a:moveTo>
                <a:cubicBezTo>
                  <a:pt x="20196" y="10126"/>
                  <a:pt x="20165" y="10136"/>
                  <a:pt x="20165" y="10118"/>
                </a:cubicBezTo>
                <a:cubicBezTo>
                  <a:pt x="20149" y="10162"/>
                  <a:pt x="20159" y="10148"/>
                  <a:pt x="20134" y="10184"/>
                </a:cubicBezTo>
                <a:cubicBezTo>
                  <a:pt x="20134" y="10193"/>
                  <a:pt x="20177" y="10192"/>
                  <a:pt x="20177" y="10190"/>
                </a:cubicBezTo>
                <a:cubicBezTo>
                  <a:pt x="20203" y="10183"/>
                  <a:pt x="20203" y="10148"/>
                  <a:pt x="20196" y="10122"/>
                </a:cubicBezTo>
                <a:close/>
                <a:moveTo>
                  <a:pt x="20177" y="10190"/>
                </a:moveTo>
                <a:cubicBezTo>
                  <a:pt x="20177" y="10192"/>
                  <a:pt x="20179" y="10189"/>
                  <a:pt x="20177" y="10190"/>
                </a:cubicBezTo>
                <a:close/>
                <a:moveTo>
                  <a:pt x="27965" y="7070"/>
                </a:moveTo>
                <a:cubicBezTo>
                  <a:pt x="27965" y="7073"/>
                  <a:pt x="27996" y="7064"/>
                  <a:pt x="27996" y="7075"/>
                </a:cubicBezTo>
                <a:cubicBezTo>
                  <a:pt x="28028" y="6986"/>
                  <a:pt x="28060" y="6841"/>
                  <a:pt x="28120" y="6763"/>
                </a:cubicBezTo>
                <a:cubicBezTo>
                  <a:pt x="28120" y="6764"/>
                  <a:pt x="28121" y="6764"/>
                  <a:pt x="28121" y="6762"/>
                </a:cubicBezTo>
                <a:cubicBezTo>
                  <a:pt x="28120" y="6762"/>
                  <a:pt x="28120" y="6763"/>
                  <a:pt x="28120" y="6763"/>
                </a:cubicBezTo>
                <a:cubicBezTo>
                  <a:pt x="28116" y="6758"/>
                  <a:pt x="28103" y="6708"/>
                  <a:pt x="28109" y="6698"/>
                </a:cubicBezTo>
                <a:cubicBezTo>
                  <a:pt x="28117" y="6702"/>
                  <a:pt x="28121" y="6703"/>
                  <a:pt x="28112" y="6696"/>
                </a:cubicBezTo>
                <a:cubicBezTo>
                  <a:pt x="28111" y="6696"/>
                  <a:pt x="28110" y="6696"/>
                  <a:pt x="28109" y="6698"/>
                </a:cubicBezTo>
                <a:cubicBezTo>
                  <a:pt x="28109" y="6698"/>
                  <a:pt x="28109" y="6698"/>
                  <a:pt x="28109" y="6698"/>
                </a:cubicBezTo>
                <a:cubicBezTo>
                  <a:pt x="28095" y="6689"/>
                  <a:pt x="28065" y="6667"/>
                  <a:pt x="28060" y="6664"/>
                </a:cubicBezTo>
                <a:cubicBezTo>
                  <a:pt x="28069" y="6664"/>
                  <a:pt x="28038" y="6701"/>
                  <a:pt x="28058" y="6690"/>
                </a:cubicBezTo>
                <a:cubicBezTo>
                  <a:pt x="28058" y="6738"/>
                  <a:pt x="27934" y="6794"/>
                  <a:pt x="27934" y="6904"/>
                </a:cubicBezTo>
                <a:cubicBezTo>
                  <a:pt x="27900" y="6947"/>
                  <a:pt x="27944" y="6988"/>
                  <a:pt x="27965" y="7070"/>
                </a:cubicBezTo>
                <a:close/>
                <a:moveTo>
                  <a:pt x="17417" y="5594"/>
                </a:moveTo>
                <a:cubicBezTo>
                  <a:pt x="17417" y="5591"/>
                  <a:pt x="17415" y="5594"/>
                  <a:pt x="17417" y="5594"/>
                </a:cubicBezTo>
                <a:cubicBezTo>
                  <a:pt x="17412" y="5595"/>
                  <a:pt x="17374" y="5628"/>
                  <a:pt x="17394" y="5628"/>
                </a:cubicBezTo>
                <a:cubicBezTo>
                  <a:pt x="17397" y="5627"/>
                  <a:pt x="17400" y="5629"/>
                  <a:pt x="17402" y="5633"/>
                </a:cubicBezTo>
                <a:cubicBezTo>
                  <a:pt x="17443" y="5612"/>
                  <a:pt x="17416" y="5598"/>
                  <a:pt x="17417" y="5594"/>
                </a:cubicBezTo>
                <a:cubicBezTo>
                  <a:pt x="17417" y="5594"/>
                  <a:pt x="17417" y="5594"/>
                  <a:pt x="17417" y="5594"/>
                </a:cubicBezTo>
                <a:close/>
                <a:moveTo>
                  <a:pt x="21449" y="5143"/>
                </a:moveTo>
                <a:cubicBezTo>
                  <a:pt x="21436" y="5172"/>
                  <a:pt x="21466" y="5144"/>
                  <a:pt x="21468" y="5110"/>
                </a:cubicBezTo>
                <a:cubicBezTo>
                  <a:pt x="21468" y="5089"/>
                  <a:pt x="21410" y="5134"/>
                  <a:pt x="21449" y="5143"/>
                </a:cubicBezTo>
                <a:close/>
                <a:moveTo>
                  <a:pt x="18106" y="3080"/>
                </a:moveTo>
                <a:cubicBezTo>
                  <a:pt x="18144" y="3079"/>
                  <a:pt x="18126" y="3063"/>
                  <a:pt x="18134" y="3046"/>
                </a:cubicBezTo>
                <a:cubicBezTo>
                  <a:pt x="18167" y="3046"/>
                  <a:pt x="18159" y="3040"/>
                  <a:pt x="18174" y="3046"/>
                </a:cubicBezTo>
                <a:cubicBezTo>
                  <a:pt x="18174" y="3046"/>
                  <a:pt x="18160" y="2985"/>
                  <a:pt x="18160" y="2983"/>
                </a:cubicBezTo>
                <a:cubicBezTo>
                  <a:pt x="18164" y="2979"/>
                  <a:pt x="18199" y="2989"/>
                  <a:pt x="18199" y="2983"/>
                </a:cubicBezTo>
                <a:cubicBezTo>
                  <a:pt x="18199" y="2952"/>
                  <a:pt x="18199" y="2952"/>
                  <a:pt x="18199" y="2952"/>
                </a:cubicBezTo>
                <a:cubicBezTo>
                  <a:pt x="18137" y="2954"/>
                  <a:pt x="18080" y="2988"/>
                  <a:pt x="18077" y="3051"/>
                </a:cubicBezTo>
                <a:cubicBezTo>
                  <a:pt x="18074" y="3051"/>
                  <a:pt x="18074" y="3051"/>
                  <a:pt x="18074" y="3051"/>
                </a:cubicBezTo>
                <a:cubicBezTo>
                  <a:pt x="18071" y="3051"/>
                  <a:pt x="18071" y="3051"/>
                  <a:pt x="18071" y="3051"/>
                </a:cubicBezTo>
                <a:cubicBezTo>
                  <a:pt x="18069" y="3051"/>
                  <a:pt x="18069" y="3051"/>
                  <a:pt x="18069" y="3051"/>
                </a:cubicBezTo>
                <a:cubicBezTo>
                  <a:pt x="18071" y="3051"/>
                  <a:pt x="18082" y="3110"/>
                  <a:pt x="18085" y="3110"/>
                </a:cubicBezTo>
                <a:cubicBezTo>
                  <a:pt x="18098" y="3099"/>
                  <a:pt x="18106" y="3090"/>
                  <a:pt x="18106" y="3080"/>
                </a:cubicBezTo>
                <a:close/>
                <a:moveTo>
                  <a:pt x="18186" y="2927"/>
                </a:moveTo>
                <a:cubicBezTo>
                  <a:pt x="18221" y="2887"/>
                  <a:pt x="18180" y="2927"/>
                  <a:pt x="18186" y="2927"/>
                </a:cubicBezTo>
                <a:close/>
                <a:moveTo>
                  <a:pt x="10926" y="4241"/>
                </a:moveTo>
                <a:cubicBezTo>
                  <a:pt x="10926" y="4239"/>
                  <a:pt x="10909" y="4194"/>
                  <a:pt x="10906" y="4193"/>
                </a:cubicBezTo>
                <a:cubicBezTo>
                  <a:pt x="10904" y="4169"/>
                  <a:pt x="10873" y="4220"/>
                  <a:pt x="10889" y="4222"/>
                </a:cubicBezTo>
                <a:cubicBezTo>
                  <a:pt x="10859" y="4222"/>
                  <a:pt x="10926" y="4274"/>
                  <a:pt x="10926" y="4241"/>
                </a:cubicBezTo>
                <a:close/>
                <a:moveTo>
                  <a:pt x="18636" y="401"/>
                </a:moveTo>
                <a:cubicBezTo>
                  <a:pt x="18637" y="401"/>
                  <a:pt x="18638" y="401"/>
                  <a:pt x="18639" y="401"/>
                </a:cubicBezTo>
                <a:cubicBezTo>
                  <a:pt x="18638" y="392"/>
                  <a:pt x="18636" y="388"/>
                  <a:pt x="18636" y="401"/>
                </a:cubicBezTo>
                <a:close/>
                <a:moveTo>
                  <a:pt x="18358" y="763"/>
                </a:moveTo>
                <a:cubicBezTo>
                  <a:pt x="18353" y="765"/>
                  <a:pt x="18350" y="767"/>
                  <a:pt x="18347" y="768"/>
                </a:cubicBezTo>
                <a:cubicBezTo>
                  <a:pt x="18354" y="768"/>
                  <a:pt x="18357" y="766"/>
                  <a:pt x="18358" y="763"/>
                </a:cubicBezTo>
                <a:close/>
                <a:moveTo>
                  <a:pt x="17357" y="487"/>
                </a:moveTo>
                <a:cubicBezTo>
                  <a:pt x="17357" y="487"/>
                  <a:pt x="17357" y="487"/>
                  <a:pt x="17357" y="487"/>
                </a:cubicBezTo>
                <a:cubicBezTo>
                  <a:pt x="17357" y="486"/>
                  <a:pt x="17357" y="485"/>
                  <a:pt x="17357" y="487"/>
                </a:cubicBezTo>
                <a:close/>
                <a:moveTo>
                  <a:pt x="17357" y="487"/>
                </a:moveTo>
                <a:cubicBezTo>
                  <a:pt x="17357" y="487"/>
                  <a:pt x="17491" y="428"/>
                  <a:pt x="17492" y="487"/>
                </a:cubicBezTo>
                <a:cubicBezTo>
                  <a:pt x="17494" y="485"/>
                  <a:pt x="17516" y="489"/>
                  <a:pt x="17513" y="487"/>
                </a:cubicBezTo>
                <a:cubicBezTo>
                  <a:pt x="17549" y="438"/>
                  <a:pt x="17525" y="466"/>
                  <a:pt x="17578" y="487"/>
                </a:cubicBezTo>
                <a:cubicBezTo>
                  <a:pt x="17578" y="405"/>
                  <a:pt x="17705" y="474"/>
                  <a:pt x="17690" y="485"/>
                </a:cubicBezTo>
                <a:cubicBezTo>
                  <a:pt x="17750" y="470"/>
                  <a:pt x="17771" y="468"/>
                  <a:pt x="17825" y="487"/>
                </a:cubicBezTo>
                <a:cubicBezTo>
                  <a:pt x="17826" y="488"/>
                  <a:pt x="17827" y="490"/>
                  <a:pt x="17829" y="493"/>
                </a:cubicBezTo>
                <a:cubicBezTo>
                  <a:pt x="17832" y="455"/>
                  <a:pt x="17917" y="444"/>
                  <a:pt x="17945" y="456"/>
                </a:cubicBezTo>
                <a:cubicBezTo>
                  <a:pt x="17971" y="456"/>
                  <a:pt x="18016" y="458"/>
                  <a:pt x="18059" y="466"/>
                </a:cubicBezTo>
                <a:cubicBezTo>
                  <a:pt x="18052" y="462"/>
                  <a:pt x="18046" y="459"/>
                  <a:pt x="18041" y="456"/>
                </a:cubicBezTo>
                <a:cubicBezTo>
                  <a:pt x="18081" y="456"/>
                  <a:pt x="18065" y="351"/>
                  <a:pt x="18136" y="424"/>
                </a:cubicBezTo>
                <a:cubicBezTo>
                  <a:pt x="18132" y="411"/>
                  <a:pt x="18133" y="401"/>
                  <a:pt x="18142" y="393"/>
                </a:cubicBezTo>
                <a:cubicBezTo>
                  <a:pt x="18151" y="404"/>
                  <a:pt x="18160" y="410"/>
                  <a:pt x="18168" y="425"/>
                </a:cubicBezTo>
                <a:cubicBezTo>
                  <a:pt x="18173" y="441"/>
                  <a:pt x="18161" y="394"/>
                  <a:pt x="18166" y="394"/>
                </a:cubicBezTo>
                <a:cubicBezTo>
                  <a:pt x="18201" y="401"/>
                  <a:pt x="18199" y="381"/>
                  <a:pt x="18199" y="425"/>
                </a:cubicBezTo>
                <a:cubicBezTo>
                  <a:pt x="18251" y="367"/>
                  <a:pt x="18335" y="410"/>
                  <a:pt x="18386" y="417"/>
                </a:cubicBezTo>
                <a:cubicBezTo>
                  <a:pt x="18409" y="424"/>
                  <a:pt x="18480" y="422"/>
                  <a:pt x="18480" y="437"/>
                </a:cubicBezTo>
                <a:cubicBezTo>
                  <a:pt x="18495" y="376"/>
                  <a:pt x="18549" y="368"/>
                  <a:pt x="18604" y="430"/>
                </a:cubicBezTo>
                <a:cubicBezTo>
                  <a:pt x="18609" y="430"/>
                  <a:pt x="18609" y="430"/>
                  <a:pt x="18609" y="430"/>
                </a:cubicBezTo>
                <a:cubicBezTo>
                  <a:pt x="18608" y="430"/>
                  <a:pt x="18623" y="427"/>
                  <a:pt x="18636" y="427"/>
                </a:cubicBezTo>
                <a:cubicBezTo>
                  <a:pt x="18640" y="420"/>
                  <a:pt x="18640" y="408"/>
                  <a:pt x="18639" y="401"/>
                </a:cubicBezTo>
                <a:cubicBezTo>
                  <a:pt x="18722" y="389"/>
                  <a:pt x="18907" y="412"/>
                  <a:pt x="18979" y="453"/>
                </a:cubicBezTo>
                <a:cubicBezTo>
                  <a:pt x="18979" y="486"/>
                  <a:pt x="18891" y="493"/>
                  <a:pt x="18841" y="487"/>
                </a:cubicBezTo>
                <a:cubicBezTo>
                  <a:pt x="18852" y="487"/>
                  <a:pt x="18760" y="544"/>
                  <a:pt x="18705" y="549"/>
                </a:cubicBezTo>
                <a:cubicBezTo>
                  <a:pt x="18563" y="563"/>
                  <a:pt x="18466" y="549"/>
                  <a:pt x="18387" y="549"/>
                </a:cubicBezTo>
                <a:cubicBezTo>
                  <a:pt x="18337" y="540"/>
                  <a:pt x="18232" y="521"/>
                  <a:pt x="18149" y="497"/>
                </a:cubicBezTo>
                <a:cubicBezTo>
                  <a:pt x="18161" y="506"/>
                  <a:pt x="18168" y="517"/>
                  <a:pt x="18168" y="530"/>
                </a:cubicBezTo>
                <a:cubicBezTo>
                  <a:pt x="18179" y="539"/>
                  <a:pt x="18181" y="557"/>
                  <a:pt x="18222" y="518"/>
                </a:cubicBezTo>
                <a:cubicBezTo>
                  <a:pt x="18215" y="518"/>
                  <a:pt x="18388" y="580"/>
                  <a:pt x="18342" y="580"/>
                </a:cubicBezTo>
                <a:cubicBezTo>
                  <a:pt x="18413" y="589"/>
                  <a:pt x="18456" y="589"/>
                  <a:pt x="18480" y="648"/>
                </a:cubicBezTo>
                <a:cubicBezTo>
                  <a:pt x="18480" y="646"/>
                  <a:pt x="18480" y="645"/>
                  <a:pt x="18480" y="643"/>
                </a:cubicBezTo>
                <a:cubicBezTo>
                  <a:pt x="18480" y="643"/>
                  <a:pt x="18480" y="643"/>
                  <a:pt x="18480" y="643"/>
                </a:cubicBezTo>
                <a:cubicBezTo>
                  <a:pt x="18480" y="643"/>
                  <a:pt x="18480" y="643"/>
                  <a:pt x="18480" y="643"/>
                </a:cubicBezTo>
                <a:cubicBezTo>
                  <a:pt x="18480" y="636"/>
                  <a:pt x="18481" y="640"/>
                  <a:pt x="18481" y="642"/>
                </a:cubicBezTo>
                <a:cubicBezTo>
                  <a:pt x="18491" y="636"/>
                  <a:pt x="18621" y="654"/>
                  <a:pt x="18621" y="705"/>
                </a:cubicBezTo>
                <a:cubicBezTo>
                  <a:pt x="18634" y="700"/>
                  <a:pt x="18698" y="662"/>
                  <a:pt x="18698" y="695"/>
                </a:cubicBezTo>
                <a:cubicBezTo>
                  <a:pt x="18668" y="745"/>
                  <a:pt x="18567" y="797"/>
                  <a:pt x="18480" y="748"/>
                </a:cubicBezTo>
                <a:cubicBezTo>
                  <a:pt x="18480" y="728"/>
                  <a:pt x="18506" y="741"/>
                  <a:pt x="18513" y="737"/>
                </a:cubicBezTo>
                <a:cubicBezTo>
                  <a:pt x="18463" y="711"/>
                  <a:pt x="18392" y="747"/>
                  <a:pt x="18358" y="763"/>
                </a:cubicBezTo>
                <a:cubicBezTo>
                  <a:pt x="18359" y="753"/>
                  <a:pt x="18328" y="731"/>
                  <a:pt x="18324" y="730"/>
                </a:cubicBezTo>
                <a:cubicBezTo>
                  <a:pt x="18326" y="727"/>
                  <a:pt x="18384" y="710"/>
                  <a:pt x="18392" y="708"/>
                </a:cubicBezTo>
                <a:cubicBezTo>
                  <a:pt x="18358" y="708"/>
                  <a:pt x="18277" y="617"/>
                  <a:pt x="18279" y="617"/>
                </a:cubicBezTo>
                <a:cubicBezTo>
                  <a:pt x="18230" y="617"/>
                  <a:pt x="18230" y="617"/>
                  <a:pt x="18230" y="617"/>
                </a:cubicBezTo>
                <a:cubicBezTo>
                  <a:pt x="18229" y="617"/>
                  <a:pt x="18231" y="636"/>
                  <a:pt x="18238" y="646"/>
                </a:cubicBezTo>
                <a:cubicBezTo>
                  <a:pt x="18219" y="649"/>
                  <a:pt x="18185" y="635"/>
                  <a:pt x="18168" y="643"/>
                </a:cubicBezTo>
                <a:cubicBezTo>
                  <a:pt x="18189" y="682"/>
                  <a:pt x="18170" y="674"/>
                  <a:pt x="18136" y="674"/>
                </a:cubicBezTo>
                <a:cubicBezTo>
                  <a:pt x="18120" y="713"/>
                  <a:pt x="18034" y="774"/>
                  <a:pt x="18012" y="790"/>
                </a:cubicBezTo>
                <a:cubicBezTo>
                  <a:pt x="18012" y="801"/>
                  <a:pt x="18003" y="810"/>
                  <a:pt x="17994" y="830"/>
                </a:cubicBezTo>
                <a:cubicBezTo>
                  <a:pt x="18015" y="873"/>
                  <a:pt x="17887" y="857"/>
                  <a:pt x="17887" y="847"/>
                </a:cubicBezTo>
                <a:cubicBezTo>
                  <a:pt x="17887" y="828"/>
                  <a:pt x="17913" y="848"/>
                  <a:pt x="17918" y="830"/>
                </a:cubicBezTo>
                <a:cubicBezTo>
                  <a:pt x="17827" y="832"/>
                  <a:pt x="17724" y="791"/>
                  <a:pt x="17669" y="733"/>
                </a:cubicBezTo>
                <a:cubicBezTo>
                  <a:pt x="17669" y="736"/>
                  <a:pt x="17762" y="748"/>
                  <a:pt x="17762" y="724"/>
                </a:cubicBezTo>
                <a:cubicBezTo>
                  <a:pt x="17762" y="705"/>
                  <a:pt x="17762" y="705"/>
                  <a:pt x="17762" y="705"/>
                </a:cubicBezTo>
                <a:cubicBezTo>
                  <a:pt x="17708" y="708"/>
                  <a:pt x="17622" y="674"/>
                  <a:pt x="17644" y="674"/>
                </a:cubicBezTo>
                <a:cubicBezTo>
                  <a:pt x="17626" y="672"/>
                  <a:pt x="17513" y="649"/>
                  <a:pt x="17513" y="624"/>
                </a:cubicBezTo>
                <a:cubicBezTo>
                  <a:pt x="17540" y="617"/>
                  <a:pt x="17432" y="623"/>
                  <a:pt x="17449" y="583"/>
                </a:cubicBezTo>
                <a:cubicBezTo>
                  <a:pt x="17442" y="584"/>
                  <a:pt x="17392" y="556"/>
                  <a:pt x="17417" y="550"/>
                </a:cubicBezTo>
                <a:cubicBezTo>
                  <a:pt x="17399" y="550"/>
                  <a:pt x="17387" y="537"/>
                  <a:pt x="17362" y="518"/>
                </a:cubicBezTo>
                <a:cubicBezTo>
                  <a:pt x="17355" y="518"/>
                  <a:pt x="17357" y="491"/>
                  <a:pt x="17357" y="487"/>
                </a:cubicBezTo>
                <a:close/>
                <a:moveTo>
                  <a:pt x="18304" y="610"/>
                </a:moveTo>
                <a:cubicBezTo>
                  <a:pt x="18304" y="612"/>
                  <a:pt x="18350" y="617"/>
                  <a:pt x="18304" y="610"/>
                </a:cubicBezTo>
                <a:close/>
                <a:moveTo>
                  <a:pt x="18059" y="510"/>
                </a:moveTo>
                <a:cubicBezTo>
                  <a:pt x="18071" y="503"/>
                  <a:pt x="18070" y="499"/>
                  <a:pt x="18059" y="510"/>
                </a:cubicBezTo>
                <a:close/>
                <a:moveTo>
                  <a:pt x="17890" y="629"/>
                </a:moveTo>
                <a:cubicBezTo>
                  <a:pt x="17890" y="632"/>
                  <a:pt x="17918" y="634"/>
                  <a:pt x="17890" y="629"/>
                </a:cubicBezTo>
                <a:close/>
                <a:moveTo>
                  <a:pt x="17703" y="674"/>
                </a:moveTo>
                <a:cubicBezTo>
                  <a:pt x="17758" y="656"/>
                  <a:pt x="17775" y="643"/>
                  <a:pt x="17833" y="643"/>
                </a:cubicBezTo>
                <a:cubicBezTo>
                  <a:pt x="17803" y="623"/>
                  <a:pt x="17798" y="609"/>
                  <a:pt x="17753" y="612"/>
                </a:cubicBezTo>
                <a:cubicBezTo>
                  <a:pt x="17753" y="612"/>
                  <a:pt x="17754" y="612"/>
                  <a:pt x="17755" y="612"/>
                </a:cubicBezTo>
                <a:cubicBezTo>
                  <a:pt x="17755" y="612"/>
                  <a:pt x="17755" y="612"/>
                  <a:pt x="17756" y="612"/>
                </a:cubicBezTo>
                <a:cubicBezTo>
                  <a:pt x="17809" y="612"/>
                  <a:pt x="17739" y="657"/>
                  <a:pt x="17741" y="643"/>
                </a:cubicBezTo>
                <a:cubicBezTo>
                  <a:pt x="17716" y="643"/>
                  <a:pt x="17722" y="645"/>
                  <a:pt x="17704" y="663"/>
                </a:cubicBezTo>
                <a:cubicBezTo>
                  <a:pt x="17701" y="656"/>
                  <a:pt x="17701" y="660"/>
                  <a:pt x="17703" y="674"/>
                </a:cubicBezTo>
                <a:close/>
                <a:moveTo>
                  <a:pt x="17651" y="505"/>
                </a:moveTo>
                <a:cubicBezTo>
                  <a:pt x="17677" y="500"/>
                  <a:pt x="17663" y="495"/>
                  <a:pt x="17651" y="505"/>
                </a:cubicBezTo>
                <a:close/>
                <a:moveTo>
                  <a:pt x="19999" y="7436"/>
                </a:moveTo>
                <a:cubicBezTo>
                  <a:pt x="20012" y="7399"/>
                  <a:pt x="19995" y="7436"/>
                  <a:pt x="19999" y="7436"/>
                </a:cubicBezTo>
                <a:close/>
                <a:moveTo>
                  <a:pt x="20148" y="7250"/>
                </a:moveTo>
                <a:cubicBezTo>
                  <a:pt x="20140" y="7280"/>
                  <a:pt x="20152" y="7250"/>
                  <a:pt x="20148" y="7250"/>
                </a:cubicBezTo>
                <a:close/>
                <a:moveTo>
                  <a:pt x="20342" y="7545"/>
                </a:moveTo>
                <a:cubicBezTo>
                  <a:pt x="20312" y="7524"/>
                  <a:pt x="20342" y="7550"/>
                  <a:pt x="20342" y="7545"/>
                </a:cubicBezTo>
                <a:close/>
                <a:moveTo>
                  <a:pt x="20380" y="7711"/>
                </a:moveTo>
                <a:cubicBezTo>
                  <a:pt x="20379" y="7705"/>
                  <a:pt x="20378" y="7698"/>
                  <a:pt x="20377" y="7694"/>
                </a:cubicBezTo>
                <a:cubicBezTo>
                  <a:pt x="20379" y="7695"/>
                  <a:pt x="20381" y="7694"/>
                  <a:pt x="20382" y="7693"/>
                </a:cubicBezTo>
                <a:cubicBezTo>
                  <a:pt x="20365" y="7675"/>
                  <a:pt x="20361" y="7674"/>
                  <a:pt x="20345" y="7663"/>
                </a:cubicBezTo>
                <a:cubicBezTo>
                  <a:pt x="20336" y="7663"/>
                  <a:pt x="20373" y="7619"/>
                  <a:pt x="20383" y="7616"/>
                </a:cubicBezTo>
                <a:cubicBezTo>
                  <a:pt x="20373" y="7603"/>
                  <a:pt x="20373" y="7598"/>
                  <a:pt x="20385" y="7600"/>
                </a:cubicBezTo>
                <a:cubicBezTo>
                  <a:pt x="20363" y="7600"/>
                  <a:pt x="20442" y="7679"/>
                  <a:pt x="20446" y="7682"/>
                </a:cubicBezTo>
                <a:cubicBezTo>
                  <a:pt x="20446" y="7679"/>
                  <a:pt x="20386" y="7706"/>
                  <a:pt x="20380" y="7711"/>
                </a:cubicBezTo>
                <a:close/>
                <a:moveTo>
                  <a:pt x="20384" y="7692"/>
                </a:moveTo>
                <a:cubicBezTo>
                  <a:pt x="20383" y="7686"/>
                  <a:pt x="20383" y="7686"/>
                  <a:pt x="20383" y="7692"/>
                </a:cubicBezTo>
                <a:cubicBezTo>
                  <a:pt x="20383" y="7692"/>
                  <a:pt x="20384" y="7692"/>
                  <a:pt x="20384" y="7692"/>
                </a:cubicBezTo>
                <a:close/>
                <a:moveTo>
                  <a:pt x="20383" y="7711"/>
                </a:moveTo>
                <a:cubicBezTo>
                  <a:pt x="20382" y="7711"/>
                  <a:pt x="20381" y="7712"/>
                  <a:pt x="20380" y="7712"/>
                </a:cubicBezTo>
                <a:cubicBezTo>
                  <a:pt x="20382" y="7725"/>
                  <a:pt x="20383" y="7734"/>
                  <a:pt x="20383" y="7711"/>
                </a:cubicBezTo>
                <a:close/>
                <a:moveTo>
                  <a:pt x="20203" y="7298"/>
                </a:moveTo>
                <a:cubicBezTo>
                  <a:pt x="20201" y="7298"/>
                  <a:pt x="20203" y="7301"/>
                  <a:pt x="20203" y="7298"/>
                </a:cubicBezTo>
                <a:close/>
                <a:moveTo>
                  <a:pt x="20203" y="7298"/>
                </a:moveTo>
                <a:cubicBezTo>
                  <a:pt x="20211" y="7301"/>
                  <a:pt x="20202" y="7284"/>
                  <a:pt x="20203" y="7298"/>
                </a:cubicBezTo>
                <a:close/>
                <a:moveTo>
                  <a:pt x="21149" y="6400"/>
                </a:moveTo>
                <a:cubicBezTo>
                  <a:pt x="21133" y="6440"/>
                  <a:pt x="21153" y="6400"/>
                  <a:pt x="21149" y="6400"/>
                </a:cubicBezTo>
                <a:close/>
                <a:moveTo>
                  <a:pt x="20437" y="7696"/>
                </a:moveTo>
                <a:cubicBezTo>
                  <a:pt x="20424" y="7713"/>
                  <a:pt x="20376" y="7697"/>
                  <a:pt x="20429" y="7740"/>
                </a:cubicBezTo>
                <a:cubicBezTo>
                  <a:pt x="20432" y="7740"/>
                  <a:pt x="20457" y="7696"/>
                  <a:pt x="20437" y="7696"/>
                </a:cubicBezTo>
                <a:close/>
                <a:moveTo>
                  <a:pt x="18958" y="2756"/>
                </a:moveTo>
                <a:cubicBezTo>
                  <a:pt x="18965" y="2726"/>
                  <a:pt x="18954" y="2756"/>
                  <a:pt x="18958" y="2756"/>
                </a:cubicBezTo>
                <a:close/>
                <a:moveTo>
                  <a:pt x="19762" y="2190"/>
                </a:moveTo>
                <a:cubicBezTo>
                  <a:pt x="19756" y="2190"/>
                  <a:pt x="19790" y="2222"/>
                  <a:pt x="19762" y="2190"/>
                </a:cubicBezTo>
                <a:close/>
                <a:moveTo>
                  <a:pt x="19070" y="2737"/>
                </a:moveTo>
                <a:cubicBezTo>
                  <a:pt x="19086" y="2697"/>
                  <a:pt x="19066" y="2737"/>
                  <a:pt x="19070" y="2737"/>
                </a:cubicBezTo>
                <a:close/>
                <a:moveTo>
                  <a:pt x="19018" y="2742"/>
                </a:moveTo>
                <a:cubicBezTo>
                  <a:pt x="19022" y="2742"/>
                  <a:pt x="19071" y="2699"/>
                  <a:pt x="19018" y="2742"/>
                </a:cubicBezTo>
                <a:close/>
                <a:moveTo>
                  <a:pt x="18932" y="2732"/>
                </a:moveTo>
                <a:cubicBezTo>
                  <a:pt x="18930" y="2732"/>
                  <a:pt x="18933" y="2735"/>
                  <a:pt x="18932" y="2732"/>
                </a:cubicBezTo>
                <a:close/>
                <a:moveTo>
                  <a:pt x="18932" y="2732"/>
                </a:moveTo>
                <a:cubicBezTo>
                  <a:pt x="18950" y="2736"/>
                  <a:pt x="18931" y="2709"/>
                  <a:pt x="18932" y="2732"/>
                </a:cubicBezTo>
                <a:close/>
                <a:moveTo>
                  <a:pt x="22062" y="393"/>
                </a:moveTo>
                <a:cubicBezTo>
                  <a:pt x="22150" y="470"/>
                  <a:pt x="22321" y="415"/>
                  <a:pt x="22349" y="354"/>
                </a:cubicBezTo>
                <a:cubicBezTo>
                  <a:pt x="22349" y="368"/>
                  <a:pt x="22116" y="362"/>
                  <a:pt x="22072" y="362"/>
                </a:cubicBezTo>
                <a:cubicBezTo>
                  <a:pt x="22066" y="382"/>
                  <a:pt x="22072" y="393"/>
                  <a:pt x="22062" y="393"/>
                </a:cubicBezTo>
                <a:close/>
                <a:moveTo>
                  <a:pt x="30211" y="1227"/>
                </a:moveTo>
                <a:cubicBezTo>
                  <a:pt x="30170" y="1211"/>
                  <a:pt x="30196" y="1208"/>
                  <a:pt x="30195" y="1204"/>
                </a:cubicBezTo>
                <a:cubicBezTo>
                  <a:pt x="30199" y="1204"/>
                  <a:pt x="30114" y="1141"/>
                  <a:pt x="30050" y="1142"/>
                </a:cubicBezTo>
                <a:cubicBezTo>
                  <a:pt x="30011" y="1143"/>
                  <a:pt x="29806" y="1189"/>
                  <a:pt x="29806" y="1199"/>
                </a:cubicBezTo>
                <a:cubicBezTo>
                  <a:pt x="29838" y="1197"/>
                  <a:pt x="30211" y="1265"/>
                  <a:pt x="30211" y="1227"/>
                </a:cubicBezTo>
                <a:close/>
                <a:moveTo>
                  <a:pt x="30436" y="1017"/>
                </a:moveTo>
                <a:cubicBezTo>
                  <a:pt x="30557" y="1031"/>
                  <a:pt x="30804" y="1099"/>
                  <a:pt x="30898" y="1017"/>
                </a:cubicBezTo>
                <a:cubicBezTo>
                  <a:pt x="30898" y="986"/>
                  <a:pt x="30898" y="986"/>
                  <a:pt x="30898" y="986"/>
                </a:cubicBezTo>
                <a:cubicBezTo>
                  <a:pt x="30866" y="996"/>
                  <a:pt x="30865" y="970"/>
                  <a:pt x="30865" y="1017"/>
                </a:cubicBezTo>
                <a:cubicBezTo>
                  <a:pt x="30822" y="976"/>
                  <a:pt x="30612" y="951"/>
                  <a:pt x="30543" y="955"/>
                </a:cubicBezTo>
                <a:cubicBezTo>
                  <a:pt x="30535" y="955"/>
                  <a:pt x="30399" y="1017"/>
                  <a:pt x="30436" y="1017"/>
                </a:cubicBezTo>
                <a:close/>
                <a:moveTo>
                  <a:pt x="21547" y="362"/>
                </a:moveTo>
                <a:cubicBezTo>
                  <a:pt x="21520" y="362"/>
                  <a:pt x="21581" y="362"/>
                  <a:pt x="21589" y="362"/>
                </a:cubicBezTo>
                <a:cubicBezTo>
                  <a:pt x="21584" y="362"/>
                  <a:pt x="21570" y="339"/>
                  <a:pt x="21570" y="335"/>
                </a:cubicBezTo>
                <a:cubicBezTo>
                  <a:pt x="21570" y="330"/>
                  <a:pt x="21639" y="330"/>
                  <a:pt x="21694" y="330"/>
                </a:cubicBezTo>
                <a:cubicBezTo>
                  <a:pt x="21694" y="300"/>
                  <a:pt x="21694" y="300"/>
                  <a:pt x="21694" y="300"/>
                </a:cubicBezTo>
                <a:cubicBezTo>
                  <a:pt x="21787" y="312"/>
                  <a:pt x="21813" y="274"/>
                  <a:pt x="21953" y="274"/>
                </a:cubicBezTo>
                <a:cubicBezTo>
                  <a:pt x="21943" y="274"/>
                  <a:pt x="21943" y="274"/>
                  <a:pt x="21943" y="274"/>
                </a:cubicBezTo>
                <a:cubicBezTo>
                  <a:pt x="21871" y="212"/>
                  <a:pt x="21993" y="225"/>
                  <a:pt x="22067" y="242"/>
                </a:cubicBezTo>
                <a:cubicBezTo>
                  <a:pt x="22083" y="246"/>
                  <a:pt x="22058" y="257"/>
                  <a:pt x="22033" y="266"/>
                </a:cubicBezTo>
                <a:cubicBezTo>
                  <a:pt x="22049" y="275"/>
                  <a:pt x="22061" y="297"/>
                  <a:pt x="22068" y="300"/>
                </a:cubicBezTo>
                <a:cubicBezTo>
                  <a:pt x="22067" y="299"/>
                  <a:pt x="22063" y="305"/>
                  <a:pt x="22068" y="306"/>
                </a:cubicBezTo>
                <a:cubicBezTo>
                  <a:pt x="22068" y="307"/>
                  <a:pt x="21975" y="287"/>
                  <a:pt x="21956" y="301"/>
                </a:cubicBezTo>
                <a:cubicBezTo>
                  <a:pt x="21986" y="297"/>
                  <a:pt x="22005" y="324"/>
                  <a:pt x="22037" y="335"/>
                </a:cubicBezTo>
                <a:cubicBezTo>
                  <a:pt x="22027" y="331"/>
                  <a:pt x="22016" y="330"/>
                  <a:pt x="22006" y="331"/>
                </a:cubicBezTo>
                <a:cubicBezTo>
                  <a:pt x="22009" y="336"/>
                  <a:pt x="22039" y="373"/>
                  <a:pt x="22037" y="363"/>
                </a:cubicBezTo>
                <a:cubicBezTo>
                  <a:pt x="22037" y="411"/>
                  <a:pt x="21920" y="362"/>
                  <a:pt x="21932" y="362"/>
                </a:cubicBezTo>
                <a:cubicBezTo>
                  <a:pt x="21852" y="426"/>
                  <a:pt x="21633" y="398"/>
                  <a:pt x="21547" y="362"/>
                </a:cubicBezTo>
                <a:close/>
                <a:moveTo>
                  <a:pt x="21703" y="330"/>
                </a:moveTo>
                <a:cubicBezTo>
                  <a:pt x="21734" y="330"/>
                  <a:pt x="21758" y="331"/>
                  <a:pt x="21759" y="331"/>
                </a:cubicBezTo>
                <a:cubicBezTo>
                  <a:pt x="21738" y="328"/>
                  <a:pt x="21715" y="329"/>
                  <a:pt x="21703" y="330"/>
                </a:cubicBezTo>
                <a:close/>
                <a:moveTo>
                  <a:pt x="26294" y="548"/>
                </a:moveTo>
                <a:cubicBezTo>
                  <a:pt x="26296" y="546"/>
                  <a:pt x="26298" y="544"/>
                  <a:pt x="26298" y="543"/>
                </a:cubicBezTo>
                <a:cubicBezTo>
                  <a:pt x="26295" y="545"/>
                  <a:pt x="26293" y="546"/>
                  <a:pt x="26291" y="547"/>
                </a:cubicBezTo>
                <a:cubicBezTo>
                  <a:pt x="26292" y="548"/>
                  <a:pt x="26293" y="548"/>
                  <a:pt x="26294" y="548"/>
                </a:cubicBezTo>
                <a:close/>
                <a:moveTo>
                  <a:pt x="25999" y="612"/>
                </a:moveTo>
                <a:cubicBezTo>
                  <a:pt x="25997" y="613"/>
                  <a:pt x="25945" y="674"/>
                  <a:pt x="25933" y="674"/>
                </a:cubicBezTo>
                <a:cubicBezTo>
                  <a:pt x="26034" y="748"/>
                  <a:pt x="26361" y="633"/>
                  <a:pt x="26504" y="643"/>
                </a:cubicBezTo>
                <a:cubicBezTo>
                  <a:pt x="26504" y="643"/>
                  <a:pt x="26481" y="580"/>
                  <a:pt x="26431" y="580"/>
                </a:cubicBezTo>
                <a:cubicBezTo>
                  <a:pt x="26408" y="560"/>
                  <a:pt x="26387" y="545"/>
                  <a:pt x="26303" y="549"/>
                </a:cubicBezTo>
                <a:cubicBezTo>
                  <a:pt x="26301" y="549"/>
                  <a:pt x="26298" y="549"/>
                  <a:pt x="26294" y="548"/>
                </a:cubicBezTo>
                <a:cubicBezTo>
                  <a:pt x="26284" y="557"/>
                  <a:pt x="26256" y="569"/>
                  <a:pt x="26291" y="547"/>
                </a:cubicBezTo>
                <a:cubicBezTo>
                  <a:pt x="26259" y="540"/>
                  <a:pt x="26182" y="516"/>
                  <a:pt x="26124" y="529"/>
                </a:cubicBezTo>
                <a:cubicBezTo>
                  <a:pt x="26110" y="532"/>
                  <a:pt x="26083" y="580"/>
                  <a:pt x="26029" y="580"/>
                </a:cubicBezTo>
                <a:cubicBezTo>
                  <a:pt x="26013" y="598"/>
                  <a:pt x="26049" y="624"/>
                  <a:pt x="25999" y="612"/>
                </a:cubicBezTo>
                <a:close/>
                <a:moveTo>
                  <a:pt x="29923" y="1048"/>
                </a:moveTo>
                <a:cubicBezTo>
                  <a:pt x="30052" y="1038"/>
                  <a:pt x="30350" y="1044"/>
                  <a:pt x="30320" y="986"/>
                </a:cubicBezTo>
                <a:cubicBezTo>
                  <a:pt x="30359" y="907"/>
                  <a:pt x="30288" y="949"/>
                  <a:pt x="30147" y="924"/>
                </a:cubicBezTo>
                <a:cubicBezTo>
                  <a:pt x="30100" y="915"/>
                  <a:pt x="29930" y="839"/>
                  <a:pt x="29930" y="933"/>
                </a:cubicBezTo>
                <a:cubicBezTo>
                  <a:pt x="29913" y="928"/>
                  <a:pt x="29886" y="920"/>
                  <a:pt x="29855" y="924"/>
                </a:cubicBezTo>
                <a:cubicBezTo>
                  <a:pt x="29873" y="924"/>
                  <a:pt x="29823" y="892"/>
                  <a:pt x="29773" y="892"/>
                </a:cubicBezTo>
                <a:cubicBezTo>
                  <a:pt x="29621" y="859"/>
                  <a:pt x="29556" y="932"/>
                  <a:pt x="29556" y="995"/>
                </a:cubicBezTo>
                <a:cubicBezTo>
                  <a:pt x="29626" y="1097"/>
                  <a:pt x="29804" y="1058"/>
                  <a:pt x="29923" y="1048"/>
                </a:cubicBezTo>
                <a:close/>
                <a:moveTo>
                  <a:pt x="25113" y="456"/>
                </a:moveTo>
                <a:cubicBezTo>
                  <a:pt x="25066" y="456"/>
                  <a:pt x="25162" y="426"/>
                  <a:pt x="25188" y="434"/>
                </a:cubicBezTo>
                <a:cubicBezTo>
                  <a:pt x="25188" y="420"/>
                  <a:pt x="25157" y="423"/>
                  <a:pt x="25157" y="425"/>
                </a:cubicBezTo>
                <a:cubicBezTo>
                  <a:pt x="25160" y="420"/>
                  <a:pt x="25152" y="393"/>
                  <a:pt x="25157" y="393"/>
                </a:cubicBezTo>
                <a:cubicBezTo>
                  <a:pt x="25189" y="418"/>
                  <a:pt x="25186" y="362"/>
                  <a:pt x="25187" y="424"/>
                </a:cubicBezTo>
                <a:cubicBezTo>
                  <a:pt x="25203" y="395"/>
                  <a:pt x="25231" y="397"/>
                  <a:pt x="25282" y="393"/>
                </a:cubicBezTo>
                <a:cubicBezTo>
                  <a:pt x="25227" y="307"/>
                  <a:pt x="25594" y="317"/>
                  <a:pt x="25594" y="311"/>
                </a:cubicBezTo>
                <a:cubicBezTo>
                  <a:pt x="25586" y="310"/>
                  <a:pt x="25812" y="364"/>
                  <a:pt x="25812" y="373"/>
                </a:cubicBezTo>
                <a:cubicBezTo>
                  <a:pt x="25826" y="370"/>
                  <a:pt x="25730" y="412"/>
                  <a:pt x="25720" y="395"/>
                </a:cubicBezTo>
                <a:cubicBezTo>
                  <a:pt x="25721" y="404"/>
                  <a:pt x="25719" y="424"/>
                  <a:pt x="25718" y="424"/>
                </a:cubicBezTo>
                <a:cubicBezTo>
                  <a:pt x="25769" y="435"/>
                  <a:pt x="25794" y="442"/>
                  <a:pt x="25832" y="456"/>
                </a:cubicBezTo>
                <a:cubicBezTo>
                  <a:pt x="25881" y="456"/>
                  <a:pt x="26003" y="487"/>
                  <a:pt x="26026" y="487"/>
                </a:cubicBezTo>
                <a:cubicBezTo>
                  <a:pt x="25992" y="497"/>
                  <a:pt x="26009" y="518"/>
                  <a:pt x="25988" y="518"/>
                </a:cubicBezTo>
                <a:cubicBezTo>
                  <a:pt x="26109" y="672"/>
                  <a:pt x="25559" y="601"/>
                  <a:pt x="25558" y="549"/>
                </a:cubicBezTo>
                <a:cubicBezTo>
                  <a:pt x="25484" y="611"/>
                  <a:pt x="25368" y="487"/>
                  <a:pt x="25295" y="487"/>
                </a:cubicBezTo>
                <a:cubicBezTo>
                  <a:pt x="25217" y="502"/>
                  <a:pt x="25145" y="491"/>
                  <a:pt x="25113" y="456"/>
                </a:cubicBezTo>
                <a:close/>
                <a:moveTo>
                  <a:pt x="25396" y="473"/>
                </a:moveTo>
                <a:cubicBezTo>
                  <a:pt x="25396" y="474"/>
                  <a:pt x="25472" y="462"/>
                  <a:pt x="25396" y="473"/>
                </a:cubicBezTo>
                <a:close/>
                <a:moveTo>
                  <a:pt x="25350" y="491"/>
                </a:moveTo>
                <a:cubicBezTo>
                  <a:pt x="25393" y="451"/>
                  <a:pt x="25304" y="491"/>
                  <a:pt x="25350" y="491"/>
                </a:cubicBezTo>
                <a:close/>
                <a:moveTo>
                  <a:pt x="25225" y="430"/>
                </a:moveTo>
                <a:cubicBezTo>
                  <a:pt x="25169" y="447"/>
                  <a:pt x="25225" y="435"/>
                  <a:pt x="25225" y="430"/>
                </a:cubicBezTo>
                <a:close/>
                <a:moveTo>
                  <a:pt x="21387" y="1338"/>
                </a:moveTo>
                <a:cubicBezTo>
                  <a:pt x="21385" y="1328"/>
                  <a:pt x="21381" y="1320"/>
                  <a:pt x="21382" y="1322"/>
                </a:cubicBezTo>
                <a:cubicBezTo>
                  <a:pt x="21382" y="1334"/>
                  <a:pt x="21384" y="1338"/>
                  <a:pt x="21387" y="1338"/>
                </a:cubicBezTo>
                <a:close/>
                <a:moveTo>
                  <a:pt x="21379" y="1423"/>
                </a:moveTo>
                <a:cubicBezTo>
                  <a:pt x="21347" y="1423"/>
                  <a:pt x="21451" y="1475"/>
                  <a:pt x="21413" y="1474"/>
                </a:cubicBezTo>
                <a:cubicBezTo>
                  <a:pt x="21413" y="1495"/>
                  <a:pt x="21464" y="1481"/>
                  <a:pt x="21473" y="1486"/>
                </a:cubicBezTo>
                <a:cubicBezTo>
                  <a:pt x="21472" y="1483"/>
                  <a:pt x="21474" y="1477"/>
                  <a:pt x="21476" y="1471"/>
                </a:cubicBezTo>
                <a:cubicBezTo>
                  <a:pt x="21478" y="1478"/>
                  <a:pt x="21484" y="1485"/>
                  <a:pt x="21492" y="1485"/>
                </a:cubicBezTo>
                <a:cubicBezTo>
                  <a:pt x="21461" y="1485"/>
                  <a:pt x="21710" y="1546"/>
                  <a:pt x="21712" y="1548"/>
                </a:cubicBezTo>
                <a:cubicBezTo>
                  <a:pt x="21719" y="1548"/>
                  <a:pt x="21716" y="1519"/>
                  <a:pt x="21719" y="1516"/>
                </a:cubicBezTo>
                <a:cubicBezTo>
                  <a:pt x="21719" y="1598"/>
                  <a:pt x="21923" y="1516"/>
                  <a:pt x="21897" y="1516"/>
                </a:cubicBezTo>
                <a:cubicBezTo>
                  <a:pt x="21841" y="1480"/>
                  <a:pt x="21753" y="1459"/>
                  <a:pt x="21725" y="1392"/>
                </a:cubicBezTo>
                <a:cubicBezTo>
                  <a:pt x="21636" y="1325"/>
                  <a:pt x="21756" y="1322"/>
                  <a:pt x="21756" y="1270"/>
                </a:cubicBezTo>
                <a:cubicBezTo>
                  <a:pt x="21781" y="1250"/>
                  <a:pt x="21785" y="1243"/>
                  <a:pt x="21787" y="1236"/>
                </a:cubicBezTo>
                <a:cubicBezTo>
                  <a:pt x="21831" y="1230"/>
                  <a:pt x="21858" y="1211"/>
                  <a:pt x="21873" y="1204"/>
                </a:cubicBezTo>
                <a:cubicBezTo>
                  <a:pt x="21883" y="1204"/>
                  <a:pt x="21943" y="1168"/>
                  <a:pt x="21943" y="1165"/>
                </a:cubicBezTo>
                <a:cubicBezTo>
                  <a:pt x="21909" y="1181"/>
                  <a:pt x="21963" y="1142"/>
                  <a:pt x="21936" y="1142"/>
                </a:cubicBezTo>
                <a:cubicBezTo>
                  <a:pt x="21984" y="1124"/>
                  <a:pt x="21978" y="1135"/>
                  <a:pt x="22013" y="1111"/>
                </a:cubicBezTo>
                <a:cubicBezTo>
                  <a:pt x="22002" y="1104"/>
                  <a:pt x="22000" y="1094"/>
                  <a:pt x="22006" y="1080"/>
                </a:cubicBezTo>
                <a:cubicBezTo>
                  <a:pt x="22051" y="1123"/>
                  <a:pt x="22165" y="1058"/>
                  <a:pt x="22222" y="1017"/>
                </a:cubicBezTo>
                <a:cubicBezTo>
                  <a:pt x="22246" y="1017"/>
                  <a:pt x="22255" y="1005"/>
                  <a:pt x="22253" y="986"/>
                </a:cubicBezTo>
                <a:cubicBezTo>
                  <a:pt x="22253" y="980"/>
                  <a:pt x="22953" y="918"/>
                  <a:pt x="22994" y="830"/>
                </a:cubicBezTo>
                <a:cubicBezTo>
                  <a:pt x="23023" y="830"/>
                  <a:pt x="22985" y="803"/>
                  <a:pt x="22973" y="799"/>
                </a:cubicBezTo>
                <a:cubicBezTo>
                  <a:pt x="22929" y="800"/>
                  <a:pt x="22723" y="785"/>
                  <a:pt x="22692" y="838"/>
                </a:cubicBezTo>
                <a:cubicBezTo>
                  <a:pt x="22692" y="873"/>
                  <a:pt x="22281" y="864"/>
                  <a:pt x="22218" y="861"/>
                </a:cubicBezTo>
                <a:cubicBezTo>
                  <a:pt x="22255" y="861"/>
                  <a:pt x="22085" y="892"/>
                  <a:pt x="22114" y="892"/>
                </a:cubicBezTo>
                <a:cubicBezTo>
                  <a:pt x="22130" y="877"/>
                  <a:pt x="22121" y="942"/>
                  <a:pt x="22121" y="924"/>
                </a:cubicBezTo>
                <a:cubicBezTo>
                  <a:pt x="21995" y="871"/>
                  <a:pt x="21961" y="986"/>
                  <a:pt x="21890" y="986"/>
                </a:cubicBezTo>
                <a:cubicBezTo>
                  <a:pt x="21857" y="992"/>
                  <a:pt x="21818" y="984"/>
                  <a:pt x="21818" y="985"/>
                </a:cubicBezTo>
                <a:cubicBezTo>
                  <a:pt x="21812" y="985"/>
                  <a:pt x="21788" y="1017"/>
                  <a:pt x="21791" y="1017"/>
                </a:cubicBezTo>
                <a:cubicBezTo>
                  <a:pt x="21750" y="987"/>
                  <a:pt x="21780" y="998"/>
                  <a:pt x="21720" y="986"/>
                </a:cubicBezTo>
                <a:cubicBezTo>
                  <a:pt x="21717" y="986"/>
                  <a:pt x="21733" y="1049"/>
                  <a:pt x="21733" y="1048"/>
                </a:cubicBezTo>
                <a:cubicBezTo>
                  <a:pt x="21710" y="1048"/>
                  <a:pt x="21646" y="1102"/>
                  <a:pt x="21635" y="1111"/>
                </a:cubicBezTo>
                <a:cubicBezTo>
                  <a:pt x="21603" y="1111"/>
                  <a:pt x="21543" y="1149"/>
                  <a:pt x="21510" y="1168"/>
                </a:cubicBezTo>
                <a:cubicBezTo>
                  <a:pt x="21522" y="1170"/>
                  <a:pt x="21568" y="1210"/>
                  <a:pt x="21560" y="1204"/>
                </a:cubicBezTo>
                <a:cubicBezTo>
                  <a:pt x="21497" y="1204"/>
                  <a:pt x="21450" y="1245"/>
                  <a:pt x="21382" y="1267"/>
                </a:cubicBezTo>
                <a:cubicBezTo>
                  <a:pt x="21389" y="1274"/>
                  <a:pt x="21394" y="1283"/>
                  <a:pt x="21413" y="1297"/>
                </a:cubicBezTo>
                <a:cubicBezTo>
                  <a:pt x="21413" y="1297"/>
                  <a:pt x="21413" y="1297"/>
                  <a:pt x="21413" y="1297"/>
                </a:cubicBezTo>
                <a:cubicBezTo>
                  <a:pt x="21413" y="1297"/>
                  <a:pt x="21413" y="1297"/>
                  <a:pt x="21413" y="1298"/>
                </a:cubicBezTo>
                <a:cubicBezTo>
                  <a:pt x="21413" y="1298"/>
                  <a:pt x="21413" y="1299"/>
                  <a:pt x="21413" y="1299"/>
                </a:cubicBezTo>
                <a:cubicBezTo>
                  <a:pt x="21413" y="1298"/>
                  <a:pt x="21413" y="1297"/>
                  <a:pt x="21414" y="1297"/>
                </a:cubicBezTo>
                <a:cubicBezTo>
                  <a:pt x="21414" y="1297"/>
                  <a:pt x="21414" y="1297"/>
                  <a:pt x="21414" y="1297"/>
                </a:cubicBezTo>
                <a:cubicBezTo>
                  <a:pt x="21414" y="1297"/>
                  <a:pt x="21414" y="1296"/>
                  <a:pt x="21414" y="1297"/>
                </a:cubicBezTo>
                <a:cubicBezTo>
                  <a:pt x="21414" y="1297"/>
                  <a:pt x="21414" y="1298"/>
                  <a:pt x="21415" y="1298"/>
                </a:cubicBezTo>
                <a:cubicBezTo>
                  <a:pt x="21413" y="1311"/>
                  <a:pt x="21412" y="1311"/>
                  <a:pt x="21413" y="1299"/>
                </a:cubicBezTo>
                <a:cubicBezTo>
                  <a:pt x="21408" y="1309"/>
                  <a:pt x="21394" y="1338"/>
                  <a:pt x="21387" y="1338"/>
                </a:cubicBezTo>
                <a:cubicBezTo>
                  <a:pt x="21388" y="1346"/>
                  <a:pt x="21387" y="1354"/>
                  <a:pt x="21382" y="1360"/>
                </a:cubicBezTo>
                <a:cubicBezTo>
                  <a:pt x="21382" y="1360"/>
                  <a:pt x="21387" y="1329"/>
                  <a:pt x="21378" y="1329"/>
                </a:cubicBezTo>
                <a:cubicBezTo>
                  <a:pt x="21360" y="1330"/>
                  <a:pt x="21365" y="1337"/>
                  <a:pt x="21365" y="1360"/>
                </a:cubicBezTo>
                <a:cubicBezTo>
                  <a:pt x="21300" y="1321"/>
                  <a:pt x="21309" y="1392"/>
                  <a:pt x="21298" y="1392"/>
                </a:cubicBezTo>
                <a:cubicBezTo>
                  <a:pt x="21297" y="1418"/>
                  <a:pt x="21327" y="1427"/>
                  <a:pt x="21379" y="1423"/>
                </a:cubicBezTo>
                <a:close/>
                <a:moveTo>
                  <a:pt x="26940" y="1183"/>
                </a:moveTo>
                <a:cubicBezTo>
                  <a:pt x="26942" y="1175"/>
                  <a:pt x="26942" y="1168"/>
                  <a:pt x="26935" y="1173"/>
                </a:cubicBezTo>
                <a:cubicBezTo>
                  <a:pt x="26933" y="1184"/>
                  <a:pt x="26935" y="1187"/>
                  <a:pt x="26940" y="1183"/>
                </a:cubicBezTo>
                <a:close/>
                <a:moveTo>
                  <a:pt x="18917" y="5414"/>
                </a:moveTo>
                <a:cubicBezTo>
                  <a:pt x="18919" y="5411"/>
                  <a:pt x="18921" y="5409"/>
                  <a:pt x="18923" y="5407"/>
                </a:cubicBezTo>
                <a:cubicBezTo>
                  <a:pt x="18919" y="5407"/>
                  <a:pt x="18917" y="5409"/>
                  <a:pt x="18917" y="5414"/>
                </a:cubicBezTo>
                <a:close/>
                <a:moveTo>
                  <a:pt x="17918" y="4792"/>
                </a:moveTo>
                <a:cubicBezTo>
                  <a:pt x="17911" y="4800"/>
                  <a:pt x="17899" y="4808"/>
                  <a:pt x="17889" y="4816"/>
                </a:cubicBezTo>
                <a:cubicBezTo>
                  <a:pt x="17907" y="4820"/>
                  <a:pt x="17918" y="4814"/>
                  <a:pt x="17918" y="4792"/>
                </a:cubicBezTo>
                <a:close/>
                <a:moveTo>
                  <a:pt x="18264" y="5103"/>
                </a:moveTo>
                <a:cubicBezTo>
                  <a:pt x="18272" y="5109"/>
                  <a:pt x="18273" y="5108"/>
                  <a:pt x="18271" y="5104"/>
                </a:cubicBezTo>
                <a:cubicBezTo>
                  <a:pt x="18268" y="5104"/>
                  <a:pt x="18266" y="5103"/>
                  <a:pt x="18264" y="5103"/>
                </a:cubicBezTo>
                <a:close/>
                <a:moveTo>
                  <a:pt x="16047" y="5517"/>
                </a:moveTo>
                <a:cubicBezTo>
                  <a:pt x="16050" y="5514"/>
                  <a:pt x="16052" y="5512"/>
                  <a:pt x="16055" y="5510"/>
                </a:cubicBezTo>
                <a:cubicBezTo>
                  <a:pt x="16049" y="5510"/>
                  <a:pt x="16047" y="5513"/>
                  <a:pt x="16047" y="5517"/>
                </a:cubicBezTo>
                <a:close/>
                <a:moveTo>
                  <a:pt x="17856" y="4678"/>
                </a:moveTo>
                <a:cubicBezTo>
                  <a:pt x="17857" y="4677"/>
                  <a:pt x="17860" y="4675"/>
                  <a:pt x="17864" y="4673"/>
                </a:cubicBezTo>
                <a:cubicBezTo>
                  <a:pt x="17859" y="4674"/>
                  <a:pt x="17856" y="4676"/>
                  <a:pt x="17856" y="4678"/>
                </a:cubicBezTo>
                <a:close/>
                <a:moveTo>
                  <a:pt x="34581" y="2109"/>
                </a:moveTo>
                <a:cubicBezTo>
                  <a:pt x="34613" y="2090"/>
                  <a:pt x="34398" y="2172"/>
                  <a:pt x="34444" y="2172"/>
                </a:cubicBezTo>
                <a:cubicBezTo>
                  <a:pt x="34440" y="2164"/>
                  <a:pt x="34470" y="2203"/>
                  <a:pt x="34461" y="2203"/>
                </a:cubicBezTo>
                <a:cubicBezTo>
                  <a:pt x="34456" y="2204"/>
                  <a:pt x="34423" y="2197"/>
                  <a:pt x="34423" y="2210"/>
                </a:cubicBezTo>
                <a:cubicBezTo>
                  <a:pt x="34424" y="2210"/>
                  <a:pt x="34444" y="2212"/>
                  <a:pt x="34454" y="2233"/>
                </a:cubicBezTo>
                <a:cubicBezTo>
                  <a:pt x="34454" y="2317"/>
                  <a:pt x="34144" y="2172"/>
                  <a:pt x="34122" y="2172"/>
                </a:cubicBezTo>
                <a:cubicBezTo>
                  <a:pt x="34131" y="2186"/>
                  <a:pt x="33898" y="2064"/>
                  <a:pt x="33823" y="2082"/>
                </a:cubicBezTo>
                <a:cubicBezTo>
                  <a:pt x="33827" y="2085"/>
                  <a:pt x="33827" y="2093"/>
                  <a:pt x="33813" y="2109"/>
                </a:cubicBezTo>
                <a:cubicBezTo>
                  <a:pt x="33806" y="2104"/>
                  <a:pt x="33801" y="2102"/>
                  <a:pt x="33800" y="2105"/>
                </a:cubicBezTo>
                <a:cubicBezTo>
                  <a:pt x="33802" y="2092"/>
                  <a:pt x="33810" y="2085"/>
                  <a:pt x="33823" y="2082"/>
                </a:cubicBezTo>
                <a:cubicBezTo>
                  <a:pt x="33818" y="2078"/>
                  <a:pt x="33809" y="2078"/>
                  <a:pt x="33809" y="2078"/>
                </a:cubicBezTo>
                <a:cubicBezTo>
                  <a:pt x="33812" y="2078"/>
                  <a:pt x="33765" y="2013"/>
                  <a:pt x="33768" y="2016"/>
                </a:cubicBezTo>
                <a:cubicBezTo>
                  <a:pt x="33713" y="2128"/>
                  <a:pt x="33745" y="2145"/>
                  <a:pt x="33563" y="2233"/>
                </a:cubicBezTo>
                <a:cubicBezTo>
                  <a:pt x="33564" y="2224"/>
                  <a:pt x="33456" y="2172"/>
                  <a:pt x="33456" y="2205"/>
                </a:cubicBezTo>
                <a:cubicBezTo>
                  <a:pt x="33456" y="2205"/>
                  <a:pt x="33456" y="2219"/>
                  <a:pt x="33456" y="2219"/>
                </a:cubicBezTo>
                <a:cubicBezTo>
                  <a:pt x="33456" y="2246"/>
                  <a:pt x="33507" y="2236"/>
                  <a:pt x="33523" y="2229"/>
                </a:cubicBezTo>
                <a:cubicBezTo>
                  <a:pt x="33547" y="2255"/>
                  <a:pt x="33674" y="2374"/>
                  <a:pt x="33674" y="2380"/>
                </a:cubicBezTo>
                <a:cubicBezTo>
                  <a:pt x="33675" y="2399"/>
                  <a:pt x="33648" y="2384"/>
                  <a:pt x="33645" y="2390"/>
                </a:cubicBezTo>
                <a:cubicBezTo>
                  <a:pt x="33708" y="2516"/>
                  <a:pt x="33490" y="2456"/>
                  <a:pt x="33369" y="2482"/>
                </a:cubicBezTo>
                <a:cubicBezTo>
                  <a:pt x="33267" y="2503"/>
                  <a:pt x="33140" y="2524"/>
                  <a:pt x="33082" y="2577"/>
                </a:cubicBezTo>
                <a:cubicBezTo>
                  <a:pt x="33000" y="2595"/>
                  <a:pt x="32834" y="2654"/>
                  <a:pt x="32801" y="2741"/>
                </a:cubicBezTo>
                <a:cubicBezTo>
                  <a:pt x="32801" y="2717"/>
                  <a:pt x="32614" y="2664"/>
                  <a:pt x="32551" y="2671"/>
                </a:cubicBezTo>
                <a:cubicBezTo>
                  <a:pt x="32482" y="2678"/>
                  <a:pt x="32412" y="2724"/>
                  <a:pt x="32362" y="2764"/>
                </a:cubicBezTo>
                <a:cubicBezTo>
                  <a:pt x="32366" y="2764"/>
                  <a:pt x="32364" y="2690"/>
                  <a:pt x="32364" y="2694"/>
                </a:cubicBezTo>
                <a:cubicBezTo>
                  <a:pt x="32354" y="2697"/>
                  <a:pt x="32305" y="2733"/>
                  <a:pt x="32290" y="2733"/>
                </a:cubicBezTo>
                <a:cubicBezTo>
                  <a:pt x="32273" y="2744"/>
                  <a:pt x="32266" y="2790"/>
                  <a:pt x="32239" y="2733"/>
                </a:cubicBezTo>
                <a:cubicBezTo>
                  <a:pt x="32241" y="2742"/>
                  <a:pt x="32222" y="2739"/>
                  <a:pt x="32239" y="2733"/>
                </a:cubicBezTo>
                <a:cubicBezTo>
                  <a:pt x="32239" y="2733"/>
                  <a:pt x="32239" y="2733"/>
                  <a:pt x="32239" y="2733"/>
                </a:cubicBezTo>
                <a:cubicBezTo>
                  <a:pt x="32212" y="2732"/>
                  <a:pt x="32165" y="2764"/>
                  <a:pt x="32185" y="2764"/>
                </a:cubicBezTo>
                <a:cubicBezTo>
                  <a:pt x="32191" y="2769"/>
                  <a:pt x="32117" y="2736"/>
                  <a:pt x="32154" y="2733"/>
                </a:cubicBezTo>
                <a:cubicBezTo>
                  <a:pt x="32150" y="2733"/>
                  <a:pt x="32147" y="2733"/>
                  <a:pt x="32145" y="2733"/>
                </a:cubicBezTo>
                <a:cubicBezTo>
                  <a:pt x="32143" y="2739"/>
                  <a:pt x="32114" y="2787"/>
                  <a:pt x="32114" y="2761"/>
                </a:cubicBezTo>
                <a:cubicBezTo>
                  <a:pt x="32110" y="2856"/>
                  <a:pt x="31984" y="2866"/>
                  <a:pt x="31985" y="2983"/>
                </a:cubicBezTo>
                <a:cubicBezTo>
                  <a:pt x="32008" y="2973"/>
                  <a:pt x="32114" y="2944"/>
                  <a:pt x="32114" y="2988"/>
                </a:cubicBezTo>
                <a:cubicBezTo>
                  <a:pt x="32106" y="2992"/>
                  <a:pt x="32052" y="3042"/>
                  <a:pt x="32052" y="3041"/>
                </a:cubicBezTo>
                <a:cubicBezTo>
                  <a:pt x="32054" y="3060"/>
                  <a:pt x="32056" y="3089"/>
                  <a:pt x="32052" y="3108"/>
                </a:cubicBezTo>
                <a:cubicBezTo>
                  <a:pt x="32057" y="3106"/>
                  <a:pt x="32083" y="3112"/>
                  <a:pt x="32079" y="3108"/>
                </a:cubicBezTo>
                <a:cubicBezTo>
                  <a:pt x="32082" y="3108"/>
                  <a:pt x="32079" y="3078"/>
                  <a:pt x="32089" y="3076"/>
                </a:cubicBezTo>
                <a:cubicBezTo>
                  <a:pt x="32084" y="3076"/>
                  <a:pt x="32139" y="3160"/>
                  <a:pt x="32080" y="3178"/>
                </a:cubicBezTo>
                <a:cubicBezTo>
                  <a:pt x="32029" y="3193"/>
                  <a:pt x="32053" y="3170"/>
                  <a:pt x="31988" y="3170"/>
                </a:cubicBezTo>
                <a:cubicBezTo>
                  <a:pt x="31963" y="3229"/>
                  <a:pt x="31943" y="3267"/>
                  <a:pt x="31990" y="3330"/>
                </a:cubicBezTo>
                <a:cubicBezTo>
                  <a:pt x="31990" y="3377"/>
                  <a:pt x="31662" y="3353"/>
                  <a:pt x="31795" y="3511"/>
                </a:cubicBezTo>
                <a:cubicBezTo>
                  <a:pt x="31766" y="3501"/>
                  <a:pt x="31664" y="3539"/>
                  <a:pt x="31646" y="3544"/>
                </a:cubicBezTo>
                <a:cubicBezTo>
                  <a:pt x="31702" y="3546"/>
                  <a:pt x="31477" y="3767"/>
                  <a:pt x="31452" y="3792"/>
                </a:cubicBezTo>
                <a:cubicBezTo>
                  <a:pt x="31465" y="3760"/>
                  <a:pt x="31337" y="3360"/>
                  <a:pt x="31334" y="3328"/>
                </a:cubicBezTo>
                <a:cubicBezTo>
                  <a:pt x="31316" y="3122"/>
                  <a:pt x="31465" y="3057"/>
                  <a:pt x="31464" y="2983"/>
                </a:cubicBezTo>
                <a:cubicBezTo>
                  <a:pt x="31465" y="2985"/>
                  <a:pt x="31490" y="2983"/>
                  <a:pt x="31526" y="2983"/>
                </a:cubicBezTo>
                <a:cubicBezTo>
                  <a:pt x="31572" y="2930"/>
                  <a:pt x="31726" y="2916"/>
                  <a:pt x="31740" y="2827"/>
                </a:cubicBezTo>
                <a:cubicBezTo>
                  <a:pt x="31740" y="2840"/>
                  <a:pt x="31797" y="2796"/>
                  <a:pt x="31807" y="2796"/>
                </a:cubicBezTo>
                <a:cubicBezTo>
                  <a:pt x="31900" y="2750"/>
                  <a:pt x="32053" y="2577"/>
                  <a:pt x="32149" y="2577"/>
                </a:cubicBezTo>
                <a:cubicBezTo>
                  <a:pt x="32154" y="2595"/>
                  <a:pt x="32145" y="2452"/>
                  <a:pt x="32173" y="2452"/>
                </a:cubicBezTo>
                <a:cubicBezTo>
                  <a:pt x="32190" y="2449"/>
                  <a:pt x="32209" y="2456"/>
                  <a:pt x="32226" y="2452"/>
                </a:cubicBezTo>
                <a:cubicBezTo>
                  <a:pt x="32225" y="2452"/>
                  <a:pt x="32219" y="2421"/>
                  <a:pt x="32216" y="2421"/>
                </a:cubicBezTo>
                <a:cubicBezTo>
                  <a:pt x="32177" y="2460"/>
                  <a:pt x="32147" y="2444"/>
                  <a:pt x="32083" y="2452"/>
                </a:cubicBezTo>
                <a:cubicBezTo>
                  <a:pt x="32109" y="2470"/>
                  <a:pt x="32097" y="2490"/>
                  <a:pt x="32081" y="2515"/>
                </a:cubicBezTo>
                <a:cubicBezTo>
                  <a:pt x="32097" y="2515"/>
                  <a:pt x="32108" y="2523"/>
                  <a:pt x="32112" y="2538"/>
                </a:cubicBezTo>
                <a:cubicBezTo>
                  <a:pt x="32106" y="2530"/>
                  <a:pt x="32087" y="2557"/>
                  <a:pt x="32079" y="2573"/>
                </a:cubicBezTo>
                <a:cubicBezTo>
                  <a:pt x="32026" y="2519"/>
                  <a:pt x="32012" y="2572"/>
                  <a:pt x="31946" y="2601"/>
                </a:cubicBezTo>
                <a:cubicBezTo>
                  <a:pt x="31975" y="2588"/>
                  <a:pt x="31771" y="2698"/>
                  <a:pt x="31771" y="2670"/>
                </a:cubicBezTo>
                <a:cubicBezTo>
                  <a:pt x="31779" y="2653"/>
                  <a:pt x="31791" y="2631"/>
                  <a:pt x="31794" y="2616"/>
                </a:cubicBezTo>
                <a:cubicBezTo>
                  <a:pt x="31780" y="2634"/>
                  <a:pt x="31740" y="2669"/>
                  <a:pt x="31740" y="2627"/>
                </a:cubicBezTo>
                <a:cubicBezTo>
                  <a:pt x="31744" y="2620"/>
                  <a:pt x="31755" y="2613"/>
                  <a:pt x="31765" y="2608"/>
                </a:cubicBezTo>
                <a:cubicBezTo>
                  <a:pt x="31722" y="2586"/>
                  <a:pt x="31779" y="2561"/>
                  <a:pt x="31802" y="2547"/>
                </a:cubicBezTo>
                <a:cubicBezTo>
                  <a:pt x="31802" y="2544"/>
                  <a:pt x="31805" y="2515"/>
                  <a:pt x="31799" y="2515"/>
                </a:cubicBezTo>
                <a:cubicBezTo>
                  <a:pt x="31798" y="2516"/>
                  <a:pt x="31789" y="2514"/>
                  <a:pt x="31788" y="2515"/>
                </a:cubicBezTo>
                <a:cubicBezTo>
                  <a:pt x="31788" y="2549"/>
                  <a:pt x="31726" y="2548"/>
                  <a:pt x="31712" y="2547"/>
                </a:cubicBezTo>
                <a:cubicBezTo>
                  <a:pt x="31716" y="2543"/>
                  <a:pt x="31707" y="2514"/>
                  <a:pt x="31709" y="2515"/>
                </a:cubicBezTo>
                <a:cubicBezTo>
                  <a:pt x="31646" y="2551"/>
                  <a:pt x="31513" y="2543"/>
                  <a:pt x="31459" y="2570"/>
                </a:cubicBezTo>
                <a:cubicBezTo>
                  <a:pt x="31459" y="2597"/>
                  <a:pt x="31297" y="2728"/>
                  <a:pt x="31242" y="2758"/>
                </a:cubicBezTo>
                <a:cubicBezTo>
                  <a:pt x="31250" y="2773"/>
                  <a:pt x="31309" y="2800"/>
                  <a:pt x="31333" y="2812"/>
                </a:cubicBezTo>
                <a:cubicBezTo>
                  <a:pt x="31311" y="2809"/>
                  <a:pt x="31018" y="2889"/>
                  <a:pt x="30943" y="2889"/>
                </a:cubicBezTo>
                <a:cubicBezTo>
                  <a:pt x="30937" y="2883"/>
                  <a:pt x="30913" y="2844"/>
                  <a:pt x="30903" y="2835"/>
                </a:cubicBezTo>
                <a:cubicBezTo>
                  <a:pt x="30929" y="2826"/>
                  <a:pt x="30959" y="2829"/>
                  <a:pt x="30992" y="2827"/>
                </a:cubicBezTo>
                <a:cubicBezTo>
                  <a:pt x="30943" y="2827"/>
                  <a:pt x="30912" y="2778"/>
                  <a:pt x="30835" y="2796"/>
                </a:cubicBezTo>
                <a:cubicBezTo>
                  <a:pt x="30827" y="2756"/>
                  <a:pt x="30793" y="2764"/>
                  <a:pt x="30737" y="2764"/>
                </a:cubicBezTo>
                <a:cubicBezTo>
                  <a:pt x="30736" y="2767"/>
                  <a:pt x="30710" y="2827"/>
                  <a:pt x="30714" y="2827"/>
                </a:cubicBezTo>
                <a:cubicBezTo>
                  <a:pt x="30621" y="2796"/>
                  <a:pt x="30512" y="2828"/>
                  <a:pt x="30436" y="2827"/>
                </a:cubicBezTo>
                <a:cubicBezTo>
                  <a:pt x="30212" y="2825"/>
                  <a:pt x="30104" y="2828"/>
                  <a:pt x="29915" y="2955"/>
                </a:cubicBezTo>
                <a:cubicBezTo>
                  <a:pt x="29803" y="3030"/>
                  <a:pt x="29667" y="3119"/>
                  <a:pt x="29618" y="3192"/>
                </a:cubicBezTo>
                <a:cubicBezTo>
                  <a:pt x="29618" y="3185"/>
                  <a:pt x="29511" y="3233"/>
                  <a:pt x="29548" y="3233"/>
                </a:cubicBezTo>
                <a:cubicBezTo>
                  <a:pt x="29511" y="3248"/>
                  <a:pt x="29441" y="3287"/>
                  <a:pt x="29400" y="3326"/>
                </a:cubicBezTo>
                <a:cubicBezTo>
                  <a:pt x="29395" y="3326"/>
                  <a:pt x="29394" y="3319"/>
                  <a:pt x="29392" y="3324"/>
                </a:cubicBezTo>
                <a:cubicBezTo>
                  <a:pt x="29402" y="3345"/>
                  <a:pt x="29440" y="3314"/>
                  <a:pt x="29440" y="3359"/>
                </a:cubicBezTo>
                <a:cubicBezTo>
                  <a:pt x="29494" y="3295"/>
                  <a:pt x="29587" y="3328"/>
                  <a:pt x="29525" y="3432"/>
                </a:cubicBezTo>
                <a:cubicBezTo>
                  <a:pt x="29525" y="3438"/>
                  <a:pt x="29567" y="3394"/>
                  <a:pt x="29564" y="3425"/>
                </a:cubicBezTo>
                <a:cubicBezTo>
                  <a:pt x="29569" y="3425"/>
                  <a:pt x="29569" y="3425"/>
                  <a:pt x="29569" y="3425"/>
                </a:cubicBezTo>
                <a:cubicBezTo>
                  <a:pt x="29571" y="3425"/>
                  <a:pt x="29650" y="3329"/>
                  <a:pt x="29650" y="3361"/>
                </a:cubicBezTo>
                <a:cubicBezTo>
                  <a:pt x="29650" y="3371"/>
                  <a:pt x="29649" y="3378"/>
                  <a:pt x="29648" y="3388"/>
                </a:cubicBezTo>
                <a:cubicBezTo>
                  <a:pt x="29642" y="3387"/>
                  <a:pt x="29615" y="3391"/>
                  <a:pt x="29618" y="3387"/>
                </a:cubicBezTo>
                <a:cubicBezTo>
                  <a:pt x="29618" y="3381"/>
                  <a:pt x="29618" y="3420"/>
                  <a:pt x="29618" y="3420"/>
                </a:cubicBezTo>
                <a:cubicBezTo>
                  <a:pt x="29619" y="3419"/>
                  <a:pt x="29681" y="3420"/>
                  <a:pt x="29636" y="3420"/>
                </a:cubicBezTo>
                <a:cubicBezTo>
                  <a:pt x="29636" y="3420"/>
                  <a:pt x="29626" y="3444"/>
                  <a:pt x="29618" y="3451"/>
                </a:cubicBezTo>
                <a:cubicBezTo>
                  <a:pt x="29625" y="3448"/>
                  <a:pt x="29730" y="3376"/>
                  <a:pt x="29724" y="3360"/>
                </a:cubicBezTo>
                <a:cubicBezTo>
                  <a:pt x="29776" y="3384"/>
                  <a:pt x="29778" y="3357"/>
                  <a:pt x="29821" y="3357"/>
                </a:cubicBezTo>
                <a:cubicBezTo>
                  <a:pt x="29845" y="3390"/>
                  <a:pt x="29865" y="3401"/>
                  <a:pt x="29868" y="3425"/>
                </a:cubicBezTo>
                <a:cubicBezTo>
                  <a:pt x="29868" y="3511"/>
                  <a:pt x="30049" y="3434"/>
                  <a:pt x="29963" y="3607"/>
                </a:cubicBezTo>
                <a:cubicBezTo>
                  <a:pt x="29968" y="3619"/>
                  <a:pt x="30016" y="3586"/>
                  <a:pt x="30024" y="3581"/>
                </a:cubicBezTo>
                <a:cubicBezTo>
                  <a:pt x="30024" y="3556"/>
                  <a:pt x="30005" y="3498"/>
                  <a:pt x="29996" y="3486"/>
                </a:cubicBezTo>
                <a:cubicBezTo>
                  <a:pt x="30039" y="3476"/>
                  <a:pt x="30051" y="3452"/>
                  <a:pt x="30096" y="3430"/>
                </a:cubicBezTo>
                <a:cubicBezTo>
                  <a:pt x="30045" y="3404"/>
                  <a:pt x="30073" y="3387"/>
                  <a:pt x="30073" y="3367"/>
                </a:cubicBezTo>
                <a:cubicBezTo>
                  <a:pt x="30074" y="3374"/>
                  <a:pt x="30075" y="3381"/>
                  <a:pt x="30076" y="3388"/>
                </a:cubicBezTo>
                <a:cubicBezTo>
                  <a:pt x="30083" y="3384"/>
                  <a:pt x="30080" y="3359"/>
                  <a:pt x="30086" y="3357"/>
                </a:cubicBezTo>
                <a:cubicBezTo>
                  <a:pt x="30085" y="3356"/>
                  <a:pt x="30198" y="3424"/>
                  <a:pt x="30118" y="3425"/>
                </a:cubicBezTo>
                <a:cubicBezTo>
                  <a:pt x="30137" y="3444"/>
                  <a:pt x="30193" y="3828"/>
                  <a:pt x="30258" y="3981"/>
                </a:cubicBezTo>
                <a:cubicBezTo>
                  <a:pt x="30224" y="3955"/>
                  <a:pt x="30184" y="3949"/>
                  <a:pt x="30144" y="3981"/>
                </a:cubicBezTo>
                <a:cubicBezTo>
                  <a:pt x="30052" y="3981"/>
                  <a:pt x="30133" y="4194"/>
                  <a:pt x="30183" y="4231"/>
                </a:cubicBezTo>
                <a:cubicBezTo>
                  <a:pt x="30215" y="4231"/>
                  <a:pt x="30197" y="4298"/>
                  <a:pt x="30180" y="4327"/>
                </a:cubicBezTo>
                <a:cubicBezTo>
                  <a:pt x="30190" y="4347"/>
                  <a:pt x="30126" y="4262"/>
                  <a:pt x="30154" y="4262"/>
                </a:cubicBezTo>
                <a:cubicBezTo>
                  <a:pt x="30140" y="4261"/>
                  <a:pt x="30060" y="4255"/>
                  <a:pt x="30100" y="4262"/>
                </a:cubicBezTo>
                <a:cubicBezTo>
                  <a:pt x="30083" y="4262"/>
                  <a:pt x="30051" y="4356"/>
                  <a:pt x="30050" y="4356"/>
                </a:cubicBezTo>
                <a:cubicBezTo>
                  <a:pt x="29988" y="4217"/>
                  <a:pt x="30063" y="4077"/>
                  <a:pt x="30024" y="3990"/>
                </a:cubicBezTo>
                <a:cubicBezTo>
                  <a:pt x="30024" y="3811"/>
                  <a:pt x="30074" y="3765"/>
                  <a:pt x="29987" y="3638"/>
                </a:cubicBezTo>
                <a:cubicBezTo>
                  <a:pt x="29984" y="3640"/>
                  <a:pt x="29984" y="3641"/>
                  <a:pt x="29988" y="3643"/>
                </a:cubicBezTo>
                <a:cubicBezTo>
                  <a:pt x="29990" y="3643"/>
                  <a:pt x="29927" y="3732"/>
                  <a:pt x="29922" y="3732"/>
                </a:cubicBezTo>
                <a:cubicBezTo>
                  <a:pt x="29905" y="3776"/>
                  <a:pt x="29890" y="3812"/>
                  <a:pt x="29930" y="3866"/>
                </a:cubicBezTo>
                <a:cubicBezTo>
                  <a:pt x="29930" y="3890"/>
                  <a:pt x="29801" y="4200"/>
                  <a:pt x="29753" y="4200"/>
                </a:cubicBezTo>
                <a:cubicBezTo>
                  <a:pt x="29696" y="4228"/>
                  <a:pt x="29616" y="4449"/>
                  <a:pt x="29516" y="4449"/>
                </a:cubicBezTo>
                <a:cubicBezTo>
                  <a:pt x="29515" y="4461"/>
                  <a:pt x="29493" y="4512"/>
                  <a:pt x="29455" y="4512"/>
                </a:cubicBezTo>
                <a:cubicBezTo>
                  <a:pt x="29443" y="4536"/>
                  <a:pt x="29387" y="4636"/>
                  <a:pt x="29379" y="4636"/>
                </a:cubicBezTo>
                <a:cubicBezTo>
                  <a:pt x="29380" y="4636"/>
                  <a:pt x="29178" y="4716"/>
                  <a:pt x="29153" y="4709"/>
                </a:cubicBezTo>
                <a:cubicBezTo>
                  <a:pt x="29151" y="4712"/>
                  <a:pt x="29088" y="4693"/>
                  <a:pt x="29086" y="4672"/>
                </a:cubicBezTo>
                <a:cubicBezTo>
                  <a:pt x="29077" y="4672"/>
                  <a:pt x="29033" y="4685"/>
                  <a:pt x="29025" y="4685"/>
                </a:cubicBezTo>
                <a:cubicBezTo>
                  <a:pt x="29021" y="4714"/>
                  <a:pt x="28963" y="4734"/>
                  <a:pt x="28963" y="4725"/>
                </a:cubicBezTo>
                <a:cubicBezTo>
                  <a:pt x="28966" y="4728"/>
                  <a:pt x="28968" y="4761"/>
                  <a:pt x="28931" y="4761"/>
                </a:cubicBezTo>
                <a:cubicBezTo>
                  <a:pt x="28907" y="4772"/>
                  <a:pt x="28901" y="4765"/>
                  <a:pt x="28901" y="4792"/>
                </a:cubicBezTo>
                <a:cubicBezTo>
                  <a:pt x="28864" y="4806"/>
                  <a:pt x="28876" y="4824"/>
                  <a:pt x="28855" y="4824"/>
                </a:cubicBezTo>
                <a:cubicBezTo>
                  <a:pt x="28870" y="4861"/>
                  <a:pt x="28855" y="4874"/>
                  <a:pt x="28870" y="4920"/>
                </a:cubicBezTo>
                <a:cubicBezTo>
                  <a:pt x="28870" y="4907"/>
                  <a:pt x="28761" y="4980"/>
                  <a:pt x="28761" y="4980"/>
                </a:cubicBezTo>
                <a:cubicBezTo>
                  <a:pt x="28772" y="4980"/>
                  <a:pt x="28654" y="5037"/>
                  <a:pt x="28651" y="5065"/>
                </a:cubicBezTo>
                <a:cubicBezTo>
                  <a:pt x="28640" y="5164"/>
                  <a:pt x="29036" y="5479"/>
                  <a:pt x="28776" y="5594"/>
                </a:cubicBezTo>
                <a:cubicBezTo>
                  <a:pt x="28776" y="5645"/>
                  <a:pt x="28695" y="5648"/>
                  <a:pt x="28681" y="5614"/>
                </a:cubicBezTo>
                <a:cubicBezTo>
                  <a:pt x="28684" y="5632"/>
                  <a:pt x="28689" y="5666"/>
                  <a:pt x="28671" y="5666"/>
                </a:cubicBezTo>
                <a:cubicBezTo>
                  <a:pt x="28672" y="5666"/>
                  <a:pt x="28648" y="5643"/>
                  <a:pt x="28648" y="5637"/>
                </a:cubicBezTo>
                <a:cubicBezTo>
                  <a:pt x="28639" y="5647"/>
                  <a:pt x="28615" y="5688"/>
                  <a:pt x="28613" y="5659"/>
                </a:cubicBezTo>
                <a:cubicBezTo>
                  <a:pt x="28619" y="5660"/>
                  <a:pt x="28614" y="5656"/>
                  <a:pt x="28620" y="5660"/>
                </a:cubicBezTo>
                <a:cubicBezTo>
                  <a:pt x="28620" y="5648"/>
                  <a:pt x="28557" y="5679"/>
                  <a:pt x="28553" y="5692"/>
                </a:cubicBezTo>
                <a:cubicBezTo>
                  <a:pt x="28542" y="5685"/>
                  <a:pt x="28524" y="5674"/>
                  <a:pt x="28522" y="5666"/>
                </a:cubicBezTo>
                <a:cubicBezTo>
                  <a:pt x="28508" y="5671"/>
                  <a:pt x="28475" y="5661"/>
                  <a:pt x="28466" y="5669"/>
                </a:cubicBezTo>
                <a:cubicBezTo>
                  <a:pt x="28486" y="5625"/>
                  <a:pt x="28480" y="5608"/>
                  <a:pt x="28495" y="5542"/>
                </a:cubicBezTo>
                <a:cubicBezTo>
                  <a:pt x="28495" y="5531"/>
                  <a:pt x="28515" y="5542"/>
                  <a:pt x="28525" y="5550"/>
                </a:cubicBezTo>
                <a:cubicBezTo>
                  <a:pt x="28531" y="5529"/>
                  <a:pt x="28575" y="5460"/>
                  <a:pt x="28558" y="5485"/>
                </a:cubicBezTo>
                <a:cubicBezTo>
                  <a:pt x="28558" y="5480"/>
                  <a:pt x="28539" y="5460"/>
                  <a:pt x="28531" y="5449"/>
                </a:cubicBezTo>
                <a:cubicBezTo>
                  <a:pt x="28532" y="5449"/>
                  <a:pt x="28534" y="5448"/>
                  <a:pt x="28536" y="5448"/>
                </a:cubicBezTo>
                <a:cubicBezTo>
                  <a:pt x="28529" y="5448"/>
                  <a:pt x="28504" y="5368"/>
                  <a:pt x="28508" y="5385"/>
                </a:cubicBezTo>
                <a:cubicBezTo>
                  <a:pt x="28464" y="5385"/>
                  <a:pt x="28525" y="5354"/>
                  <a:pt x="28523" y="5354"/>
                </a:cubicBezTo>
                <a:cubicBezTo>
                  <a:pt x="28521" y="5354"/>
                  <a:pt x="28519" y="5351"/>
                  <a:pt x="28517" y="5348"/>
                </a:cubicBezTo>
                <a:cubicBezTo>
                  <a:pt x="28507" y="5350"/>
                  <a:pt x="28492" y="5352"/>
                  <a:pt x="28490" y="5354"/>
                </a:cubicBezTo>
                <a:cubicBezTo>
                  <a:pt x="28499" y="5354"/>
                  <a:pt x="28496" y="5323"/>
                  <a:pt x="28486" y="5323"/>
                </a:cubicBezTo>
                <a:cubicBezTo>
                  <a:pt x="28494" y="5320"/>
                  <a:pt x="28499" y="5329"/>
                  <a:pt x="28526" y="5323"/>
                </a:cubicBezTo>
                <a:cubicBezTo>
                  <a:pt x="28501" y="5247"/>
                  <a:pt x="28431" y="5258"/>
                  <a:pt x="28410" y="5260"/>
                </a:cubicBezTo>
                <a:cubicBezTo>
                  <a:pt x="28392" y="5260"/>
                  <a:pt x="28368" y="5263"/>
                  <a:pt x="28391" y="5229"/>
                </a:cubicBezTo>
                <a:cubicBezTo>
                  <a:pt x="28379" y="5229"/>
                  <a:pt x="28372" y="5229"/>
                  <a:pt x="28368" y="5228"/>
                </a:cubicBezTo>
                <a:cubicBezTo>
                  <a:pt x="28369" y="5189"/>
                  <a:pt x="28372" y="5184"/>
                  <a:pt x="28393" y="5165"/>
                </a:cubicBezTo>
                <a:cubicBezTo>
                  <a:pt x="28378" y="5153"/>
                  <a:pt x="28433" y="5072"/>
                  <a:pt x="28433" y="5090"/>
                </a:cubicBezTo>
                <a:cubicBezTo>
                  <a:pt x="28432" y="5090"/>
                  <a:pt x="28434" y="5072"/>
                  <a:pt x="28433" y="5073"/>
                </a:cubicBezTo>
                <a:cubicBezTo>
                  <a:pt x="28427" y="5073"/>
                  <a:pt x="28339" y="5070"/>
                  <a:pt x="28339" y="5077"/>
                </a:cubicBezTo>
                <a:cubicBezTo>
                  <a:pt x="28337" y="5070"/>
                  <a:pt x="28335" y="5046"/>
                  <a:pt x="28344" y="5042"/>
                </a:cubicBezTo>
                <a:cubicBezTo>
                  <a:pt x="28296" y="5042"/>
                  <a:pt x="28214" y="5042"/>
                  <a:pt x="28214" y="5058"/>
                </a:cubicBezTo>
                <a:cubicBezTo>
                  <a:pt x="28211" y="5059"/>
                  <a:pt x="28215" y="5073"/>
                  <a:pt x="28217" y="5073"/>
                </a:cubicBezTo>
                <a:cubicBezTo>
                  <a:pt x="28156" y="5068"/>
                  <a:pt x="28129" y="5136"/>
                  <a:pt x="28108" y="5136"/>
                </a:cubicBezTo>
                <a:cubicBezTo>
                  <a:pt x="28111" y="5134"/>
                  <a:pt x="28066" y="5149"/>
                  <a:pt x="28024" y="5167"/>
                </a:cubicBezTo>
                <a:cubicBezTo>
                  <a:pt x="27998" y="5167"/>
                  <a:pt x="28056" y="5110"/>
                  <a:pt x="28061" y="5104"/>
                </a:cubicBezTo>
                <a:cubicBezTo>
                  <a:pt x="28057" y="5104"/>
                  <a:pt x="28059" y="5097"/>
                  <a:pt x="28059" y="5094"/>
                </a:cubicBezTo>
                <a:cubicBezTo>
                  <a:pt x="28082" y="5101"/>
                  <a:pt x="28132" y="4782"/>
                  <a:pt x="27996" y="4958"/>
                </a:cubicBezTo>
                <a:cubicBezTo>
                  <a:pt x="27996" y="4944"/>
                  <a:pt x="27994" y="4948"/>
                  <a:pt x="27984" y="4948"/>
                </a:cubicBezTo>
                <a:cubicBezTo>
                  <a:pt x="27970" y="4987"/>
                  <a:pt x="27916" y="5026"/>
                  <a:pt x="27871" y="5034"/>
                </a:cubicBezTo>
                <a:cubicBezTo>
                  <a:pt x="27871" y="5052"/>
                  <a:pt x="27863" y="5062"/>
                  <a:pt x="27845" y="5066"/>
                </a:cubicBezTo>
                <a:cubicBezTo>
                  <a:pt x="27859" y="5071"/>
                  <a:pt x="27893" y="5104"/>
                  <a:pt x="27839" y="5104"/>
                </a:cubicBezTo>
                <a:cubicBezTo>
                  <a:pt x="27802" y="5109"/>
                  <a:pt x="27773" y="5108"/>
                  <a:pt x="27743" y="5136"/>
                </a:cubicBezTo>
                <a:cubicBezTo>
                  <a:pt x="27744" y="5136"/>
                  <a:pt x="27747" y="5106"/>
                  <a:pt x="27746" y="5104"/>
                </a:cubicBezTo>
                <a:cubicBezTo>
                  <a:pt x="27635" y="5158"/>
                  <a:pt x="27730" y="5263"/>
                  <a:pt x="27807" y="5198"/>
                </a:cubicBezTo>
                <a:cubicBezTo>
                  <a:pt x="27841" y="5198"/>
                  <a:pt x="27826" y="5295"/>
                  <a:pt x="27809" y="5323"/>
                </a:cubicBezTo>
                <a:cubicBezTo>
                  <a:pt x="27903" y="5317"/>
                  <a:pt x="27911" y="5260"/>
                  <a:pt x="27977" y="5260"/>
                </a:cubicBezTo>
                <a:cubicBezTo>
                  <a:pt x="27972" y="5263"/>
                  <a:pt x="27954" y="5234"/>
                  <a:pt x="27988" y="5229"/>
                </a:cubicBezTo>
                <a:cubicBezTo>
                  <a:pt x="27995" y="5229"/>
                  <a:pt x="28029" y="5278"/>
                  <a:pt x="28039" y="5292"/>
                </a:cubicBezTo>
                <a:cubicBezTo>
                  <a:pt x="28039" y="5281"/>
                  <a:pt x="28041" y="5271"/>
                  <a:pt x="28044" y="5260"/>
                </a:cubicBezTo>
                <a:cubicBezTo>
                  <a:pt x="28082" y="5274"/>
                  <a:pt x="28155" y="5308"/>
                  <a:pt x="28174" y="5323"/>
                </a:cubicBezTo>
                <a:cubicBezTo>
                  <a:pt x="28207" y="5323"/>
                  <a:pt x="28146" y="5374"/>
                  <a:pt x="28156" y="5384"/>
                </a:cubicBezTo>
                <a:cubicBezTo>
                  <a:pt x="28130" y="5375"/>
                  <a:pt x="28097" y="5354"/>
                  <a:pt x="28103" y="5354"/>
                </a:cubicBezTo>
                <a:cubicBezTo>
                  <a:pt x="28075" y="5381"/>
                  <a:pt x="28052" y="5392"/>
                  <a:pt x="28027" y="5414"/>
                </a:cubicBezTo>
                <a:cubicBezTo>
                  <a:pt x="28027" y="5432"/>
                  <a:pt x="27996" y="5467"/>
                  <a:pt x="27996" y="5428"/>
                </a:cubicBezTo>
                <a:cubicBezTo>
                  <a:pt x="27989" y="5444"/>
                  <a:pt x="27955" y="5480"/>
                  <a:pt x="27965" y="5471"/>
                </a:cubicBezTo>
                <a:cubicBezTo>
                  <a:pt x="27965" y="5479"/>
                  <a:pt x="27855" y="5555"/>
                  <a:pt x="27840" y="5572"/>
                </a:cubicBezTo>
                <a:cubicBezTo>
                  <a:pt x="27840" y="5604"/>
                  <a:pt x="27840" y="5604"/>
                  <a:pt x="27840" y="5604"/>
                </a:cubicBezTo>
                <a:cubicBezTo>
                  <a:pt x="27957" y="5629"/>
                  <a:pt x="27988" y="5747"/>
                  <a:pt x="28044" y="5854"/>
                </a:cubicBezTo>
                <a:cubicBezTo>
                  <a:pt x="28074" y="5911"/>
                  <a:pt x="28127" y="5947"/>
                  <a:pt x="28121" y="5993"/>
                </a:cubicBezTo>
                <a:cubicBezTo>
                  <a:pt x="28115" y="6039"/>
                  <a:pt x="28027" y="6075"/>
                  <a:pt x="28027" y="6099"/>
                </a:cubicBezTo>
                <a:cubicBezTo>
                  <a:pt x="28017" y="6104"/>
                  <a:pt x="28010" y="6105"/>
                  <a:pt x="28005" y="6108"/>
                </a:cubicBezTo>
                <a:cubicBezTo>
                  <a:pt x="28112" y="6108"/>
                  <a:pt x="28112" y="6108"/>
                  <a:pt x="28112" y="6108"/>
                </a:cubicBezTo>
                <a:cubicBezTo>
                  <a:pt x="28115" y="6108"/>
                  <a:pt x="28147" y="6107"/>
                  <a:pt x="28149" y="6106"/>
                </a:cubicBezTo>
                <a:cubicBezTo>
                  <a:pt x="28163" y="6106"/>
                  <a:pt x="28125" y="6238"/>
                  <a:pt x="28121" y="6259"/>
                </a:cubicBezTo>
                <a:cubicBezTo>
                  <a:pt x="28094" y="6283"/>
                  <a:pt x="28086" y="6286"/>
                  <a:pt x="28058" y="6321"/>
                </a:cubicBezTo>
                <a:cubicBezTo>
                  <a:pt x="28069" y="6332"/>
                  <a:pt x="28065" y="6415"/>
                  <a:pt x="28028" y="6415"/>
                </a:cubicBezTo>
                <a:cubicBezTo>
                  <a:pt x="28027" y="6415"/>
                  <a:pt x="28001" y="6406"/>
                  <a:pt x="27996" y="6403"/>
                </a:cubicBezTo>
                <a:cubicBezTo>
                  <a:pt x="27997" y="6419"/>
                  <a:pt x="28007" y="6415"/>
                  <a:pt x="27983" y="6415"/>
                </a:cubicBezTo>
                <a:cubicBezTo>
                  <a:pt x="27983" y="6420"/>
                  <a:pt x="27995" y="6442"/>
                  <a:pt x="27996" y="6453"/>
                </a:cubicBezTo>
                <a:cubicBezTo>
                  <a:pt x="27996" y="6456"/>
                  <a:pt x="27902" y="6568"/>
                  <a:pt x="27902" y="6562"/>
                </a:cubicBezTo>
                <a:cubicBezTo>
                  <a:pt x="27904" y="6577"/>
                  <a:pt x="27909" y="6566"/>
                  <a:pt x="27893" y="6571"/>
                </a:cubicBezTo>
                <a:cubicBezTo>
                  <a:pt x="27944" y="6571"/>
                  <a:pt x="27845" y="6758"/>
                  <a:pt x="27807" y="6758"/>
                </a:cubicBezTo>
                <a:cubicBezTo>
                  <a:pt x="27810" y="6759"/>
                  <a:pt x="27811" y="6757"/>
                  <a:pt x="27809" y="6752"/>
                </a:cubicBezTo>
                <a:cubicBezTo>
                  <a:pt x="27809" y="6754"/>
                  <a:pt x="27808" y="6756"/>
                  <a:pt x="27807" y="6758"/>
                </a:cubicBezTo>
                <a:cubicBezTo>
                  <a:pt x="27794" y="6783"/>
                  <a:pt x="27720" y="6849"/>
                  <a:pt x="27715" y="6861"/>
                </a:cubicBezTo>
                <a:cubicBezTo>
                  <a:pt x="27715" y="6862"/>
                  <a:pt x="27676" y="6881"/>
                  <a:pt x="27647" y="6883"/>
                </a:cubicBezTo>
                <a:cubicBezTo>
                  <a:pt x="27668" y="6883"/>
                  <a:pt x="27635" y="6914"/>
                  <a:pt x="27614" y="6914"/>
                </a:cubicBezTo>
                <a:cubicBezTo>
                  <a:pt x="27619" y="6917"/>
                  <a:pt x="27622" y="6916"/>
                  <a:pt x="27622" y="6913"/>
                </a:cubicBezTo>
                <a:cubicBezTo>
                  <a:pt x="27622" y="6932"/>
                  <a:pt x="27526" y="6986"/>
                  <a:pt x="27491" y="7004"/>
                </a:cubicBezTo>
                <a:cubicBezTo>
                  <a:pt x="27487" y="6998"/>
                  <a:pt x="27447" y="6981"/>
                  <a:pt x="27437" y="6977"/>
                </a:cubicBezTo>
                <a:cubicBezTo>
                  <a:pt x="27437" y="6977"/>
                  <a:pt x="27437" y="6977"/>
                  <a:pt x="27437" y="6976"/>
                </a:cubicBezTo>
                <a:cubicBezTo>
                  <a:pt x="27437" y="6976"/>
                  <a:pt x="27437" y="6976"/>
                  <a:pt x="27436" y="6977"/>
                </a:cubicBezTo>
                <a:cubicBezTo>
                  <a:pt x="27435" y="6977"/>
                  <a:pt x="27434" y="6976"/>
                  <a:pt x="27434" y="6976"/>
                </a:cubicBezTo>
                <a:cubicBezTo>
                  <a:pt x="27434" y="6977"/>
                  <a:pt x="27434" y="6977"/>
                  <a:pt x="27434" y="6978"/>
                </a:cubicBezTo>
                <a:cubicBezTo>
                  <a:pt x="27435" y="6977"/>
                  <a:pt x="27435" y="6977"/>
                  <a:pt x="27436" y="6977"/>
                </a:cubicBezTo>
                <a:cubicBezTo>
                  <a:pt x="27436" y="6977"/>
                  <a:pt x="27436" y="6977"/>
                  <a:pt x="27437" y="6977"/>
                </a:cubicBezTo>
                <a:cubicBezTo>
                  <a:pt x="27435" y="6987"/>
                  <a:pt x="27434" y="6987"/>
                  <a:pt x="27434" y="6978"/>
                </a:cubicBezTo>
                <a:cubicBezTo>
                  <a:pt x="27417" y="6986"/>
                  <a:pt x="27310" y="7042"/>
                  <a:pt x="27310" y="7008"/>
                </a:cubicBezTo>
                <a:cubicBezTo>
                  <a:pt x="27309" y="7008"/>
                  <a:pt x="27309" y="7008"/>
                  <a:pt x="27309" y="7007"/>
                </a:cubicBezTo>
                <a:cubicBezTo>
                  <a:pt x="27303" y="7045"/>
                  <a:pt x="27282" y="7090"/>
                  <a:pt x="27245" y="7099"/>
                </a:cubicBezTo>
                <a:cubicBezTo>
                  <a:pt x="27243" y="7099"/>
                  <a:pt x="27242" y="7099"/>
                  <a:pt x="27240" y="7100"/>
                </a:cubicBezTo>
                <a:cubicBezTo>
                  <a:pt x="27237" y="7101"/>
                  <a:pt x="27235" y="7101"/>
                  <a:pt x="27233" y="7101"/>
                </a:cubicBezTo>
                <a:cubicBezTo>
                  <a:pt x="27234" y="7101"/>
                  <a:pt x="27236" y="7101"/>
                  <a:pt x="27238" y="7101"/>
                </a:cubicBezTo>
                <a:cubicBezTo>
                  <a:pt x="27230" y="7108"/>
                  <a:pt x="27218" y="7128"/>
                  <a:pt x="27216" y="7132"/>
                </a:cubicBezTo>
                <a:cubicBezTo>
                  <a:pt x="27136" y="7132"/>
                  <a:pt x="27105" y="7109"/>
                  <a:pt x="26998" y="7169"/>
                </a:cubicBezTo>
                <a:cubicBezTo>
                  <a:pt x="26999" y="7169"/>
                  <a:pt x="27029" y="7174"/>
                  <a:pt x="27029" y="7179"/>
                </a:cubicBezTo>
                <a:cubicBezTo>
                  <a:pt x="27028" y="7180"/>
                  <a:pt x="27028" y="7193"/>
                  <a:pt x="27029" y="7194"/>
                </a:cubicBezTo>
                <a:cubicBezTo>
                  <a:pt x="27029" y="7179"/>
                  <a:pt x="26960" y="7257"/>
                  <a:pt x="27014" y="7257"/>
                </a:cubicBezTo>
                <a:cubicBezTo>
                  <a:pt x="27055" y="7277"/>
                  <a:pt x="27030" y="7497"/>
                  <a:pt x="26926" y="7507"/>
                </a:cubicBezTo>
                <a:cubicBezTo>
                  <a:pt x="26768" y="7521"/>
                  <a:pt x="26782" y="7268"/>
                  <a:pt x="26966" y="7288"/>
                </a:cubicBezTo>
                <a:cubicBezTo>
                  <a:pt x="26979" y="7300"/>
                  <a:pt x="26935" y="7225"/>
                  <a:pt x="26935" y="7265"/>
                </a:cubicBezTo>
                <a:cubicBezTo>
                  <a:pt x="26912" y="7200"/>
                  <a:pt x="26896" y="7187"/>
                  <a:pt x="26932" y="7137"/>
                </a:cubicBezTo>
                <a:cubicBezTo>
                  <a:pt x="26917" y="7146"/>
                  <a:pt x="26845" y="7120"/>
                  <a:pt x="26839" y="7108"/>
                </a:cubicBezTo>
                <a:cubicBezTo>
                  <a:pt x="26809" y="7121"/>
                  <a:pt x="26780" y="7136"/>
                  <a:pt x="26779" y="7128"/>
                </a:cubicBezTo>
                <a:cubicBezTo>
                  <a:pt x="26767" y="7140"/>
                  <a:pt x="26690" y="7212"/>
                  <a:pt x="26704" y="7224"/>
                </a:cubicBezTo>
                <a:cubicBezTo>
                  <a:pt x="26696" y="7220"/>
                  <a:pt x="26684" y="7212"/>
                  <a:pt x="26680" y="7205"/>
                </a:cubicBezTo>
                <a:cubicBezTo>
                  <a:pt x="26671" y="7222"/>
                  <a:pt x="26652" y="7248"/>
                  <a:pt x="26652" y="7195"/>
                </a:cubicBezTo>
                <a:cubicBezTo>
                  <a:pt x="26644" y="7215"/>
                  <a:pt x="26561" y="7328"/>
                  <a:pt x="26561" y="7308"/>
                </a:cubicBezTo>
                <a:cubicBezTo>
                  <a:pt x="26530" y="7430"/>
                  <a:pt x="26623" y="7457"/>
                  <a:pt x="26623" y="7498"/>
                </a:cubicBezTo>
                <a:cubicBezTo>
                  <a:pt x="26640" y="7628"/>
                  <a:pt x="26744" y="7698"/>
                  <a:pt x="26810" y="7735"/>
                </a:cubicBezTo>
                <a:cubicBezTo>
                  <a:pt x="26810" y="7749"/>
                  <a:pt x="26826" y="7776"/>
                  <a:pt x="26838" y="7788"/>
                </a:cubicBezTo>
                <a:cubicBezTo>
                  <a:pt x="26828" y="7788"/>
                  <a:pt x="26904" y="7987"/>
                  <a:pt x="26904" y="7983"/>
                </a:cubicBezTo>
                <a:cubicBezTo>
                  <a:pt x="26902" y="8020"/>
                  <a:pt x="26882" y="7994"/>
                  <a:pt x="26873" y="8012"/>
                </a:cubicBezTo>
                <a:cubicBezTo>
                  <a:pt x="26873" y="8140"/>
                  <a:pt x="26835" y="8480"/>
                  <a:pt x="26658" y="8386"/>
                </a:cubicBezTo>
                <a:cubicBezTo>
                  <a:pt x="26653" y="8386"/>
                  <a:pt x="26653" y="8386"/>
                  <a:pt x="26653" y="8386"/>
                </a:cubicBezTo>
                <a:cubicBezTo>
                  <a:pt x="26646" y="8417"/>
                  <a:pt x="26648" y="8436"/>
                  <a:pt x="26623" y="8450"/>
                </a:cubicBezTo>
                <a:cubicBezTo>
                  <a:pt x="26623" y="8472"/>
                  <a:pt x="26528" y="8568"/>
                  <a:pt x="26492" y="8568"/>
                </a:cubicBezTo>
                <a:cubicBezTo>
                  <a:pt x="26386" y="8677"/>
                  <a:pt x="26447" y="8412"/>
                  <a:pt x="26463" y="8412"/>
                </a:cubicBezTo>
                <a:cubicBezTo>
                  <a:pt x="26455" y="8415"/>
                  <a:pt x="26445" y="8412"/>
                  <a:pt x="26438" y="8412"/>
                </a:cubicBezTo>
                <a:cubicBezTo>
                  <a:pt x="26439" y="8416"/>
                  <a:pt x="26426" y="8439"/>
                  <a:pt x="26424" y="8443"/>
                </a:cubicBezTo>
                <a:cubicBezTo>
                  <a:pt x="26393" y="8443"/>
                  <a:pt x="26411" y="8396"/>
                  <a:pt x="26412" y="8380"/>
                </a:cubicBezTo>
                <a:cubicBezTo>
                  <a:pt x="26275" y="8380"/>
                  <a:pt x="26290" y="8344"/>
                  <a:pt x="26249" y="8193"/>
                </a:cubicBezTo>
                <a:cubicBezTo>
                  <a:pt x="26245" y="8194"/>
                  <a:pt x="26242" y="8193"/>
                  <a:pt x="26239" y="8191"/>
                </a:cubicBezTo>
                <a:cubicBezTo>
                  <a:pt x="26237" y="8193"/>
                  <a:pt x="26236" y="8193"/>
                  <a:pt x="26234" y="8193"/>
                </a:cubicBezTo>
                <a:cubicBezTo>
                  <a:pt x="26239" y="8193"/>
                  <a:pt x="26186" y="8258"/>
                  <a:pt x="26186" y="8157"/>
                </a:cubicBezTo>
                <a:cubicBezTo>
                  <a:pt x="26182" y="8154"/>
                  <a:pt x="26136" y="8140"/>
                  <a:pt x="26124" y="8131"/>
                </a:cubicBezTo>
                <a:cubicBezTo>
                  <a:pt x="26122" y="8134"/>
                  <a:pt x="26128" y="8162"/>
                  <a:pt x="26126" y="8162"/>
                </a:cubicBezTo>
                <a:cubicBezTo>
                  <a:pt x="26127" y="8162"/>
                  <a:pt x="26118" y="8133"/>
                  <a:pt x="26124" y="8131"/>
                </a:cubicBezTo>
                <a:cubicBezTo>
                  <a:pt x="26124" y="8131"/>
                  <a:pt x="26124" y="8131"/>
                  <a:pt x="26124" y="8131"/>
                </a:cubicBezTo>
                <a:cubicBezTo>
                  <a:pt x="26078" y="8151"/>
                  <a:pt x="26086" y="8144"/>
                  <a:pt x="26066" y="8131"/>
                </a:cubicBezTo>
                <a:cubicBezTo>
                  <a:pt x="26055" y="8131"/>
                  <a:pt x="26062" y="8100"/>
                  <a:pt x="26063" y="8100"/>
                </a:cubicBezTo>
                <a:cubicBezTo>
                  <a:pt x="26063" y="8100"/>
                  <a:pt x="26056" y="8037"/>
                  <a:pt x="26071" y="8037"/>
                </a:cubicBezTo>
                <a:cubicBezTo>
                  <a:pt x="25988" y="8033"/>
                  <a:pt x="25940" y="8297"/>
                  <a:pt x="25937" y="8342"/>
                </a:cubicBezTo>
                <a:cubicBezTo>
                  <a:pt x="25937" y="8345"/>
                  <a:pt x="25882" y="8522"/>
                  <a:pt x="25932" y="8509"/>
                </a:cubicBezTo>
                <a:cubicBezTo>
                  <a:pt x="25935" y="8505"/>
                  <a:pt x="25939" y="8504"/>
                  <a:pt x="25944" y="8505"/>
                </a:cubicBezTo>
                <a:cubicBezTo>
                  <a:pt x="25914" y="8505"/>
                  <a:pt x="25958" y="8441"/>
                  <a:pt x="25957" y="8443"/>
                </a:cubicBezTo>
                <a:cubicBezTo>
                  <a:pt x="25975" y="8443"/>
                  <a:pt x="25966" y="8495"/>
                  <a:pt x="25968" y="8504"/>
                </a:cubicBezTo>
                <a:cubicBezTo>
                  <a:pt x="25968" y="8505"/>
                  <a:pt x="25968" y="8505"/>
                  <a:pt x="25968" y="8505"/>
                </a:cubicBezTo>
                <a:cubicBezTo>
                  <a:pt x="25990" y="8471"/>
                  <a:pt x="25962" y="8470"/>
                  <a:pt x="25990" y="8443"/>
                </a:cubicBezTo>
                <a:cubicBezTo>
                  <a:pt x="26005" y="8443"/>
                  <a:pt x="25999" y="8507"/>
                  <a:pt x="25999" y="8508"/>
                </a:cubicBezTo>
                <a:cubicBezTo>
                  <a:pt x="25989" y="8505"/>
                  <a:pt x="25979" y="8504"/>
                  <a:pt x="25969" y="8505"/>
                </a:cubicBezTo>
                <a:cubicBezTo>
                  <a:pt x="25975" y="8515"/>
                  <a:pt x="26022" y="8599"/>
                  <a:pt x="25998" y="8599"/>
                </a:cubicBezTo>
                <a:cubicBezTo>
                  <a:pt x="25990" y="8585"/>
                  <a:pt x="26055" y="8786"/>
                  <a:pt x="26079" y="8786"/>
                </a:cubicBezTo>
                <a:cubicBezTo>
                  <a:pt x="26081" y="8785"/>
                  <a:pt x="26092" y="8786"/>
                  <a:pt x="26093" y="8786"/>
                </a:cubicBezTo>
                <a:cubicBezTo>
                  <a:pt x="26090" y="8787"/>
                  <a:pt x="26115" y="8757"/>
                  <a:pt x="26118" y="8755"/>
                </a:cubicBezTo>
                <a:cubicBezTo>
                  <a:pt x="26262" y="8755"/>
                  <a:pt x="26328" y="9094"/>
                  <a:pt x="26342" y="9173"/>
                </a:cubicBezTo>
                <a:cubicBezTo>
                  <a:pt x="26342" y="9249"/>
                  <a:pt x="26399" y="9310"/>
                  <a:pt x="26405" y="9415"/>
                </a:cubicBezTo>
                <a:cubicBezTo>
                  <a:pt x="26405" y="9381"/>
                  <a:pt x="26346" y="9422"/>
                  <a:pt x="26326" y="9436"/>
                </a:cubicBezTo>
                <a:cubicBezTo>
                  <a:pt x="26327" y="9439"/>
                  <a:pt x="26326" y="9441"/>
                  <a:pt x="26319" y="9441"/>
                </a:cubicBezTo>
                <a:cubicBezTo>
                  <a:pt x="26319" y="9441"/>
                  <a:pt x="26322" y="9439"/>
                  <a:pt x="26326" y="9436"/>
                </a:cubicBezTo>
                <a:cubicBezTo>
                  <a:pt x="26320" y="9421"/>
                  <a:pt x="26241" y="9378"/>
                  <a:pt x="26243" y="9379"/>
                </a:cubicBezTo>
                <a:cubicBezTo>
                  <a:pt x="26252" y="9379"/>
                  <a:pt x="26197" y="9314"/>
                  <a:pt x="26199" y="9316"/>
                </a:cubicBezTo>
                <a:cubicBezTo>
                  <a:pt x="26128" y="9316"/>
                  <a:pt x="25976" y="9007"/>
                  <a:pt x="26019" y="8974"/>
                </a:cubicBezTo>
                <a:cubicBezTo>
                  <a:pt x="25993" y="8979"/>
                  <a:pt x="25999" y="8886"/>
                  <a:pt x="25999" y="8845"/>
                </a:cubicBezTo>
                <a:cubicBezTo>
                  <a:pt x="25980" y="8825"/>
                  <a:pt x="25953" y="8792"/>
                  <a:pt x="25945" y="8755"/>
                </a:cubicBezTo>
                <a:cubicBezTo>
                  <a:pt x="25945" y="8755"/>
                  <a:pt x="25903" y="8754"/>
                  <a:pt x="25906" y="8755"/>
                </a:cubicBezTo>
                <a:cubicBezTo>
                  <a:pt x="25896" y="8724"/>
                  <a:pt x="25891" y="8702"/>
                  <a:pt x="25874" y="8661"/>
                </a:cubicBezTo>
                <a:cubicBezTo>
                  <a:pt x="25872" y="8663"/>
                  <a:pt x="25841" y="8659"/>
                  <a:pt x="25843" y="8661"/>
                </a:cubicBezTo>
                <a:cubicBezTo>
                  <a:pt x="25842" y="8663"/>
                  <a:pt x="25834" y="8671"/>
                  <a:pt x="25817" y="8692"/>
                </a:cubicBezTo>
                <a:cubicBezTo>
                  <a:pt x="25817" y="8692"/>
                  <a:pt x="25795" y="8474"/>
                  <a:pt x="25829" y="8474"/>
                </a:cubicBezTo>
                <a:cubicBezTo>
                  <a:pt x="25835" y="8428"/>
                  <a:pt x="25847" y="8401"/>
                  <a:pt x="25812" y="8347"/>
                </a:cubicBezTo>
                <a:cubicBezTo>
                  <a:pt x="25812" y="8330"/>
                  <a:pt x="25849" y="8361"/>
                  <a:pt x="25843" y="8328"/>
                </a:cubicBezTo>
                <a:cubicBezTo>
                  <a:pt x="25843" y="8353"/>
                  <a:pt x="25801" y="8299"/>
                  <a:pt x="25812" y="8309"/>
                </a:cubicBezTo>
                <a:cubicBezTo>
                  <a:pt x="25812" y="8309"/>
                  <a:pt x="25825" y="8304"/>
                  <a:pt x="25834" y="8288"/>
                </a:cubicBezTo>
                <a:cubicBezTo>
                  <a:pt x="25825" y="8285"/>
                  <a:pt x="25812" y="8283"/>
                  <a:pt x="25812" y="8295"/>
                </a:cubicBezTo>
                <a:cubicBezTo>
                  <a:pt x="25811" y="8281"/>
                  <a:pt x="25781" y="8284"/>
                  <a:pt x="25781" y="8271"/>
                </a:cubicBezTo>
                <a:cubicBezTo>
                  <a:pt x="25804" y="8242"/>
                  <a:pt x="25830" y="8193"/>
                  <a:pt x="25809" y="8193"/>
                </a:cubicBezTo>
                <a:cubicBezTo>
                  <a:pt x="25789" y="8197"/>
                  <a:pt x="25778" y="8206"/>
                  <a:pt x="25755" y="8171"/>
                </a:cubicBezTo>
                <a:cubicBezTo>
                  <a:pt x="25773" y="8171"/>
                  <a:pt x="25826" y="8100"/>
                  <a:pt x="25821" y="8100"/>
                </a:cubicBezTo>
                <a:cubicBezTo>
                  <a:pt x="25842" y="8111"/>
                  <a:pt x="25839" y="8127"/>
                  <a:pt x="25843" y="8129"/>
                </a:cubicBezTo>
                <a:cubicBezTo>
                  <a:pt x="25843" y="8079"/>
                  <a:pt x="25840" y="8051"/>
                  <a:pt x="25812" y="8024"/>
                </a:cubicBezTo>
                <a:cubicBezTo>
                  <a:pt x="25812" y="7950"/>
                  <a:pt x="25718" y="7694"/>
                  <a:pt x="25687" y="7600"/>
                </a:cubicBezTo>
                <a:cubicBezTo>
                  <a:pt x="25690" y="7661"/>
                  <a:pt x="25651" y="7725"/>
                  <a:pt x="25584" y="7725"/>
                </a:cubicBezTo>
                <a:cubicBezTo>
                  <a:pt x="25573" y="7797"/>
                  <a:pt x="25479" y="7785"/>
                  <a:pt x="25443" y="7788"/>
                </a:cubicBezTo>
                <a:cubicBezTo>
                  <a:pt x="25368" y="7788"/>
                  <a:pt x="25442" y="7667"/>
                  <a:pt x="25438" y="7673"/>
                </a:cubicBezTo>
                <a:cubicBezTo>
                  <a:pt x="25438" y="7624"/>
                  <a:pt x="25425" y="7588"/>
                  <a:pt x="25469" y="7587"/>
                </a:cubicBezTo>
                <a:cubicBezTo>
                  <a:pt x="25450" y="7554"/>
                  <a:pt x="25420" y="7465"/>
                  <a:pt x="25419" y="7444"/>
                </a:cubicBezTo>
                <a:cubicBezTo>
                  <a:pt x="25401" y="7444"/>
                  <a:pt x="25318" y="7320"/>
                  <a:pt x="25351" y="7320"/>
                </a:cubicBezTo>
                <a:cubicBezTo>
                  <a:pt x="25256" y="7296"/>
                  <a:pt x="25188" y="7151"/>
                  <a:pt x="25188" y="7013"/>
                </a:cubicBezTo>
                <a:cubicBezTo>
                  <a:pt x="25161" y="7031"/>
                  <a:pt x="25159" y="7041"/>
                  <a:pt x="25147" y="7008"/>
                </a:cubicBezTo>
                <a:cubicBezTo>
                  <a:pt x="25101" y="7008"/>
                  <a:pt x="25081" y="7158"/>
                  <a:pt x="25014" y="7070"/>
                </a:cubicBezTo>
                <a:cubicBezTo>
                  <a:pt x="25001" y="7070"/>
                  <a:pt x="25000" y="7098"/>
                  <a:pt x="25001" y="7101"/>
                </a:cubicBezTo>
                <a:cubicBezTo>
                  <a:pt x="24984" y="7102"/>
                  <a:pt x="24956" y="7104"/>
                  <a:pt x="24934" y="7102"/>
                </a:cubicBezTo>
                <a:cubicBezTo>
                  <a:pt x="24946" y="7104"/>
                  <a:pt x="24893" y="7119"/>
                  <a:pt x="24876" y="7117"/>
                </a:cubicBezTo>
                <a:cubicBezTo>
                  <a:pt x="24876" y="7134"/>
                  <a:pt x="24817" y="7090"/>
                  <a:pt x="24775" y="7117"/>
                </a:cubicBezTo>
                <a:cubicBezTo>
                  <a:pt x="24708" y="7160"/>
                  <a:pt x="24757" y="7186"/>
                  <a:pt x="24751" y="7193"/>
                </a:cubicBezTo>
                <a:cubicBezTo>
                  <a:pt x="24683" y="7283"/>
                  <a:pt x="24302" y="7725"/>
                  <a:pt x="24184" y="7725"/>
                </a:cubicBezTo>
                <a:cubicBezTo>
                  <a:pt x="24168" y="7764"/>
                  <a:pt x="24161" y="7801"/>
                  <a:pt x="24109" y="7756"/>
                </a:cubicBezTo>
                <a:cubicBezTo>
                  <a:pt x="24052" y="7756"/>
                  <a:pt x="24117" y="8401"/>
                  <a:pt x="24001" y="8412"/>
                </a:cubicBezTo>
                <a:cubicBezTo>
                  <a:pt x="23957" y="8474"/>
                  <a:pt x="24002" y="8482"/>
                  <a:pt x="24002" y="8499"/>
                </a:cubicBezTo>
                <a:cubicBezTo>
                  <a:pt x="24036" y="8523"/>
                  <a:pt x="24001" y="8533"/>
                  <a:pt x="24065" y="8536"/>
                </a:cubicBezTo>
                <a:cubicBezTo>
                  <a:pt x="24064" y="8535"/>
                  <a:pt x="24051" y="8490"/>
                  <a:pt x="24042" y="8473"/>
                </a:cubicBezTo>
                <a:cubicBezTo>
                  <a:pt x="24129" y="8420"/>
                  <a:pt x="24378" y="8793"/>
                  <a:pt x="24148" y="8880"/>
                </a:cubicBezTo>
                <a:cubicBezTo>
                  <a:pt x="23911" y="8969"/>
                  <a:pt x="24184" y="8400"/>
                  <a:pt x="23885" y="8554"/>
                </a:cubicBezTo>
                <a:cubicBezTo>
                  <a:pt x="23796" y="8600"/>
                  <a:pt x="23837" y="8730"/>
                  <a:pt x="23722" y="8565"/>
                </a:cubicBezTo>
                <a:cubicBezTo>
                  <a:pt x="23685" y="8512"/>
                  <a:pt x="23658" y="8364"/>
                  <a:pt x="23632" y="8298"/>
                </a:cubicBezTo>
                <a:cubicBezTo>
                  <a:pt x="23607" y="8234"/>
                  <a:pt x="23238" y="7229"/>
                  <a:pt x="23378" y="7226"/>
                </a:cubicBezTo>
                <a:cubicBezTo>
                  <a:pt x="23371" y="7214"/>
                  <a:pt x="23332" y="7137"/>
                  <a:pt x="23320" y="7112"/>
                </a:cubicBezTo>
                <a:cubicBezTo>
                  <a:pt x="23285" y="7283"/>
                  <a:pt x="23065" y="7187"/>
                  <a:pt x="22973" y="7008"/>
                </a:cubicBezTo>
                <a:cubicBezTo>
                  <a:pt x="22973" y="7026"/>
                  <a:pt x="23118" y="6980"/>
                  <a:pt x="23129" y="6976"/>
                </a:cubicBezTo>
                <a:cubicBezTo>
                  <a:pt x="22966" y="7007"/>
                  <a:pt x="22962" y="6884"/>
                  <a:pt x="22888" y="6856"/>
                </a:cubicBezTo>
                <a:cubicBezTo>
                  <a:pt x="22809" y="6888"/>
                  <a:pt x="22817" y="6780"/>
                  <a:pt x="22817" y="6757"/>
                </a:cubicBezTo>
                <a:cubicBezTo>
                  <a:pt x="22690" y="6693"/>
                  <a:pt x="22763" y="6702"/>
                  <a:pt x="22585" y="6696"/>
                </a:cubicBezTo>
                <a:cubicBezTo>
                  <a:pt x="22590" y="6695"/>
                  <a:pt x="22594" y="6695"/>
                  <a:pt x="22598" y="6695"/>
                </a:cubicBezTo>
                <a:cubicBezTo>
                  <a:pt x="22579" y="6696"/>
                  <a:pt x="22543" y="6696"/>
                  <a:pt x="22504" y="6696"/>
                </a:cubicBezTo>
                <a:cubicBezTo>
                  <a:pt x="22504" y="6704"/>
                  <a:pt x="22491" y="6728"/>
                  <a:pt x="22503" y="6697"/>
                </a:cubicBezTo>
                <a:cubicBezTo>
                  <a:pt x="22431" y="6698"/>
                  <a:pt x="22349" y="6700"/>
                  <a:pt x="22349" y="6704"/>
                </a:cubicBezTo>
                <a:cubicBezTo>
                  <a:pt x="22349" y="6750"/>
                  <a:pt x="22290" y="6720"/>
                  <a:pt x="22283" y="6696"/>
                </a:cubicBezTo>
                <a:cubicBezTo>
                  <a:pt x="22244" y="6713"/>
                  <a:pt x="22205" y="6696"/>
                  <a:pt x="22174" y="6696"/>
                </a:cubicBezTo>
                <a:cubicBezTo>
                  <a:pt x="22165" y="6693"/>
                  <a:pt x="22160" y="6693"/>
                  <a:pt x="22158" y="6693"/>
                </a:cubicBezTo>
                <a:cubicBezTo>
                  <a:pt x="22160" y="6692"/>
                  <a:pt x="22162" y="6690"/>
                  <a:pt x="22162" y="6686"/>
                </a:cubicBezTo>
                <a:cubicBezTo>
                  <a:pt x="22087" y="6689"/>
                  <a:pt x="22075" y="6678"/>
                  <a:pt x="22029" y="6696"/>
                </a:cubicBezTo>
                <a:cubicBezTo>
                  <a:pt x="22019" y="6696"/>
                  <a:pt x="21922" y="6633"/>
                  <a:pt x="21922" y="6633"/>
                </a:cubicBezTo>
                <a:cubicBezTo>
                  <a:pt x="21927" y="6647"/>
                  <a:pt x="21925" y="6657"/>
                  <a:pt x="21917" y="6665"/>
                </a:cubicBezTo>
                <a:cubicBezTo>
                  <a:pt x="21842" y="6624"/>
                  <a:pt x="21862" y="6522"/>
                  <a:pt x="21787" y="6478"/>
                </a:cubicBezTo>
                <a:cubicBezTo>
                  <a:pt x="21784" y="6506"/>
                  <a:pt x="21789" y="6508"/>
                  <a:pt x="21787" y="6511"/>
                </a:cubicBezTo>
                <a:cubicBezTo>
                  <a:pt x="21787" y="6519"/>
                  <a:pt x="21637" y="6561"/>
                  <a:pt x="21619" y="6572"/>
                </a:cubicBezTo>
                <a:cubicBezTo>
                  <a:pt x="21628" y="6572"/>
                  <a:pt x="21506" y="6524"/>
                  <a:pt x="21506" y="6522"/>
                </a:cubicBezTo>
                <a:cubicBezTo>
                  <a:pt x="21471" y="6530"/>
                  <a:pt x="21423" y="6514"/>
                  <a:pt x="21480" y="6514"/>
                </a:cubicBezTo>
                <a:cubicBezTo>
                  <a:pt x="21483" y="6514"/>
                  <a:pt x="21483" y="6514"/>
                  <a:pt x="21483" y="6514"/>
                </a:cubicBezTo>
                <a:cubicBezTo>
                  <a:pt x="21420" y="6514"/>
                  <a:pt x="21294" y="6364"/>
                  <a:pt x="21257" y="6319"/>
                </a:cubicBezTo>
                <a:cubicBezTo>
                  <a:pt x="21157" y="6197"/>
                  <a:pt x="21206" y="6145"/>
                  <a:pt x="21070" y="6135"/>
                </a:cubicBezTo>
                <a:cubicBezTo>
                  <a:pt x="21077" y="6126"/>
                  <a:pt x="20963" y="6230"/>
                  <a:pt x="21008" y="6230"/>
                </a:cubicBezTo>
                <a:cubicBezTo>
                  <a:pt x="20977" y="6231"/>
                  <a:pt x="20986" y="6202"/>
                  <a:pt x="20980" y="6202"/>
                </a:cubicBezTo>
                <a:cubicBezTo>
                  <a:pt x="20967" y="6202"/>
                  <a:pt x="20967" y="6202"/>
                  <a:pt x="20967" y="6202"/>
                </a:cubicBezTo>
                <a:cubicBezTo>
                  <a:pt x="20966" y="6202"/>
                  <a:pt x="21038" y="6355"/>
                  <a:pt x="21028" y="6355"/>
                </a:cubicBezTo>
                <a:cubicBezTo>
                  <a:pt x="21038" y="6360"/>
                  <a:pt x="21053" y="6379"/>
                  <a:pt x="21069" y="6415"/>
                </a:cubicBezTo>
                <a:cubicBezTo>
                  <a:pt x="21097" y="6415"/>
                  <a:pt x="21101" y="6423"/>
                  <a:pt x="21101" y="6453"/>
                </a:cubicBezTo>
                <a:cubicBezTo>
                  <a:pt x="21082" y="6448"/>
                  <a:pt x="21174" y="6477"/>
                  <a:pt x="21133" y="6477"/>
                </a:cubicBezTo>
                <a:cubicBezTo>
                  <a:pt x="21165" y="6487"/>
                  <a:pt x="21194" y="6562"/>
                  <a:pt x="21194" y="6637"/>
                </a:cubicBezTo>
                <a:cubicBezTo>
                  <a:pt x="21197" y="6637"/>
                  <a:pt x="21222" y="6691"/>
                  <a:pt x="21227" y="6706"/>
                </a:cubicBezTo>
                <a:cubicBezTo>
                  <a:pt x="21218" y="6633"/>
                  <a:pt x="21248" y="6606"/>
                  <a:pt x="21286" y="6571"/>
                </a:cubicBezTo>
                <a:cubicBezTo>
                  <a:pt x="21335" y="6571"/>
                  <a:pt x="21320" y="6789"/>
                  <a:pt x="21312" y="6789"/>
                </a:cubicBezTo>
                <a:cubicBezTo>
                  <a:pt x="21318" y="6792"/>
                  <a:pt x="21334" y="6805"/>
                  <a:pt x="21353" y="6813"/>
                </a:cubicBezTo>
                <a:cubicBezTo>
                  <a:pt x="21354" y="6810"/>
                  <a:pt x="21355" y="6804"/>
                  <a:pt x="21358" y="6794"/>
                </a:cubicBezTo>
                <a:cubicBezTo>
                  <a:pt x="21360" y="6794"/>
                  <a:pt x="21356" y="6807"/>
                  <a:pt x="21354" y="6814"/>
                </a:cubicBezTo>
                <a:cubicBezTo>
                  <a:pt x="21363" y="6818"/>
                  <a:pt x="21373" y="6820"/>
                  <a:pt x="21382" y="6820"/>
                </a:cubicBezTo>
                <a:cubicBezTo>
                  <a:pt x="21391" y="6806"/>
                  <a:pt x="21420" y="6830"/>
                  <a:pt x="21413" y="6790"/>
                </a:cubicBezTo>
                <a:cubicBezTo>
                  <a:pt x="21413" y="6824"/>
                  <a:pt x="21431" y="6820"/>
                  <a:pt x="21460" y="6820"/>
                </a:cubicBezTo>
                <a:cubicBezTo>
                  <a:pt x="21435" y="6794"/>
                  <a:pt x="21443" y="6786"/>
                  <a:pt x="21475" y="6789"/>
                </a:cubicBezTo>
                <a:cubicBezTo>
                  <a:pt x="21492" y="6781"/>
                  <a:pt x="21483" y="6750"/>
                  <a:pt x="21506" y="6790"/>
                </a:cubicBezTo>
                <a:cubicBezTo>
                  <a:pt x="21506" y="6797"/>
                  <a:pt x="21506" y="6797"/>
                  <a:pt x="21506" y="6797"/>
                </a:cubicBezTo>
                <a:cubicBezTo>
                  <a:pt x="21506" y="6797"/>
                  <a:pt x="21507" y="6798"/>
                  <a:pt x="21507" y="6798"/>
                </a:cubicBezTo>
                <a:cubicBezTo>
                  <a:pt x="21507" y="6798"/>
                  <a:pt x="21506" y="6797"/>
                  <a:pt x="21506" y="6797"/>
                </a:cubicBezTo>
                <a:cubicBezTo>
                  <a:pt x="21506" y="6800"/>
                  <a:pt x="21506" y="6800"/>
                  <a:pt x="21506" y="6800"/>
                </a:cubicBezTo>
                <a:cubicBezTo>
                  <a:pt x="21507" y="6800"/>
                  <a:pt x="21508" y="6800"/>
                  <a:pt x="21508" y="6800"/>
                </a:cubicBezTo>
                <a:cubicBezTo>
                  <a:pt x="21509" y="6802"/>
                  <a:pt x="21510" y="6804"/>
                  <a:pt x="21508" y="6804"/>
                </a:cubicBezTo>
                <a:cubicBezTo>
                  <a:pt x="21510" y="6805"/>
                  <a:pt x="21538" y="6767"/>
                  <a:pt x="21538" y="6799"/>
                </a:cubicBezTo>
                <a:cubicBezTo>
                  <a:pt x="21585" y="6765"/>
                  <a:pt x="21661" y="6681"/>
                  <a:pt x="21725" y="6634"/>
                </a:cubicBezTo>
                <a:cubicBezTo>
                  <a:pt x="21725" y="6602"/>
                  <a:pt x="21761" y="6568"/>
                  <a:pt x="21787" y="6540"/>
                </a:cubicBezTo>
                <a:cubicBezTo>
                  <a:pt x="21787" y="6541"/>
                  <a:pt x="21788" y="6541"/>
                  <a:pt x="21788" y="6541"/>
                </a:cubicBezTo>
                <a:cubicBezTo>
                  <a:pt x="21788" y="6541"/>
                  <a:pt x="21788" y="6541"/>
                  <a:pt x="21788" y="6541"/>
                </a:cubicBezTo>
                <a:cubicBezTo>
                  <a:pt x="21789" y="6541"/>
                  <a:pt x="21791" y="6540"/>
                  <a:pt x="21792" y="6540"/>
                </a:cubicBezTo>
                <a:cubicBezTo>
                  <a:pt x="21790" y="6542"/>
                  <a:pt x="21789" y="6542"/>
                  <a:pt x="21788" y="6541"/>
                </a:cubicBezTo>
                <a:cubicBezTo>
                  <a:pt x="21757" y="6559"/>
                  <a:pt x="21811" y="6779"/>
                  <a:pt x="21818" y="6790"/>
                </a:cubicBezTo>
                <a:cubicBezTo>
                  <a:pt x="21852" y="6843"/>
                  <a:pt x="21958" y="6883"/>
                  <a:pt x="21966" y="6883"/>
                </a:cubicBezTo>
                <a:cubicBezTo>
                  <a:pt x="21965" y="6886"/>
                  <a:pt x="21985" y="6852"/>
                  <a:pt x="21977" y="6852"/>
                </a:cubicBezTo>
                <a:cubicBezTo>
                  <a:pt x="22005" y="6854"/>
                  <a:pt x="22002" y="6883"/>
                  <a:pt x="22001" y="6883"/>
                </a:cubicBezTo>
                <a:cubicBezTo>
                  <a:pt x="22025" y="6883"/>
                  <a:pt x="22059" y="6954"/>
                  <a:pt x="22066" y="6976"/>
                </a:cubicBezTo>
                <a:cubicBezTo>
                  <a:pt x="22078" y="6976"/>
                  <a:pt x="22130" y="7006"/>
                  <a:pt x="22130" y="6999"/>
                </a:cubicBezTo>
                <a:cubicBezTo>
                  <a:pt x="22098" y="7078"/>
                  <a:pt x="22052" y="7137"/>
                  <a:pt x="22007" y="7201"/>
                </a:cubicBezTo>
                <a:cubicBezTo>
                  <a:pt x="22015" y="7206"/>
                  <a:pt x="22046" y="7288"/>
                  <a:pt x="22005" y="7288"/>
                </a:cubicBezTo>
                <a:cubicBezTo>
                  <a:pt x="22004" y="7287"/>
                  <a:pt x="21950" y="7257"/>
                  <a:pt x="21981" y="7257"/>
                </a:cubicBezTo>
                <a:cubicBezTo>
                  <a:pt x="21941" y="7250"/>
                  <a:pt x="21963" y="7267"/>
                  <a:pt x="21943" y="7246"/>
                </a:cubicBezTo>
                <a:cubicBezTo>
                  <a:pt x="21943" y="7228"/>
                  <a:pt x="21871" y="7413"/>
                  <a:pt x="21921" y="7413"/>
                </a:cubicBezTo>
                <a:cubicBezTo>
                  <a:pt x="21825" y="7416"/>
                  <a:pt x="21774" y="7503"/>
                  <a:pt x="21725" y="7566"/>
                </a:cubicBezTo>
                <a:cubicBezTo>
                  <a:pt x="21736" y="7558"/>
                  <a:pt x="21752" y="7551"/>
                  <a:pt x="21753" y="7563"/>
                </a:cubicBezTo>
                <a:cubicBezTo>
                  <a:pt x="21753" y="7563"/>
                  <a:pt x="21753" y="7563"/>
                  <a:pt x="21753" y="7563"/>
                </a:cubicBezTo>
                <a:cubicBezTo>
                  <a:pt x="21753" y="7561"/>
                  <a:pt x="21756" y="7564"/>
                  <a:pt x="21753" y="7563"/>
                </a:cubicBezTo>
                <a:cubicBezTo>
                  <a:pt x="21773" y="7568"/>
                  <a:pt x="21732" y="7585"/>
                  <a:pt x="21720" y="7583"/>
                </a:cubicBezTo>
                <a:cubicBezTo>
                  <a:pt x="21716" y="7583"/>
                  <a:pt x="21714" y="7582"/>
                  <a:pt x="21714" y="7580"/>
                </a:cubicBezTo>
                <a:cubicBezTo>
                  <a:pt x="21697" y="7600"/>
                  <a:pt x="21680" y="7617"/>
                  <a:pt x="21661" y="7625"/>
                </a:cubicBezTo>
                <a:cubicBezTo>
                  <a:pt x="21548" y="7672"/>
                  <a:pt x="21386" y="7628"/>
                  <a:pt x="21382" y="7792"/>
                </a:cubicBezTo>
                <a:cubicBezTo>
                  <a:pt x="21382" y="7815"/>
                  <a:pt x="21231" y="7867"/>
                  <a:pt x="21207" y="7879"/>
                </a:cubicBezTo>
                <a:cubicBezTo>
                  <a:pt x="21119" y="7926"/>
                  <a:pt x="20682" y="8144"/>
                  <a:pt x="20640" y="8100"/>
                </a:cubicBezTo>
                <a:cubicBezTo>
                  <a:pt x="20639" y="8155"/>
                  <a:pt x="20547" y="8125"/>
                  <a:pt x="20508" y="8124"/>
                </a:cubicBezTo>
                <a:cubicBezTo>
                  <a:pt x="20508" y="8118"/>
                  <a:pt x="20537" y="8114"/>
                  <a:pt x="20539" y="8114"/>
                </a:cubicBezTo>
                <a:cubicBezTo>
                  <a:pt x="20504" y="8062"/>
                  <a:pt x="20447" y="7881"/>
                  <a:pt x="20446" y="7817"/>
                </a:cubicBezTo>
                <a:cubicBezTo>
                  <a:pt x="20435" y="7809"/>
                  <a:pt x="20386" y="7756"/>
                  <a:pt x="20413" y="7756"/>
                </a:cubicBezTo>
                <a:cubicBezTo>
                  <a:pt x="20422" y="7757"/>
                  <a:pt x="20436" y="7759"/>
                  <a:pt x="20444" y="7758"/>
                </a:cubicBezTo>
                <a:cubicBezTo>
                  <a:pt x="20444" y="7757"/>
                  <a:pt x="20444" y="7754"/>
                  <a:pt x="20446" y="7749"/>
                </a:cubicBezTo>
                <a:cubicBezTo>
                  <a:pt x="20446" y="7751"/>
                  <a:pt x="20446" y="7752"/>
                  <a:pt x="20446" y="7753"/>
                </a:cubicBezTo>
                <a:cubicBezTo>
                  <a:pt x="20448" y="7712"/>
                  <a:pt x="20446" y="7664"/>
                  <a:pt x="20446" y="7654"/>
                </a:cubicBezTo>
                <a:cubicBezTo>
                  <a:pt x="20415" y="7619"/>
                  <a:pt x="20341" y="7520"/>
                  <a:pt x="20321" y="7444"/>
                </a:cubicBezTo>
                <a:cubicBezTo>
                  <a:pt x="20320" y="7445"/>
                  <a:pt x="20318" y="7447"/>
                  <a:pt x="20317" y="7448"/>
                </a:cubicBezTo>
                <a:cubicBezTo>
                  <a:pt x="20324" y="7453"/>
                  <a:pt x="20324" y="7464"/>
                  <a:pt x="20316" y="7471"/>
                </a:cubicBezTo>
                <a:cubicBezTo>
                  <a:pt x="20315" y="7476"/>
                  <a:pt x="20314" y="7480"/>
                  <a:pt x="20315" y="7472"/>
                </a:cubicBezTo>
                <a:cubicBezTo>
                  <a:pt x="20311" y="7474"/>
                  <a:pt x="20307" y="7476"/>
                  <a:pt x="20301" y="7476"/>
                </a:cubicBezTo>
                <a:cubicBezTo>
                  <a:pt x="20300" y="7471"/>
                  <a:pt x="20280" y="7413"/>
                  <a:pt x="20305" y="7413"/>
                </a:cubicBezTo>
                <a:cubicBezTo>
                  <a:pt x="20290" y="7406"/>
                  <a:pt x="20290" y="7428"/>
                  <a:pt x="20290" y="7402"/>
                </a:cubicBezTo>
                <a:cubicBezTo>
                  <a:pt x="20289" y="7408"/>
                  <a:pt x="20285" y="7416"/>
                  <a:pt x="20285" y="7413"/>
                </a:cubicBezTo>
                <a:cubicBezTo>
                  <a:pt x="20282" y="7413"/>
                  <a:pt x="20238" y="7288"/>
                  <a:pt x="20236" y="7288"/>
                </a:cubicBezTo>
                <a:cubicBezTo>
                  <a:pt x="20085" y="7244"/>
                  <a:pt x="20070" y="7018"/>
                  <a:pt x="20071" y="6914"/>
                </a:cubicBezTo>
                <a:cubicBezTo>
                  <a:pt x="20070" y="6914"/>
                  <a:pt x="20069" y="6914"/>
                  <a:pt x="20069" y="6914"/>
                </a:cubicBezTo>
                <a:cubicBezTo>
                  <a:pt x="20070" y="6913"/>
                  <a:pt x="20070" y="6913"/>
                  <a:pt x="20071" y="6913"/>
                </a:cubicBezTo>
                <a:cubicBezTo>
                  <a:pt x="20075" y="6916"/>
                  <a:pt x="20046" y="6893"/>
                  <a:pt x="20027" y="6885"/>
                </a:cubicBezTo>
                <a:cubicBezTo>
                  <a:pt x="20032" y="6884"/>
                  <a:pt x="20037" y="6884"/>
                  <a:pt x="20038" y="6883"/>
                </a:cubicBezTo>
                <a:cubicBezTo>
                  <a:pt x="20037" y="6883"/>
                  <a:pt x="20036" y="6883"/>
                  <a:pt x="20035" y="6883"/>
                </a:cubicBezTo>
                <a:cubicBezTo>
                  <a:pt x="19970" y="6883"/>
                  <a:pt x="19920" y="6696"/>
                  <a:pt x="19914" y="6689"/>
                </a:cubicBezTo>
                <a:cubicBezTo>
                  <a:pt x="19908" y="6697"/>
                  <a:pt x="19894" y="6698"/>
                  <a:pt x="19884" y="6690"/>
                </a:cubicBezTo>
                <a:cubicBezTo>
                  <a:pt x="19884" y="6706"/>
                  <a:pt x="19856" y="6641"/>
                  <a:pt x="19863" y="6602"/>
                </a:cubicBezTo>
                <a:cubicBezTo>
                  <a:pt x="19854" y="6602"/>
                  <a:pt x="19822" y="6599"/>
                  <a:pt x="19822" y="6586"/>
                </a:cubicBezTo>
                <a:cubicBezTo>
                  <a:pt x="19820" y="6586"/>
                  <a:pt x="19852" y="6573"/>
                  <a:pt x="19853" y="6572"/>
                </a:cubicBezTo>
                <a:cubicBezTo>
                  <a:pt x="19853" y="6575"/>
                  <a:pt x="19822" y="6566"/>
                  <a:pt x="19822" y="6543"/>
                </a:cubicBezTo>
                <a:cubicBezTo>
                  <a:pt x="19807" y="6534"/>
                  <a:pt x="19770" y="6508"/>
                  <a:pt x="19802" y="6508"/>
                </a:cubicBezTo>
                <a:cubicBezTo>
                  <a:pt x="19793" y="6485"/>
                  <a:pt x="19749" y="6416"/>
                  <a:pt x="19728" y="6384"/>
                </a:cubicBezTo>
                <a:cubicBezTo>
                  <a:pt x="19717" y="6382"/>
                  <a:pt x="19706" y="6384"/>
                  <a:pt x="19697" y="6391"/>
                </a:cubicBezTo>
                <a:cubicBezTo>
                  <a:pt x="19713" y="6381"/>
                  <a:pt x="19698" y="6391"/>
                  <a:pt x="19697" y="6391"/>
                </a:cubicBezTo>
                <a:cubicBezTo>
                  <a:pt x="19697" y="6417"/>
                  <a:pt x="19611" y="6385"/>
                  <a:pt x="19608" y="6383"/>
                </a:cubicBezTo>
                <a:cubicBezTo>
                  <a:pt x="19583" y="6382"/>
                  <a:pt x="19533" y="6306"/>
                  <a:pt x="19503" y="6259"/>
                </a:cubicBezTo>
                <a:cubicBezTo>
                  <a:pt x="19501" y="6260"/>
                  <a:pt x="19499" y="6261"/>
                  <a:pt x="19496" y="6261"/>
                </a:cubicBezTo>
                <a:cubicBezTo>
                  <a:pt x="19509" y="6265"/>
                  <a:pt x="19510" y="6277"/>
                  <a:pt x="19510" y="6297"/>
                </a:cubicBezTo>
                <a:cubicBezTo>
                  <a:pt x="19534" y="6321"/>
                  <a:pt x="19634" y="6423"/>
                  <a:pt x="19634" y="6430"/>
                </a:cubicBezTo>
                <a:cubicBezTo>
                  <a:pt x="19634" y="6430"/>
                  <a:pt x="19634" y="6444"/>
                  <a:pt x="19634" y="6444"/>
                </a:cubicBezTo>
                <a:cubicBezTo>
                  <a:pt x="19634" y="6444"/>
                  <a:pt x="19608" y="6446"/>
                  <a:pt x="19598" y="6447"/>
                </a:cubicBezTo>
                <a:cubicBezTo>
                  <a:pt x="19619" y="6447"/>
                  <a:pt x="19633" y="6456"/>
                  <a:pt x="19634" y="6478"/>
                </a:cubicBezTo>
                <a:cubicBezTo>
                  <a:pt x="19624" y="6479"/>
                  <a:pt x="19614" y="6480"/>
                  <a:pt x="19603" y="6480"/>
                </a:cubicBezTo>
                <a:cubicBezTo>
                  <a:pt x="19645" y="6545"/>
                  <a:pt x="19700" y="6670"/>
                  <a:pt x="19718" y="6732"/>
                </a:cubicBezTo>
                <a:cubicBezTo>
                  <a:pt x="19727" y="6732"/>
                  <a:pt x="19727" y="6732"/>
                  <a:pt x="19727" y="6732"/>
                </a:cubicBezTo>
                <a:cubicBezTo>
                  <a:pt x="19737" y="6795"/>
                  <a:pt x="19764" y="6809"/>
                  <a:pt x="19782" y="6823"/>
                </a:cubicBezTo>
                <a:cubicBezTo>
                  <a:pt x="19797" y="6823"/>
                  <a:pt x="19790" y="6861"/>
                  <a:pt x="19790" y="6857"/>
                </a:cubicBezTo>
                <a:cubicBezTo>
                  <a:pt x="19790" y="6857"/>
                  <a:pt x="19788" y="6855"/>
                  <a:pt x="19787" y="6853"/>
                </a:cubicBezTo>
                <a:cubicBezTo>
                  <a:pt x="19781" y="6855"/>
                  <a:pt x="19767" y="6854"/>
                  <a:pt x="19759" y="6852"/>
                </a:cubicBezTo>
                <a:cubicBezTo>
                  <a:pt x="19764" y="6950"/>
                  <a:pt x="19834" y="6956"/>
                  <a:pt x="19876" y="7031"/>
                </a:cubicBezTo>
                <a:cubicBezTo>
                  <a:pt x="19952" y="7168"/>
                  <a:pt x="19924" y="7296"/>
                  <a:pt x="19990" y="7441"/>
                </a:cubicBezTo>
                <a:cubicBezTo>
                  <a:pt x="20024" y="7515"/>
                  <a:pt x="20134" y="7570"/>
                  <a:pt x="20134" y="7744"/>
                </a:cubicBezTo>
                <a:cubicBezTo>
                  <a:pt x="20135" y="7744"/>
                  <a:pt x="20133" y="7723"/>
                  <a:pt x="20134" y="7725"/>
                </a:cubicBezTo>
                <a:cubicBezTo>
                  <a:pt x="20134" y="7724"/>
                  <a:pt x="20165" y="7727"/>
                  <a:pt x="20165" y="7730"/>
                </a:cubicBezTo>
                <a:cubicBezTo>
                  <a:pt x="20156" y="7735"/>
                  <a:pt x="20160" y="7748"/>
                  <a:pt x="20162" y="7754"/>
                </a:cubicBezTo>
                <a:cubicBezTo>
                  <a:pt x="20155" y="7754"/>
                  <a:pt x="20141" y="7757"/>
                  <a:pt x="20136" y="7754"/>
                </a:cubicBezTo>
                <a:cubicBezTo>
                  <a:pt x="20144" y="7769"/>
                  <a:pt x="20152" y="7781"/>
                  <a:pt x="20165" y="7797"/>
                </a:cubicBezTo>
                <a:cubicBezTo>
                  <a:pt x="20165" y="7780"/>
                  <a:pt x="20196" y="7789"/>
                  <a:pt x="20196" y="7792"/>
                </a:cubicBezTo>
                <a:cubicBezTo>
                  <a:pt x="20183" y="7710"/>
                  <a:pt x="20212" y="7756"/>
                  <a:pt x="20212" y="7756"/>
                </a:cubicBezTo>
                <a:cubicBezTo>
                  <a:pt x="20229" y="7750"/>
                  <a:pt x="20235" y="7760"/>
                  <a:pt x="20231" y="7788"/>
                </a:cubicBezTo>
                <a:cubicBezTo>
                  <a:pt x="20267" y="7788"/>
                  <a:pt x="20249" y="7803"/>
                  <a:pt x="20235" y="7812"/>
                </a:cubicBezTo>
                <a:cubicBezTo>
                  <a:pt x="20236" y="7815"/>
                  <a:pt x="20234" y="7818"/>
                  <a:pt x="20229" y="7818"/>
                </a:cubicBezTo>
                <a:cubicBezTo>
                  <a:pt x="20229" y="7818"/>
                  <a:pt x="20228" y="7817"/>
                  <a:pt x="20228" y="7817"/>
                </a:cubicBezTo>
                <a:cubicBezTo>
                  <a:pt x="20230" y="7816"/>
                  <a:pt x="20232" y="7814"/>
                  <a:pt x="20235" y="7812"/>
                </a:cubicBezTo>
                <a:cubicBezTo>
                  <a:pt x="20230" y="7801"/>
                  <a:pt x="20193" y="7780"/>
                  <a:pt x="20205" y="7788"/>
                </a:cubicBezTo>
                <a:cubicBezTo>
                  <a:pt x="20206" y="7794"/>
                  <a:pt x="20206" y="7798"/>
                  <a:pt x="20206" y="7801"/>
                </a:cubicBezTo>
                <a:cubicBezTo>
                  <a:pt x="20213" y="7804"/>
                  <a:pt x="20221" y="7810"/>
                  <a:pt x="20228" y="7817"/>
                </a:cubicBezTo>
                <a:cubicBezTo>
                  <a:pt x="20226" y="7818"/>
                  <a:pt x="20225" y="7818"/>
                  <a:pt x="20224" y="7819"/>
                </a:cubicBezTo>
                <a:cubicBezTo>
                  <a:pt x="20226" y="7819"/>
                  <a:pt x="20228" y="7819"/>
                  <a:pt x="20229" y="7818"/>
                </a:cubicBezTo>
                <a:cubicBezTo>
                  <a:pt x="20251" y="7840"/>
                  <a:pt x="20270" y="7871"/>
                  <a:pt x="20285" y="7881"/>
                </a:cubicBezTo>
                <a:cubicBezTo>
                  <a:pt x="20334" y="7881"/>
                  <a:pt x="20416" y="8023"/>
                  <a:pt x="20446" y="8052"/>
                </a:cubicBezTo>
                <a:cubicBezTo>
                  <a:pt x="20441" y="8048"/>
                  <a:pt x="20439" y="8043"/>
                  <a:pt x="20437" y="8037"/>
                </a:cubicBezTo>
                <a:cubicBezTo>
                  <a:pt x="20453" y="8056"/>
                  <a:pt x="20608" y="8224"/>
                  <a:pt x="20502" y="8224"/>
                </a:cubicBezTo>
                <a:cubicBezTo>
                  <a:pt x="20508" y="8233"/>
                  <a:pt x="20511" y="8228"/>
                  <a:pt x="20509" y="8225"/>
                </a:cubicBezTo>
                <a:cubicBezTo>
                  <a:pt x="20547" y="8234"/>
                  <a:pt x="20567" y="8361"/>
                  <a:pt x="20616" y="8373"/>
                </a:cubicBezTo>
                <a:cubicBezTo>
                  <a:pt x="20700" y="8394"/>
                  <a:pt x="21288" y="8195"/>
                  <a:pt x="21288" y="8214"/>
                </a:cubicBezTo>
                <a:cubicBezTo>
                  <a:pt x="21278" y="8277"/>
                  <a:pt x="21293" y="8247"/>
                  <a:pt x="21257" y="8285"/>
                </a:cubicBezTo>
                <a:cubicBezTo>
                  <a:pt x="21302" y="8286"/>
                  <a:pt x="21289" y="8358"/>
                  <a:pt x="21298" y="8380"/>
                </a:cubicBezTo>
                <a:cubicBezTo>
                  <a:pt x="21284" y="8377"/>
                  <a:pt x="21279" y="8378"/>
                  <a:pt x="21283" y="8384"/>
                </a:cubicBezTo>
                <a:cubicBezTo>
                  <a:pt x="21275" y="8382"/>
                  <a:pt x="21260" y="8381"/>
                  <a:pt x="21259" y="8380"/>
                </a:cubicBezTo>
                <a:cubicBezTo>
                  <a:pt x="21257" y="8550"/>
                  <a:pt x="21160" y="8669"/>
                  <a:pt x="21101" y="8791"/>
                </a:cubicBezTo>
                <a:cubicBezTo>
                  <a:pt x="20991" y="9013"/>
                  <a:pt x="20931" y="9166"/>
                  <a:pt x="20721" y="9347"/>
                </a:cubicBezTo>
                <a:cubicBezTo>
                  <a:pt x="20539" y="9504"/>
                  <a:pt x="20400" y="9740"/>
                  <a:pt x="20288" y="9842"/>
                </a:cubicBezTo>
                <a:cubicBezTo>
                  <a:pt x="20288" y="9836"/>
                  <a:pt x="20188" y="9975"/>
                  <a:pt x="20194" y="9961"/>
                </a:cubicBezTo>
                <a:cubicBezTo>
                  <a:pt x="20194" y="10025"/>
                  <a:pt x="20152" y="10083"/>
                  <a:pt x="20127" y="10096"/>
                </a:cubicBezTo>
                <a:cubicBezTo>
                  <a:pt x="20116" y="10096"/>
                  <a:pt x="20102" y="10114"/>
                  <a:pt x="20102" y="10140"/>
                </a:cubicBezTo>
                <a:cubicBezTo>
                  <a:pt x="20102" y="10220"/>
                  <a:pt x="20102" y="10220"/>
                  <a:pt x="20102" y="10220"/>
                </a:cubicBezTo>
                <a:cubicBezTo>
                  <a:pt x="20134" y="10223"/>
                  <a:pt x="20129" y="10234"/>
                  <a:pt x="20129" y="10255"/>
                </a:cubicBezTo>
                <a:cubicBezTo>
                  <a:pt x="20181" y="10302"/>
                  <a:pt x="20131" y="10313"/>
                  <a:pt x="20130" y="10307"/>
                </a:cubicBezTo>
                <a:cubicBezTo>
                  <a:pt x="20130" y="10307"/>
                  <a:pt x="20130" y="10307"/>
                  <a:pt x="20130" y="10307"/>
                </a:cubicBezTo>
                <a:cubicBezTo>
                  <a:pt x="20130" y="10309"/>
                  <a:pt x="20128" y="10306"/>
                  <a:pt x="20130" y="10307"/>
                </a:cubicBezTo>
                <a:cubicBezTo>
                  <a:pt x="20124" y="10305"/>
                  <a:pt x="20119" y="10299"/>
                  <a:pt x="20114" y="10290"/>
                </a:cubicBezTo>
                <a:cubicBezTo>
                  <a:pt x="20120" y="10358"/>
                  <a:pt x="20130" y="10416"/>
                  <a:pt x="20134" y="10408"/>
                </a:cubicBezTo>
                <a:cubicBezTo>
                  <a:pt x="20134" y="10408"/>
                  <a:pt x="20134" y="10407"/>
                  <a:pt x="20134" y="10407"/>
                </a:cubicBezTo>
                <a:cubicBezTo>
                  <a:pt x="20136" y="10408"/>
                  <a:pt x="20139" y="10408"/>
                  <a:pt x="20144" y="10408"/>
                </a:cubicBezTo>
                <a:cubicBezTo>
                  <a:pt x="20143" y="10416"/>
                  <a:pt x="20136" y="10451"/>
                  <a:pt x="20134" y="10471"/>
                </a:cubicBezTo>
                <a:cubicBezTo>
                  <a:pt x="20134" y="10471"/>
                  <a:pt x="20134" y="10471"/>
                  <a:pt x="20134" y="10471"/>
                </a:cubicBezTo>
                <a:cubicBezTo>
                  <a:pt x="20140" y="10470"/>
                  <a:pt x="20196" y="10433"/>
                  <a:pt x="20196" y="10436"/>
                </a:cubicBezTo>
                <a:cubicBezTo>
                  <a:pt x="20190" y="10445"/>
                  <a:pt x="20208" y="10502"/>
                  <a:pt x="20180" y="10502"/>
                </a:cubicBezTo>
                <a:cubicBezTo>
                  <a:pt x="20180" y="10502"/>
                  <a:pt x="20168" y="10502"/>
                  <a:pt x="20168" y="10502"/>
                </a:cubicBezTo>
                <a:cubicBezTo>
                  <a:pt x="20166" y="10502"/>
                  <a:pt x="20165" y="10469"/>
                  <a:pt x="20134" y="10471"/>
                </a:cubicBezTo>
                <a:cubicBezTo>
                  <a:pt x="20134" y="10492"/>
                  <a:pt x="20134" y="10514"/>
                  <a:pt x="20134" y="10536"/>
                </a:cubicBezTo>
                <a:cubicBezTo>
                  <a:pt x="20176" y="10540"/>
                  <a:pt x="20172" y="10551"/>
                  <a:pt x="20134" y="10563"/>
                </a:cubicBezTo>
                <a:cubicBezTo>
                  <a:pt x="20184" y="10564"/>
                  <a:pt x="20161" y="10689"/>
                  <a:pt x="20185" y="10689"/>
                </a:cubicBezTo>
                <a:cubicBezTo>
                  <a:pt x="20201" y="10698"/>
                  <a:pt x="20230" y="10743"/>
                  <a:pt x="20250" y="10782"/>
                </a:cubicBezTo>
                <a:cubicBezTo>
                  <a:pt x="20253" y="10747"/>
                  <a:pt x="20257" y="10726"/>
                  <a:pt x="20258" y="10798"/>
                </a:cubicBezTo>
                <a:cubicBezTo>
                  <a:pt x="20270" y="10825"/>
                  <a:pt x="20277" y="10845"/>
                  <a:pt x="20268" y="10845"/>
                </a:cubicBezTo>
                <a:cubicBezTo>
                  <a:pt x="20263" y="10845"/>
                  <a:pt x="20261" y="10845"/>
                  <a:pt x="20260" y="10845"/>
                </a:cubicBezTo>
                <a:cubicBezTo>
                  <a:pt x="20260" y="10845"/>
                  <a:pt x="20260" y="10845"/>
                  <a:pt x="20260" y="10845"/>
                </a:cubicBezTo>
                <a:cubicBezTo>
                  <a:pt x="20256" y="10845"/>
                  <a:pt x="20254" y="11138"/>
                  <a:pt x="20262" y="11183"/>
                </a:cubicBezTo>
                <a:cubicBezTo>
                  <a:pt x="20261" y="11182"/>
                  <a:pt x="20260" y="11182"/>
                  <a:pt x="20258" y="11181"/>
                </a:cubicBezTo>
                <a:cubicBezTo>
                  <a:pt x="20260" y="11183"/>
                  <a:pt x="20261" y="11186"/>
                  <a:pt x="20263" y="11188"/>
                </a:cubicBezTo>
                <a:cubicBezTo>
                  <a:pt x="20263" y="11188"/>
                  <a:pt x="20263" y="11190"/>
                  <a:pt x="20264" y="11190"/>
                </a:cubicBezTo>
                <a:cubicBezTo>
                  <a:pt x="20286" y="11222"/>
                  <a:pt x="20290" y="11270"/>
                  <a:pt x="20290" y="11274"/>
                </a:cubicBezTo>
                <a:cubicBezTo>
                  <a:pt x="20246" y="11348"/>
                  <a:pt x="20137" y="11537"/>
                  <a:pt x="20112" y="11537"/>
                </a:cubicBezTo>
                <a:cubicBezTo>
                  <a:pt x="20032" y="11537"/>
                  <a:pt x="20032" y="11537"/>
                  <a:pt x="20032" y="11537"/>
                </a:cubicBezTo>
                <a:cubicBezTo>
                  <a:pt x="19851" y="11631"/>
                  <a:pt x="19664" y="11830"/>
                  <a:pt x="19750" y="12034"/>
                </a:cubicBezTo>
                <a:cubicBezTo>
                  <a:pt x="19769" y="12034"/>
                  <a:pt x="19752" y="12003"/>
                  <a:pt x="19762" y="12000"/>
                </a:cubicBezTo>
                <a:cubicBezTo>
                  <a:pt x="19761" y="12000"/>
                  <a:pt x="19790" y="12274"/>
                  <a:pt x="19790" y="12273"/>
                </a:cubicBezTo>
                <a:cubicBezTo>
                  <a:pt x="19721" y="12424"/>
                  <a:pt x="19575" y="12392"/>
                  <a:pt x="19492" y="12530"/>
                </a:cubicBezTo>
                <a:cubicBezTo>
                  <a:pt x="19498" y="12533"/>
                  <a:pt x="19504" y="12535"/>
                  <a:pt x="19510" y="12538"/>
                </a:cubicBezTo>
                <a:cubicBezTo>
                  <a:pt x="19510" y="12538"/>
                  <a:pt x="19510" y="12538"/>
                  <a:pt x="19510" y="12538"/>
                </a:cubicBezTo>
                <a:cubicBezTo>
                  <a:pt x="19510" y="12540"/>
                  <a:pt x="19510" y="12541"/>
                  <a:pt x="19510" y="12543"/>
                </a:cubicBezTo>
                <a:cubicBezTo>
                  <a:pt x="19504" y="12553"/>
                  <a:pt x="19541" y="12500"/>
                  <a:pt x="19541" y="12524"/>
                </a:cubicBezTo>
                <a:cubicBezTo>
                  <a:pt x="19475" y="12619"/>
                  <a:pt x="19497" y="12760"/>
                  <a:pt x="19425" y="12873"/>
                </a:cubicBezTo>
                <a:cubicBezTo>
                  <a:pt x="19340" y="13009"/>
                  <a:pt x="19246" y="13117"/>
                  <a:pt x="19160" y="13213"/>
                </a:cubicBezTo>
                <a:cubicBezTo>
                  <a:pt x="19094" y="13287"/>
                  <a:pt x="18823" y="13481"/>
                  <a:pt x="18823" y="13426"/>
                </a:cubicBezTo>
                <a:cubicBezTo>
                  <a:pt x="18819" y="13430"/>
                  <a:pt x="18827" y="13466"/>
                  <a:pt x="18813" y="13466"/>
                </a:cubicBezTo>
                <a:cubicBezTo>
                  <a:pt x="18739" y="13426"/>
                  <a:pt x="18799" y="13464"/>
                  <a:pt x="18730" y="13469"/>
                </a:cubicBezTo>
                <a:cubicBezTo>
                  <a:pt x="18730" y="13460"/>
                  <a:pt x="18532" y="13442"/>
                  <a:pt x="18513" y="13435"/>
                </a:cubicBezTo>
                <a:cubicBezTo>
                  <a:pt x="18513" y="13467"/>
                  <a:pt x="18320" y="13528"/>
                  <a:pt x="18282" y="13528"/>
                </a:cubicBezTo>
                <a:cubicBezTo>
                  <a:pt x="18235" y="13530"/>
                  <a:pt x="18170" y="13476"/>
                  <a:pt x="18137" y="13468"/>
                </a:cubicBezTo>
                <a:cubicBezTo>
                  <a:pt x="18146" y="13474"/>
                  <a:pt x="18122" y="13495"/>
                  <a:pt x="18114" y="13497"/>
                </a:cubicBezTo>
                <a:cubicBezTo>
                  <a:pt x="18137" y="13497"/>
                  <a:pt x="17977" y="13285"/>
                  <a:pt x="18106" y="13283"/>
                </a:cubicBezTo>
                <a:cubicBezTo>
                  <a:pt x="18091" y="13126"/>
                  <a:pt x="17950" y="13015"/>
                  <a:pt x="17950" y="12871"/>
                </a:cubicBezTo>
                <a:cubicBezTo>
                  <a:pt x="17873" y="12798"/>
                  <a:pt x="17794" y="12712"/>
                  <a:pt x="17794" y="12586"/>
                </a:cubicBezTo>
                <a:cubicBezTo>
                  <a:pt x="17741" y="12532"/>
                  <a:pt x="17750" y="12357"/>
                  <a:pt x="17731" y="12254"/>
                </a:cubicBezTo>
                <a:cubicBezTo>
                  <a:pt x="17680" y="11973"/>
                  <a:pt x="17337" y="11555"/>
                  <a:pt x="17482" y="11352"/>
                </a:cubicBezTo>
                <a:cubicBezTo>
                  <a:pt x="17482" y="11149"/>
                  <a:pt x="17635" y="11075"/>
                  <a:pt x="17669" y="10938"/>
                </a:cubicBezTo>
                <a:cubicBezTo>
                  <a:pt x="17700" y="10813"/>
                  <a:pt x="17614" y="10623"/>
                  <a:pt x="17606" y="10540"/>
                </a:cubicBezTo>
                <a:cubicBezTo>
                  <a:pt x="17595" y="10416"/>
                  <a:pt x="17558" y="10301"/>
                  <a:pt x="17513" y="10193"/>
                </a:cubicBezTo>
                <a:cubicBezTo>
                  <a:pt x="17495" y="10151"/>
                  <a:pt x="17159" y="9628"/>
                  <a:pt x="17173" y="9628"/>
                </a:cubicBezTo>
                <a:cubicBezTo>
                  <a:pt x="17185" y="9631"/>
                  <a:pt x="17194" y="9640"/>
                  <a:pt x="17201" y="9643"/>
                </a:cubicBezTo>
                <a:cubicBezTo>
                  <a:pt x="17234" y="9629"/>
                  <a:pt x="17238" y="9557"/>
                  <a:pt x="17233" y="9509"/>
                </a:cubicBezTo>
                <a:cubicBezTo>
                  <a:pt x="17236" y="9511"/>
                  <a:pt x="17255" y="9472"/>
                  <a:pt x="17261" y="9471"/>
                </a:cubicBezTo>
                <a:cubicBezTo>
                  <a:pt x="17218" y="9378"/>
                  <a:pt x="17320" y="9279"/>
                  <a:pt x="17268" y="9191"/>
                </a:cubicBezTo>
                <a:cubicBezTo>
                  <a:pt x="17235" y="9188"/>
                  <a:pt x="17210" y="9036"/>
                  <a:pt x="17141" y="9052"/>
                </a:cubicBezTo>
                <a:cubicBezTo>
                  <a:pt x="17141" y="9053"/>
                  <a:pt x="16914" y="9097"/>
                  <a:pt x="16917" y="9098"/>
                </a:cubicBezTo>
                <a:cubicBezTo>
                  <a:pt x="16872" y="9078"/>
                  <a:pt x="16858" y="8996"/>
                  <a:pt x="16834" y="8966"/>
                </a:cubicBezTo>
                <a:cubicBezTo>
                  <a:pt x="16822" y="8950"/>
                  <a:pt x="16815" y="8873"/>
                  <a:pt x="16751" y="8848"/>
                </a:cubicBezTo>
                <a:cubicBezTo>
                  <a:pt x="16641" y="8805"/>
                  <a:pt x="16529" y="8880"/>
                  <a:pt x="16449" y="8880"/>
                </a:cubicBezTo>
                <a:cubicBezTo>
                  <a:pt x="16419" y="8913"/>
                  <a:pt x="16198" y="9033"/>
                  <a:pt x="16123" y="9036"/>
                </a:cubicBezTo>
                <a:cubicBezTo>
                  <a:pt x="16053" y="9038"/>
                  <a:pt x="15994" y="8963"/>
                  <a:pt x="15895" y="8973"/>
                </a:cubicBezTo>
                <a:cubicBezTo>
                  <a:pt x="15840" y="8979"/>
                  <a:pt x="15758" y="9026"/>
                  <a:pt x="15707" y="9036"/>
                </a:cubicBezTo>
                <a:cubicBezTo>
                  <a:pt x="15587" y="9057"/>
                  <a:pt x="15551" y="9064"/>
                  <a:pt x="15451" y="9004"/>
                </a:cubicBezTo>
                <a:cubicBezTo>
                  <a:pt x="15337" y="8937"/>
                  <a:pt x="15268" y="8741"/>
                  <a:pt x="15074" y="8724"/>
                </a:cubicBezTo>
                <a:cubicBezTo>
                  <a:pt x="15079" y="8712"/>
                  <a:pt x="15080" y="8701"/>
                  <a:pt x="15079" y="8689"/>
                </a:cubicBezTo>
                <a:cubicBezTo>
                  <a:pt x="15079" y="8686"/>
                  <a:pt x="15089" y="8702"/>
                  <a:pt x="15093" y="8692"/>
                </a:cubicBezTo>
                <a:cubicBezTo>
                  <a:pt x="15084" y="8688"/>
                  <a:pt x="15090" y="8686"/>
                  <a:pt x="15110" y="8688"/>
                </a:cubicBezTo>
                <a:cubicBezTo>
                  <a:pt x="15118" y="8695"/>
                  <a:pt x="15092" y="8667"/>
                  <a:pt x="15079" y="8647"/>
                </a:cubicBezTo>
                <a:cubicBezTo>
                  <a:pt x="15075" y="8658"/>
                  <a:pt x="15068" y="8663"/>
                  <a:pt x="15058" y="8661"/>
                </a:cubicBezTo>
                <a:cubicBezTo>
                  <a:pt x="15045" y="8661"/>
                  <a:pt x="15047" y="8528"/>
                  <a:pt x="15048" y="8513"/>
                </a:cubicBezTo>
                <a:cubicBezTo>
                  <a:pt x="15049" y="8513"/>
                  <a:pt x="14986" y="8493"/>
                  <a:pt x="14986" y="8494"/>
                </a:cubicBezTo>
                <a:cubicBezTo>
                  <a:pt x="14983" y="8497"/>
                  <a:pt x="15006" y="8472"/>
                  <a:pt x="15014" y="8469"/>
                </a:cubicBezTo>
                <a:cubicBezTo>
                  <a:pt x="14993" y="8460"/>
                  <a:pt x="14992" y="8462"/>
                  <a:pt x="14998" y="8443"/>
                </a:cubicBezTo>
                <a:cubicBezTo>
                  <a:pt x="14937" y="8443"/>
                  <a:pt x="14908" y="8344"/>
                  <a:pt x="14903" y="8344"/>
                </a:cubicBezTo>
                <a:cubicBezTo>
                  <a:pt x="14903" y="8343"/>
                  <a:pt x="14867" y="8350"/>
                  <a:pt x="14865" y="8351"/>
                </a:cubicBezTo>
                <a:cubicBezTo>
                  <a:pt x="14880" y="8351"/>
                  <a:pt x="14830" y="8266"/>
                  <a:pt x="14830" y="8288"/>
                </a:cubicBezTo>
                <a:cubicBezTo>
                  <a:pt x="14830" y="8290"/>
                  <a:pt x="14830" y="8291"/>
                  <a:pt x="14829" y="8292"/>
                </a:cubicBezTo>
                <a:cubicBezTo>
                  <a:pt x="14831" y="8303"/>
                  <a:pt x="14833" y="8321"/>
                  <a:pt x="14829" y="8321"/>
                </a:cubicBezTo>
                <a:cubicBezTo>
                  <a:pt x="14825" y="8322"/>
                  <a:pt x="14788" y="8323"/>
                  <a:pt x="14798" y="8309"/>
                </a:cubicBezTo>
                <a:cubicBezTo>
                  <a:pt x="14798" y="8306"/>
                  <a:pt x="14798" y="8306"/>
                  <a:pt x="14798" y="8306"/>
                </a:cubicBezTo>
                <a:cubicBezTo>
                  <a:pt x="14784" y="8307"/>
                  <a:pt x="14736" y="8303"/>
                  <a:pt x="14736" y="8285"/>
                </a:cubicBezTo>
                <a:cubicBezTo>
                  <a:pt x="14735" y="8277"/>
                  <a:pt x="14737" y="8270"/>
                  <a:pt x="14741" y="8263"/>
                </a:cubicBezTo>
                <a:cubicBezTo>
                  <a:pt x="14738" y="8264"/>
                  <a:pt x="14736" y="8263"/>
                  <a:pt x="14736" y="8257"/>
                </a:cubicBezTo>
                <a:cubicBezTo>
                  <a:pt x="14756" y="8253"/>
                  <a:pt x="14745" y="8239"/>
                  <a:pt x="14768" y="8225"/>
                </a:cubicBezTo>
                <a:cubicBezTo>
                  <a:pt x="14739" y="8200"/>
                  <a:pt x="14705" y="8167"/>
                  <a:pt x="14705" y="8167"/>
                </a:cubicBezTo>
                <a:cubicBezTo>
                  <a:pt x="14702" y="8124"/>
                  <a:pt x="14702" y="8051"/>
                  <a:pt x="14705" y="8029"/>
                </a:cubicBezTo>
                <a:cubicBezTo>
                  <a:pt x="14712" y="8036"/>
                  <a:pt x="14720" y="8039"/>
                  <a:pt x="14730" y="8037"/>
                </a:cubicBezTo>
                <a:cubicBezTo>
                  <a:pt x="14725" y="8028"/>
                  <a:pt x="14724" y="8017"/>
                  <a:pt x="14727" y="8006"/>
                </a:cubicBezTo>
                <a:cubicBezTo>
                  <a:pt x="14719" y="8006"/>
                  <a:pt x="14712" y="8009"/>
                  <a:pt x="14705" y="8015"/>
                </a:cubicBezTo>
                <a:cubicBezTo>
                  <a:pt x="14709" y="8002"/>
                  <a:pt x="14705" y="7972"/>
                  <a:pt x="14705" y="7934"/>
                </a:cubicBezTo>
                <a:cubicBezTo>
                  <a:pt x="14692" y="7927"/>
                  <a:pt x="14676" y="7924"/>
                  <a:pt x="14668" y="7908"/>
                </a:cubicBezTo>
                <a:cubicBezTo>
                  <a:pt x="14794" y="7856"/>
                  <a:pt x="14746" y="7309"/>
                  <a:pt x="14767" y="7293"/>
                </a:cubicBezTo>
                <a:cubicBezTo>
                  <a:pt x="14767" y="7248"/>
                  <a:pt x="14727" y="7218"/>
                  <a:pt x="14705" y="7174"/>
                </a:cubicBezTo>
                <a:cubicBezTo>
                  <a:pt x="14705" y="7217"/>
                  <a:pt x="14674" y="7184"/>
                  <a:pt x="14674" y="7198"/>
                </a:cubicBezTo>
                <a:cubicBezTo>
                  <a:pt x="14681" y="7122"/>
                  <a:pt x="14699" y="7054"/>
                  <a:pt x="14736" y="7013"/>
                </a:cubicBezTo>
                <a:cubicBezTo>
                  <a:pt x="14736" y="6937"/>
                  <a:pt x="14805" y="6873"/>
                  <a:pt x="14848" y="6794"/>
                </a:cubicBezTo>
                <a:cubicBezTo>
                  <a:pt x="14915" y="6669"/>
                  <a:pt x="14980" y="6470"/>
                  <a:pt x="15079" y="6382"/>
                </a:cubicBezTo>
                <a:cubicBezTo>
                  <a:pt x="15192" y="6282"/>
                  <a:pt x="15356" y="6304"/>
                  <a:pt x="15400" y="6103"/>
                </a:cubicBezTo>
                <a:cubicBezTo>
                  <a:pt x="15393" y="6105"/>
                  <a:pt x="15390" y="6103"/>
                  <a:pt x="15391" y="6098"/>
                </a:cubicBezTo>
                <a:cubicBezTo>
                  <a:pt x="15391" y="6112"/>
                  <a:pt x="15360" y="6095"/>
                  <a:pt x="15360" y="6083"/>
                </a:cubicBezTo>
                <a:cubicBezTo>
                  <a:pt x="15374" y="6039"/>
                  <a:pt x="15397" y="5953"/>
                  <a:pt x="15422" y="5900"/>
                </a:cubicBezTo>
                <a:cubicBezTo>
                  <a:pt x="15482" y="5777"/>
                  <a:pt x="15552" y="5782"/>
                  <a:pt x="15646" y="5697"/>
                </a:cubicBezTo>
                <a:cubicBezTo>
                  <a:pt x="15699" y="5650"/>
                  <a:pt x="15736" y="5479"/>
                  <a:pt x="15799" y="5479"/>
                </a:cubicBezTo>
                <a:cubicBezTo>
                  <a:pt x="15761" y="5472"/>
                  <a:pt x="15734" y="5449"/>
                  <a:pt x="15734" y="5409"/>
                </a:cubicBezTo>
                <a:cubicBezTo>
                  <a:pt x="15718" y="5381"/>
                  <a:pt x="15678" y="5340"/>
                  <a:pt x="15618" y="5323"/>
                </a:cubicBezTo>
                <a:cubicBezTo>
                  <a:pt x="15653" y="5333"/>
                  <a:pt x="15454" y="5386"/>
                  <a:pt x="15454" y="5352"/>
                </a:cubicBezTo>
                <a:cubicBezTo>
                  <a:pt x="15452" y="5354"/>
                  <a:pt x="15455" y="5334"/>
                  <a:pt x="15454" y="5333"/>
                </a:cubicBezTo>
                <a:cubicBezTo>
                  <a:pt x="15454" y="5320"/>
                  <a:pt x="15484" y="5246"/>
                  <a:pt x="15485" y="5196"/>
                </a:cubicBezTo>
                <a:cubicBezTo>
                  <a:pt x="15485" y="5196"/>
                  <a:pt x="15448" y="5200"/>
                  <a:pt x="15444" y="5198"/>
                </a:cubicBezTo>
                <a:cubicBezTo>
                  <a:pt x="15483" y="5198"/>
                  <a:pt x="15438" y="4605"/>
                  <a:pt x="15480" y="4605"/>
                </a:cubicBezTo>
                <a:cubicBezTo>
                  <a:pt x="15478" y="4599"/>
                  <a:pt x="15497" y="4623"/>
                  <a:pt x="15497" y="4632"/>
                </a:cubicBezTo>
                <a:cubicBezTo>
                  <a:pt x="15504" y="4623"/>
                  <a:pt x="15514" y="4605"/>
                  <a:pt x="15520" y="4605"/>
                </a:cubicBezTo>
                <a:cubicBezTo>
                  <a:pt x="15574" y="4533"/>
                  <a:pt x="15701" y="4652"/>
                  <a:pt x="15782" y="4574"/>
                </a:cubicBezTo>
                <a:cubicBezTo>
                  <a:pt x="15820" y="4574"/>
                  <a:pt x="16065" y="4643"/>
                  <a:pt x="16108" y="4629"/>
                </a:cubicBezTo>
                <a:cubicBezTo>
                  <a:pt x="16234" y="4585"/>
                  <a:pt x="16202" y="4424"/>
                  <a:pt x="16202" y="4350"/>
                </a:cubicBezTo>
                <a:cubicBezTo>
                  <a:pt x="16204" y="4354"/>
                  <a:pt x="16171" y="4293"/>
                  <a:pt x="16184" y="4293"/>
                </a:cubicBezTo>
                <a:cubicBezTo>
                  <a:pt x="16158" y="4283"/>
                  <a:pt x="16150" y="4265"/>
                  <a:pt x="16148" y="4262"/>
                </a:cubicBezTo>
                <a:cubicBezTo>
                  <a:pt x="16128" y="4262"/>
                  <a:pt x="16119" y="4253"/>
                  <a:pt x="16115" y="4242"/>
                </a:cubicBezTo>
                <a:cubicBezTo>
                  <a:pt x="16113" y="4244"/>
                  <a:pt x="16110" y="4249"/>
                  <a:pt x="16103" y="4256"/>
                </a:cubicBezTo>
                <a:cubicBezTo>
                  <a:pt x="16101" y="4256"/>
                  <a:pt x="16110" y="4245"/>
                  <a:pt x="16115" y="4241"/>
                </a:cubicBezTo>
                <a:cubicBezTo>
                  <a:pt x="16110" y="4226"/>
                  <a:pt x="16113" y="4207"/>
                  <a:pt x="16111" y="4200"/>
                </a:cubicBezTo>
                <a:cubicBezTo>
                  <a:pt x="16086" y="4200"/>
                  <a:pt x="16079" y="4185"/>
                  <a:pt x="16078" y="4176"/>
                </a:cubicBezTo>
                <a:cubicBezTo>
                  <a:pt x="16077" y="4185"/>
                  <a:pt x="16073" y="4193"/>
                  <a:pt x="16063" y="4200"/>
                </a:cubicBezTo>
                <a:cubicBezTo>
                  <a:pt x="16063" y="4200"/>
                  <a:pt x="16053" y="4187"/>
                  <a:pt x="16049" y="4178"/>
                </a:cubicBezTo>
                <a:cubicBezTo>
                  <a:pt x="16038" y="4188"/>
                  <a:pt x="16016" y="4203"/>
                  <a:pt x="16019" y="4200"/>
                </a:cubicBezTo>
                <a:cubicBezTo>
                  <a:pt x="16018" y="4200"/>
                  <a:pt x="16010" y="4137"/>
                  <a:pt x="16022" y="4137"/>
                </a:cubicBezTo>
                <a:cubicBezTo>
                  <a:pt x="15942" y="4152"/>
                  <a:pt x="15865" y="4125"/>
                  <a:pt x="15890" y="4075"/>
                </a:cubicBezTo>
                <a:cubicBezTo>
                  <a:pt x="15892" y="4081"/>
                  <a:pt x="15845" y="4054"/>
                  <a:pt x="15838" y="4044"/>
                </a:cubicBezTo>
                <a:cubicBezTo>
                  <a:pt x="15835" y="4044"/>
                  <a:pt x="15950" y="4012"/>
                  <a:pt x="15987" y="4012"/>
                </a:cubicBezTo>
                <a:cubicBezTo>
                  <a:pt x="16020" y="3982"/>
                  <a:pt x="16005" y="4000"/>
                  <a:pt x="16051" y="3981"/>
                </a:cubicBezTo>
                <a:cubicBezTo>
                  <a:pt x="16039" y="3981"/>
                  <a:pt x="16102" y="4014"/>
                  <a:pt x="16150" y="4012"/>
                </a:cubicBezTo>
                <a:cubicBezTo>
                  <a:pt x="16126" y="4012"/>
                  <a:pt x="16148" y="3994"/>
                  <a:pt x="16160" y="3986"/>
                </a:cubicBezTo>
                <a:cubicBezTo>
                  <a:pt x="16141" y="3928"/>
                  <a:pt x="16127" y="3878"/>
                  <a:pt x="16186" y="3919"/>
                </a:cubicBezTo>
                <a:cubicBezTo>
                  <a:pt x="16187" y="3846"/>
                  <a:pt x="16243" y="3909"/>
                  <a:pt x="16227" y="3921"/>
                </a:cubicBezTo>
                <a:cubicBezTo>
                  <a:pt x="16249" y="3937"/>
                  <a:pt x="16285" y="3953"/>
                  <a:pt x="16339" y="3950"/>
                </a:cubicBezTo>
                <a:cubicBezTo>
                  <a:pt x="16291" y="3950"/>
                  <a:pt x="16626" y="3710"/>
                  <a:pt x="16666" y="3699"/>
                </a:cubicBezTo>
                <a:cubicBezTo>
                  <a:pt x="16666" y="3700"/>
                  <a:pt x="16667" y="3701"/>
                  <a:pt x="16669" y="3700"/>
                </a:cubicBezTo>
                <a:cubicBezTo>
                  <a:pt x="16669" y="3705"/>
                  <a:pt x="16669" y="3703"/>
                  <a:pt x="16669" y="3699"/>
                </a:cubicBezTo>
                <a:cubicBezTo>
                  <a:pt x="16670" y="3699"/>
                  <a:pt x="16670" y="3699"/>
                  <a:pt x="16670" y="3700"/>
                </a:cubicBezTo>
                <a:cubicBezTo>
                  <a:pt x="16676" y="3688"/>
                  <a:pt x="16673" y="3689"/>
                  <a:pt x="16670" y="3693"/>
                </a:cubicBezTo>
                <a:cubicBezTo>
                  <a:pt x="16670" y="3681"/>
                  <a:pt x="16671" y="3665"/>
                  <a:pt x="16670" y="3669"/>
                </a:cubicBezTo>
                <a:cubicBezTo>
                  <a:pt x="16723" y="3667"/>
                  <a:pt x="16695" y="3660"/>
                  <a:pt x="16702" y="3638"/>
                </a:cubicBezTo>
                <a:cubicBezTo>
                  <a:pt x="16781" y="3616"/>
                  <a:pt x="16764" y="3529"/>
                  <a:pt x="16835" y="3482"/>
                </a:cubicBezTo>
                <a:cubicBezTo>
                  <a:pt x="16905" y="3436"/>
                  <a:pt x="17083" y="3422"/>
                  <a:pt x="17136" y="3445"/>
                </a:cubicBezTo>
                <a:cubicBezTo>
                  <a:pt x="17143" y="3437"/>
                  <a:pt x="17185" y="3420"/>
                  <a:pt x="17186" y="3420"/>
                </a:cubicBezTo>
                <a:cubicBezTo>
                  <a:pt x="17172" y="3425"/>
                  <a:pt x="17166" y="3422"/>
                  <a:pt x="17170" y="3410"/>
                </a:cubicBezTo>
                <a:cubicBezTo>
                  <a:pt x="17170" y="3410"/>
                  <a:pt x="17170" y="3410"/>
                  <a:pt x="17170" y="3410"/>
                </a:cubicBezTo>
                <a:cubicBezTo>
                  <a:pt x="17171" y="3414"/>
                  <a:pt x="17173" y="3417"/>
                  <a:pt x="17177" y="3420"/>
                </a:cubicBezTo>
                <a:cubicBezTo>
                  <a:pt x="17177" y="3420"/>
                  <a:pt x="17176" y="3414"/>
                  <a:pt x="17176" y="3408"/>
                </a:cubicBezTo>
                <a:cubicBezTo>
                  <a:pt x="17174" y="3409"/>
                  <a:pt x="17172" y="3409"/>
                  <a:pt x="17170" y="3410"/>
                </a:cubicBezTo>
                <a:cubicBezTo>
                  <a:pt x="17170" y="3409"/>
                  <a:pt x="17169" y="3407"/>
                  <a:pt x="17170" y="3406"/>
                </a:cubicBezTo>
                <a:cubicBezTo>
                  <a:pt x="17172" y="3405"/>
                  <a:pt x="17174" y="3405"/>
                  <a:pt x="17176" y="3405"/>
                </a:cubicBezTo>
                <a:cubicBezTo>
                  <a:pt x="17176" y="3406"/>
                  <a:pt x="17176" y="3407"/>
                  <a:pt x="17176" y="3408"/>
                </a:cubicBezTo>
                <a:cubicBezTo>
                  <a:pt x="17177" y="3407"/>
                  <a:pt x="17179" y="3407"/>
                  <a:pt x="17180" y="3406"/>
                </a:cubicBezTo>
                <a:cubicBezTo>
                  <a:pt x="17179" y="3406"/>
                  <a:pt x="17177" y="3405"/>
                  <a:pt x="17176" y="3405"/>
                </a:cubicBezTo>
                <a:cubicBezTo>
                  <a:pt x="17175" y="3398"/>
                  <a:pt x="17175" y="3391"/>
                  <a:pt x="17176" y="3388"/>
                </a:cubicBezTo>
                <a:cubicBezTo>
                  <a:pt x="17160" y="3387"/>
                  <a:pt x="17172" y="3370"/>
                  <a:pt x="17170" y="3358"/>
                </a:cubicBezTo>
                <a:cubicBezTo>
                  <a:pt x="17163" y="3358"/>
                  <a:pt x="17119" y="3357"/>
                  <a:pt x="17149" y="3357"/>
                </a:cubicBezTo>
                <a:cubicBezTo>
                  <a:pt x="17147" y="3332"/>
                  <a:pt x="17140" y="3288"/>
                  <a:pt x="17145" y="3264"/>
                </a:cubicBezTo>
                <a:cubicBezTo>
                  <a:pt x="17062" y="3264"/>
                  <a:pt x="17127" y="3097"/>
                  <a:pt x="17142" y="3076"/>
                </a:cubicBezTo>
                <a:cubicBezTo>
                  <a:pt x="17176" y="3030"/>
                  <a:pt x="17296" y="3007"/>
                  <a:pt x="17358" y="2985"/>
                </a:cubicBezTo>
                <a:cubicBezTo>
                  <a:pt x="17361" y="2990"/>
                  <a:pt x="17380" y="3000"/>
                  <a:pt x="17352" y="3014"/>
                </a:cubicBezTo>
                <a:cubicBezTo>
                  <a:pt x="17374" y="3025"/>
                  <a:pt x="17353" y="3067"/>
                  <a:pt x="17326" y="3092"/>
                </a:cubicBezTo>
                <a:cubicBezTo>
                  <a:pt x="17326" y="3092"/>
                  <a:pt x="17355" y="3102"/>
                  <a:pt x="17357" y="3116"/>
                </a:cubicBezTo>
                <a:cubicBezTo>
                  <a:pt x="17357" y="3132"/>
                  <a:pt x="17414" y="3134"/>
                  <a:pt x="17357" y="3201"/>
                </a:cubicBezTo>
                <a:cubicBezTo>
                  <a:pt x="17367" y="3205"/>
                  <a:pt x="17375" y="3204"/>
                  <a:pt x="17382" y="3199"/>
                </a:cubicBezTo>
                <a:cubicBezTo>
                  <a:pt x="17381" y="3197"/>
                  <a:pt x="17382" y="3195"/>
                  <a:pt x="17388" y="3192"/>
                </a:cubicBezTo>
                <a:cubicBezTo>
                  <a:pt x="17386" y="3195"/>
                  <a:pt x="17384" y="3197"/>
                  <a:pt x="17382" y="3199"/>
                </a:cubicBezTo>
                <a:cubicBezTo>
                  <a:pt x="17382" y="3199"/>
                  <a:pt x="17382" y="3199"/>
                  <a:pt x="17382" y="3199"/>
                </a:cubicBezTo>
                <a:cubicBezTo>
                  <a:pt x="17383" y="3201"/>
                  <a:pt x="17388" y="3202"/>
                  <a:pt x="17388" y="3202"/>
                </a:cubicBezTo>
                <a:cubicBezTo>
                  <a:pt x="17387" y="3202"/>
                  <a:pt x="17363" y="3216"/>
                  <a:pt x="17358" y="3225"/>
                </a:cubicBezTo>
                <a:cubicBezTo>
                  <a:pt x="17350" y="3216"/>
                  <a:pt x="17375" y="3224"/>
                  <a:pt x="17357" y="3203"/>
                </a:cubicBezTo>
                <a:cubicBezTo>
                  <a:pt x="17346" y="3203"/>
                  <a:pt x="17336" y="3204"/>
                  <a:pt x="17326" y="3204"/>
                </a:cubicBezTo>
                <a:cubicBezTo>
                  <a:pt x="17348" y="3228"/>
                  <a:pt x="17367" y="3238"/>
                  <a:pt x="17381" y="3269"/>
                </a:cubicBezTo>
                <a:cubicBezTo>
                  <a:pt x="17403" y="3269"/>
                  <a:pt x="17403" y="3269"/>
                  <a:pt x="17403" y="3269"/>
                </a:cubicBezTo>
                <a:cubicBezTo>
                  <a:pt x="17391" y="3238"/>
                  <a:pt x="17367" y="3204"/>
                  <a:pt x="17403" y="3204"/>
                </a:cubicBezTo>
                <a:cubicBezTo>
                  <a:pt x="17407" y="3187"/>
                  <a:pt x="17459" y="3168"/>
                  <a:pt x="17540" y="3170"/>
                </a:cubicBezTo>
                <a:cubicBezTo>
                  <a:pt x="17542" y="3162"/>
                  <a:pt x="17551" y="3139"/>
                  <a:pt x="17535" y="3139"/>
                </a:cubicBezTo>
                <a:cubicBezTo>
                  <a:pt x="17552" y="3134"/>
                  <a:pt x="17560" y="3127"/>
                  <a:pt x="17576" y="3119"/>
                </a:cubicBezTo>
                <a:cubicBezTo>
                  <a:pt x="17535" y="3098"/>
                  <a:pt x="17473" y="3028"/>
                  <a:pt x="17454" y="3014"/>
                </a:cubicBezTo>
                <a:cubicBezTo>
                  <a:pt x="17445" y="3014"/>
                  <a:pt x="17419" y="2888"/>
                  <a:pt x="17419" y="2888"/>
                </a:cubicBezTo>
                <a:cubicBezTo>
                  <a:pt x="17407" y="2863"/>
                  <a:pt x="17376" y="2842"/>
                  <a:pt x="17357" y="2831"/>
                </a:cubicBezTo>
                <a:cubicBezTo>
                  <a:pt x="17361" y="2830"/>
                  <a:pt x="17365" y="2829"/>
                  <a:pt x="17369" y="2827"/>
                </a:cubicBezTo>
                <a:cubicBezTo>
                  <a:pt x="17365" y="2827"/>
                  <a:pt x="17361" y="2827"/>
                  <a:pt x="17357" y="2826"/>
                </a:cubicBezTo>
                <a:cubicBezTo>
                  <a:pt x="17324" y="2850"/>
                  <a:pt x="17331" y="2858"/>
                  <a:pt x="17265" y="2858"/>
                </a:cubicBezTo>
                <a:cubicBezTo>
                  <a:pt x="17213" y="2907"/>
                  <a:pt x="17092" y="3008"/>
                  <a:pt x="17029" y="2952"/>
                </a:cubicBezTo>
                <a:cubicBezTo>
                  <a:pt x="17029" y="2999"/>
                  <a:pt x="16983" y="2960"/>
                  <a:pt x="16951" y="2945"/>
                </a:cubicBezTo>
                <a:cubicBezTo>
                  <a:pt x="16951" y="2971"/>
                  <a:pt x="16830" y="2812"/>
                  <a:pt x="16826" y="2802"/>
                </a:cubicBezTo>
                <a:cubicBezTo>
                  <a:pt x="16819" y="2783"/>
                  <a:pt x="16805" y="2665"/>
                  <a:pt x="16795" y="2632"/>
                </a:cubicBezTo>
                <a:cubicBezTo>
                  <a:pt x="16795" y="2655"/>
                  <a:pt x="16775" y="2625"/>
                  <a:pt x="16767" y="2613"/>
                </a:cubicBezTo>
                <a:cubicBezTo>
                  <a:pt x="16778" y="2616"/>
                  <a:pt x="16817" y="2579"/>
                  <a:pt x="16789" y="2577"/>
                </a:cubicBezTo>
                <a:cubicBezTo>
                  <a:pt x="16788" y="2582"/>
                  <a:pt x="16787" y="2583"/>
                  <a:pt x="16787" y="2577"/>
                </a:cubicBezTo>
                <a:cubicBezTo>
                  <a:pt x="16788" y="2577"/>
                  <a:pt x="16788" y="2577"/>
                  <a:pt x="16789" y="2577"/>
                </a:cubicBezTo>
                <a:cubicBezTo>
                  <a:pt x="16792" y="2564"/>
                  <a:pt x="16795" y="2524"/>
                  <a:pt x="16795" y="2556"/>
                </a:cubicBezTo>
                <a:cubicBezTo>
                  <a:pt x="16798" y="2504"/>
                  <a:pt x="16931" y="2392"/>
                  <a:pt x="16959" y="2390"/>
                </a:cubicBezTo>
                <a:cubicBezTo>
                  <a:pt x="16962" y="2393"/>
                  <a:pt x="16986" y="2410"/>
                  <a:pt x="16987" y="2417"/>
                </a:cubicBezTo>
                <a:cubicBezTo>
                  <a:pt x="17019" y="2396"/>
                  <a:pt x="17051" y="2377"/>
                  <a:pt x="17088" y="2358"/>
                </a:cubicBezTo>
                <a:cubicBezTo>
                  <a:pt x="17037" y="2333"/>
                  <a:pt x="17121" y="2332"/>
                  <a:pt x="17136" y="2329"/>
                </a:cubicBezTo>
                <a:cubicBezTo>
                  <a:pt x="17136" y="2323"/>
                  <a:pt x="17143" y="2298"/>
                  <a:pt x="17133" y="2298"/>
                </a:cubicBezTo>
                <a:cubicBezTo>
                  <a:pt x="17199" y="2314"/>
                  <a:pt x="17250" y="2309"/>
                  <a:pt x="17294" y="2268"/>
                </a:cubicBezTo>
                <a:cubicBezTo>
                  <a:pt x="17299" y="2258"/>
                  <a:pt x="17349" y="2208"/>
                  <a:pt x="17398" y="2208"/>
                </a:cubicBezTo>
                <a:cubicBezTo>
                  <a:pt x="17388" y="2208"/>
                  <a:pt x="17388" y="2208"/>
                  <a:pt x="17388" y="2208"/>
                </a:cubicBezTo>
                <a:cubicBezTo>
                  <a:pt x="17397" y="2208"/>
                  <a:pt x="17382" y="2175"/>
                  <a:pt x="17370" y="2166"/>
                </a:cubicBezTo>
                <a:cubicBezTo>
                  <a:pt x="17376" y="2156"/>
                  <a:pt x="17381" y="2145"/>
                  <a:pt x="17386" y="2141"/>
                </a:cubicBezTo>
                <a:cubicBezTo>
                  <a:pt x="17390" y="2144"/>
                  <a:pt x="17392" y="2148"/>
                  <a:pt x="17393" y="2153"/>
                </a:cubicBezTo>
                <a:cubicBezTo>
                  <a:pt x="17393" y="2147"/>
                  <a:pt x="17393" y="2141"/>
                  <a:pt x="17398" y="2141"/>
                </a:cubicBezTo>
                <a:cubicBezTo>
                  <a:pt x="17417" y="2166"/>
                  <a:pt x="17425" y="2159"/>
                  <a:pt x="17450" y="2173"/>
                </a:cubicBezTo>
                <a:cubicBezTo>
                  <a:pt x="17439" y="2135"/>
                  <a:pt x="17455" y="2143"/>
                  <a:pt x="17482" y="2143"/>
                </a:cubicBezTo>
                <a:cubicBezTo>
                  <a:pt x="17485" y="2146"/>
                  <a:pt x="17486" y="2115"/>
                  <a:pt x="17494" y="2115"/>
                </a:cubicBezTo>
                <a:cubicBezTo>
                  <a:pt x="17492" y="2115"/>
                  <a:pt x="17492" y="2115"/>
                  <a:pt x="17492" y="2115"/>
                </a:cubicBezTo>
                <a:cubicBezTo>
                  <a:pt x="17489" y="2115"/>
                  <a:pt x="17450" y="2113"/>
                  <a:pt x="17450" y="2094"/>
                </a:cubicBezTo>
                <a:cubicBezTo>
                  <a:pt x="17449" y="2096"/>
                  <a:pt x="17498" y="2047"/>
                  <a:pt x="17496" y="2047"/>
                </a:cubicBezTo>
                <a:cubicBezTo>
                  <a:pt x="17504" y="2053"/>
                  <a:pt x="17463" y="2016"/>
                  <a:pt x="17498" y="2016"/>
                </a:cubicBezTo>
                <a:cubicBezTo>
                  <a:pt x="17500" y="2010"/>
                  <a:pt x="17509" y="2029"/>
                  <a:pt x="17513" y="2041"/>
                </a:cubicBezTo>
                <a:cubicBezTo>
                  <a:pt x="17512" y="1975"/>
                  <a:pt x="17533" y="2001"/>
                  <a:pt x="17575" y="2009"/>
                </a:cubicBezTo>
                <a:cubicBezTo>
                  <a:pt x="17575" y="1993"/>
                  <a:pt x="17559" y="1990"/>
                  <a:pt x="17551" y="1990"/>
                </a:cubicBezTo>
                <a:cubicBezTo>
                  <a:pt x="17551" y="1990"/>
                  <a:pt x="17551" y="1990"/>
                  <a:pt x="17551" y="1990"/>
                </a:cubicBezTo>
                <a:cubicBezTo>
                  <a:pt x="17579" y="1959"/>
                  <a:pt x="17593" y="1959"/>
                  <a:pt x="17619" y="1956"/>
                </a:cubicBezTo>
                <a:cubicBezTo>
                  <a:pt x="17625" y="1956"/>
                  <a:pt x="17672" y="1878"/>
                  <a:pt x="17669" y="1887"/>
                </a:cubicBezTo>
                <a:cubicBezTo>
                  <a:pt x="17669" y="1895"/>
                  <a:pt x="17700" y="1892"/>
                  <a:pt x="17700" y="1882"/>
                </a:cubicBezTo>
                <a:cubicBezTo>
                  <a:pt x="17695" y="1907"/>
                  <a:pt x="17698" y="1894"/>
                  <a:pt x="17700" y="1901"/>
                </a:cubicBezTo>
                <a:cubicBezTo>
                  <a:pt x="17700" y="1897"/>
                  <a:pt x="17734" y="1877"/>
                  <a:pt x="17753" y="1864"/>
                </a:cubicBezTo>
                <a:cubicBezTo>
                  <a:pt x="17740" y="1854"/>
                  <a:pt x="17718" y="1814"/>
                  <a:pt x="17731" y="1828"/>
                </a:cubicBezTo>
                <a:cubicBezTo>
                  <a:pt x="17767" y="1823"/>
                  <a:pt x="17785" y="1797"/>
                  <a:pt x="17837" y="1797"/>
                </a:cubicBezTo>
                <a:cubicBezTo>
                  <a:pt x="17804" y="1797"/>
                  <a:pt x="17735" y="1797"/>
                  <a:pt x="17737" y="1797"/>
                </a:cubicBezTo>
                <a:cubicBezTo>
                  <a:pt x="17678" y="1797"/>
                  <a:pt x="17602" y="1836"/>
                  <a:pt x="17575" y="1854"/>
                </a:cubicBezTo>
                <a:cubicBezTo>
                  <a:pt x="17575" y="1870"/>
                  <a:pt x="17549" y="1859"/>
                  <a:pt x="17544" y="1859"/>
                </a:cubicBezTo>
                <a:cubicBezTo>
                  <a:pt x="17549" y="1828"/>
                  <a:pt x="17572" y="1837"/>
                  <a:pt x="17575" y="1835"/>
                </a:cubicBezTo>
                <a:cubicBezTo>
                  <a:pt x="17575" y="1783"/>
                  <a:pt x="17663" y="1765"/>
                  <a:pt x="17720" y="1765"/>
                </a:cubicBezTo>
                <a:cubicBezTo>
                  <a:pt x="17711" y="1763"/>
                  <a:pt x="17704" y="1758"/>
                  <a:pt x="17700" y="1744"/>
                </a:cubicBezTo>
                <a:cubicBezTo>
                  <a:pt x="17700" y="1710"/>
                  <a:pt x="17874" y="1692"/>
                  <a:pt x="17911" y="1675"/>
                </a:cubicBezTo>
                <a:cubicBezTo>
                  <a:pt x="17899" y="1685"/>
                  <a:pt x="17885" y="1697"/>
                  <a:pt x="17882" y="1704"/>
                </a:cubicBezTo>
                <a:cubicBezTo>
                  <a:pt x="17885" y="1704"/>
                  <a:pt x="17886" y="1706"/>
                  <a:pt x="17887" y="1708"/>
                </a:cubicBezTo>
                <a:cubicBezTo>
                  <a:pt x="17888" y="1695"/>
                  <a:pt x="17890" y="1704"/>
                  <a:pt x="17890" y="1710"/>
                </a:cubicBezTo>
                <a:cubicBezTo>
                  <a:pt x="17889" y="1710"/>
                  <a:pt x="17889" y="1710"/>
                  <a:pt x="17888" y="1710"/>
                </a:cubicBezTo>
                <a:cubicBezTo>
                  <a:pt x="17888" y="1710"/>
                  <a:pt x="17888" y="1709"/>
                  <a:pt x="17887" y="1708"/>
                </a:cubicBezTo>
                <a:cubicBezTo>
                  <a:pt x="17887" y="1709"/>
                  <a:pt x="17887" y="1710"/>
                  <a:pt x="17887" y="1711"/>
                </a:cubicBezTo>
                <a:cubicBezTo>
                  <a:pt x="17887" y="1711"/>
                  <a:pt x="17888" y="1710"/>
                  <a:pt x="17888" y="1710"/>
                </a:cubicBezTo>
                <a:cubicBezTo>
                  <a:pt x="17888" y="1711"/>
                  <a:pt x="17888" y="1712"/>
                  <a:pt x="17888" y="1713"/>
                </a:cubicBezTo>
                <a:cubicBezTo>
                  <a:pt x="17889" y="1713"/>
                  <a:pt x="17890" y="1711"/>
                  <a:pt x="17890" y="1710"/>
                </a:cubicBezTo>
                <a:cubicBezTo>
                  <a:pt x="17899" y="1705"/>
                  <a:pt x="17925" y="1681"/>
                  <a:pt x="17926" y="1674"/>
                </a:cubicBezTo>
                <a:cubicBezTo>
                  <a:pt x="17930" y="1679"/>
                  <a:pt x="17943" y="1689"/>
                  <a:pt x="17949" y="1696"/>
                </a:cubicBezTo>
                <a:cubicBezTo>
                  <a:pt x="17945" y="1667"/>
                  <a:pt x="17953" y="1641"/>
                  <a:pt x="17985" y="1641"/>
                </a:cubicBezTo>
                <a:cubicBezTo>
                  <a:pt x="17979" y="1638"/>
                  <a:pt x="18003" y="1641"/>
                  <a:pt x="18014" y="1641"/>
                </a:cubicBezTo>
                <a:cubicBezTo>
                  <a:pt x="18054" y="1635"/>
                  <a:pt x="18067" y="1625"/>
                  <a:pt x="18116" y="1610"/>
                </a:cubicBezTo>
                <a:cubicBezTo>
                  <a:pt x="18106" y="1610"/>
                  <a:pt x="18104" y="1585"/>
                  <a:pt x="18106" y="1578"/>
                </a:cubicBezTo>
                <a:cubicBezTo>
                  <a:pt x="18106" y="1599"/>
                  <a:pt x="18199" y="1545"/>
                  <a:pt x="18194" y="1548"/>
                </a:cubicBezTo>
                <a:cubicBezTo>
                  <a:pt x="18194" y="1548"/>
                  <a:pt x="18200" y="1562"/>
                  <a:pt x="18203" y="1571"/>
                </a:cubicBezTo>
                <a:cubicBezTo>
                  <a:pt x="18220" y="1556"/>
                  <a:pt x="18262" y="1527"/>
                  <a:pt x="18262" y="1555"/>
                </a:cubicBezTo>
                <a:cubicBezTo>
                  <a:pt x="18262" y="1554"/>
                  <a:pt x="18262" y="1554"/>
                  <a:pt x="18262" y="1554"/>
                </a:cubicBezTo>
                <a:cubicBezTo>
                  <a:pt x="18262" y="1555"/>
                  <a:pt x="18262" y="1557"/>
                  <a:pt x="18262" y="1558"/>
                </a:cubicBezTo>
                <a:cubicBezTo>
                  <a:pt x="18263" y="1558"/>
                  <a:pt x="18264" y="1559"/>
                  <a:pt x="18264" y="1559"/>
                </a:cubicBezTo>
                <a:cubicBezTo>
                  <a:pt x="18264" y="1559"/>
                  <a:pt x="18263" y="1559"/>
                  <a:pt x="18263" y="1559"/>
                </a:cubicBezTo>
                <a:cubicBezTo>
                  <a:pt x="18264" y="1565"/>
                  <a:pt x="18268" y="1573"/>
                  <a:pt x="18274" y="1579"/>
                </a:cubicBezTo>
                <a:cubicBezTo>
                  <a:pt x="18280" y="1579"/>
                  <a:pt x="18269" y="1563"/>
                  <a:pt x="18264" y="1559"/>
                </a:cubicBezTo>
                <a:cubicBezTo>
                  <a:pt x="18295" y="1552"/>
                  <a:pt x="18286" y="1551"/>
                  <a:pt x="18309" y="1580"/>
                </a:cubicBezTo>
                <a:cubicBezTo>
                  <a:pt x="18310" y="1500"/>
                  <a:pt x="18386" y="1594"/>
                  <a:pt x="18386" y="1585"/>
                </a:cubicBezTo>
                <a:cubicBezTo>
                  <a:pt x="18391" y="1580"/>
                  <a:pt x="18384" y="1550"/>
                  <a:pt x="18379" y="1550"/>
                </a:cubicBezTo>
                <a:cubicBezTo>
                  <a:pt x="18403" y="1554"/>
                  <a:pt x="18440" y="1553"/>
                  <a:pt x="18483" y="1553"/>
                </a:cubicBezTo>
                <a:cubicBezTo>
                  <a:pt x="18488" y="1553"/>
                  <a:pt x="18488" y="1553"/>
                  <a:pt x="18488" y="1553"/>
                </a:cubicBezTo>
                <a:cubicBezTo>
                  <a:pt x="18474" y="1553"/>
                  <a:pt x="18460" y="1552"/>
                  <a:pt x="18449" y="1543"/>
                </a:cubicBezTo>
                <a:cubicBezTo>
                  <a:pt x="18452" y="1540"/>
                  <a:pt x="18451" y="1519"/>
                  <a:pt x="18449" y="1517"/>
                </a:cubicBezTo>
                <a:cubicBezTo>
                  <a:pt x="18449" y="1490"/>
                  <a:pt x="18591" y="1494"/>
                  <a:pt x="18619" y="1516"/>
                </a:cubicBezTo>
                <a:cubicBezTo>
                  <a:pt x="18619" y="1546"/>
                  <a:pt x="18620" y="1485"/>
                  <a:pt x="18620" y="1485"/>
                </a:cubicBezTo>
                <a:cubicBezTo>
                  <a:pt x="18607" y="1497"/>
                  <a:pt x="18602" y="1497"/>
                  <a:pt x="18605" y="1483"/>
                </a:cubicBezTo>
                <a:cubicBezTo>
                  <a:pt x="18605" y="1491"/>
                  <a:pt x="18667" y="1456"/>
                  <a:pt x="18668" y="1454"/>
                </a:cubicBezTo>
                <a:cubicBezTo>
                  <a:pt x="18672" y="1454"/>
                  <a:pt x="18657" y="1464"/>
                  <a:pt x="18676" y="1454"/>
                </a:cubicBezTo>
                <a:cubicBezTo>
                  <a:pt x="18669" y="1463"/>
                  <a:pt x="18666" y="1474"/>
                  <a:pt x="18667" y="1485"/>
                </a:cubicBezTo>
                <a:cubicBezTo>
                  <a:pt x="18732" y="1453"/>
                  <a:pt x="18703" y="1464"/>
                  <a:pt x="18761" y="1485"/>
                </a:cubicBezTo>
                <a:cubicBezTo>
                  <a:pt x="18813" y="1451"/>
                  <a:pt x="18822" y="1457"/>
                  <a:pt x="18886" y="1479"/>
                </a:cubicBezTo>
                <a:cubicBezTo>
                  <a:pt x="18886" y="1482"/>
                  <a:pt x="18821" y="1503"/>
                  <a:pt x="18823" y="1503"/>
                </a:cubicBezTo>
                <a:cubicBezTo>
                  <a:pt x="18817" y="1508"/>
                  <a:pt x="18843" y="1507"/>
                  <a:pt x="18852" y="1507"/>
                </a:cubicBezTo>
                <a:cubicBezTo>
                  <a:pt x="18850" y="1509"/>
                  <a:pt x="18848" y="1512"/>
                  <a:pt x="18845" y="1516"/>
                </a:cubicBezTo>
                <a:cubicBezTo>
                  <a:pt x="18847" y="1513"/>
                  <a:pt x="18850" y="1510"/>
                  <a:pt x="18853" y="1507"/>
                </a:cubicBezTo>
                <a:cubicBezTo>
                  <a:pt x="18854" y="1507"/>
                  <a:pt x="18854" y="1507"/>
                  <a:pt x="18854" y="1507"/>
                </a:cubicBezTo>
                <a:cubicBezTo>
                  <a:pt x="18854" y="1506"/>
                  <a:pt x="18854" y="1506"/>
                  <a:pt x="18854" y="1506"/>
                </a:cubicBezTo>
                <a:cubicBezTo>
                  <a:pt x="18854" y="1506"/>
                  <a:pt x="18853" y="1507"/>
                  <a:pt x="18853" y="1507"/>
                </a:cubicBezTo>
                <a:cubicBezTo>
                  <a:pt x="18852" y="1507"/>
                  <a:pt x="18852" y="1507"/>
                  <a:pt x="18852" y="1507"/>
                </a:cubicBezTo>
                <a:cubicBezTo>
                  <a:pt x="18853" y="1506"/>
                  <a:pt x="18854" y="1505"/>
                  <a:pt x="18854" y="1506"/>
                </a:cubicBezTo>
                <a:cubicBezTo>
                  <a:pt x="18854" y="1506"/>
                  <a:pt x="18854" y="1506"/>
                  <a:pt x="18854" y="1506"/>
                </a:cubicBezTo>
                <a:cubicBezTo>
                  <a:pt x="18875" y="1483"/>
                  <a:pt x="18917" y="1461"/>
                  <a:pt x="18917" y="1517"/>
                </a:cubicBezTo>
                <a:cubicBezTo>
                  <a:pt x="18911" y="1529"/>
                  <a:pt x="18959" y="1514"/>
                  <a:pt x="18948" y="1516"/>
                </a:cubicBezTo>
                <a:cubicBezTo>
                  <a:pt x="18968" y="1390"/>
                  <a:pt x="19079" y="1485"/>
                  <a:pt x="19099" y="1485"/>
                </a:cubicBezTo>
                <a:cubicBezTo>
                  <a:pt x="19122" y="1490"/>
                  <a:pt x="19151" y="1486"/>
                  <a:pt x="19175" y="1485"/>
                </a:cubicBezTo>
                <a:cubicBezTo>
                  <a:pt x="19172" y="1485"/>
                  <a:pt x="19354" y="1546"/>
                  <a:pt x="19354" y="1545"/>
                </a:cubicBezTo>
                <a:cubicBezTo>
                  <a:pt x="19313" y="1559"/>
                  <a:pt x="19279" y="1580"/>
                  <a:pt x="19210" y="1579"/>
                </a:cubicBezTo>
                <a:cubicBezTo>
                  <a:pt x="19212" y="1589"/>
                  <a:pt x="19212" y="1600"/>
                  <a:pt x="19212" y="1610"/>
                </a:cubicBezTo>
                <a:cubicBezTo>
                  <a:pt x="19286" y="1610"/>
                  <a:pt x="19374" y="1608"/>
                  <a:pt x="19406" y="1610"/>
                </a:cubicBezTo>
                <a:cubicBezTo>
                  <a:pt x="19376" y="1608"/>
                  <a:pt x="19565" y="1641"/>
                  <a:pt x="19524" y="1641"/>
                </a:cubicBezTo>
                <a:cubicBezTo>
                  <a:pt x="19554" y="1649"/>
                  <a:pt x="20321" y="1774"/>
                  <a:pt x="20321" y="1858"/>
                </a:cubicBezTo>
                <a:cubicBezTo>
                  <a:pt x="20321" y="1868"/>
                  <a:pt x="20296" y="1879"/>
                  <a:pt x="20290" y="1891"/>
                </a:cubicBezTo>
                <a:cubicBezTo>
                  <a:pt x="20332" y="1900"/>
                  <a:pt x="20314" y="1897"/>
                  <a:pt x="20346" y="1920"/>
                </a:cubicBezTo>
                <a:cubicBezTo>
                  <a:pt x="20338" y="1926"/>
                  <a:pt x="20325" y="1944"/>
                  <a:pt x="20320" y="1951"/>
                </a:cubicBezTo>
                <a:cubicBezTo>
                  <a:pt x="20312" y="2115"/>
                  <a:pt x="19596" y="2033"/>
                  <a:pt x="19592" y="1954"/>
                </a:cubicBezTo>
                <a:cubicBezTo>
                  <a:pt x="19590" y="1958"/>
                  <a:pt x="19579" y="1974"/>
                  <a:pt x="19564" y="1985"/>
                </a:cubicBezTo>
                <a:cubicBezTo>
                  <a:pt x="19629" y="1985"/>
                  <a:pt x="19697" y="2055"/>
                  <a:pt x="19726" y="2080"/>
                </a:cubicBezTo>
                <a:cubicBezTo>
                  <a:pt x="19719" y="2078"/>
                  <a:pt x="19693" y="2081"/>
                  <a:pt x="19697" y="2079"/>
                </a:cubicBezTo>
                <a:cubicBezTo>
                  <a:pt x="19681" y="2110"/>
                  <a:pt x="19705" y="2115"/>
                  <a:pt x="19666" y="2142"/>
                </a:cubicBezTo>
                <a:cubicBezTo>
                  <a:pt x="19728" y="2163"/>
                  <a:pt x="19723" y="2177"/>
                  <a:pt x="19723" y="2237"/>
                </a:cubicBezTo>
                <a:cubicBezTo>
                  <a:pt x="19839" y="2231"/>
                  <a:pt x="19846" y="2271"/>
                  <a:pt x="19943" y="2302"/>
                </a:cubicBezTo>
                <a:cubicBezTo>
                  <a:pt x="19955" y="2302"/>
                  <a:pt x="19955" y="2302"/>
                  <a:pt x="19955" y="2302"/>
                </a:cubicBezTo>
                <a:cubicBezTo>
                  <a:pt x="19951" y="2302"/>
                  <a:pt x="19959" y="2268"/>
                  <a:pt x="19998" y="2268"/>
                </a:cubicBezTo>
                <a:cubicBezTo>
                  <a:pt x="20001" y="2270"/>
                  <a:pt x="20005" y="2269"/>
                  <a:pt x="20009" y="2271"/>
                </a:cubicBezTo>
                <a:cubicBezTo>
                  <a:pt x="20001" y="2267"/>
                  <a:pt x="19951" y="2234"/>
                  <a:pt x="19986" y="2234"/>
                </a:cubicBezTo>
                <a:cubicBezTo>
                  <a:pt x="19901" y="2235"/>
                  <a:pt x="19893" y="2227"/>
                  <a:pt x="19859" y="2177"/>
                </a:cubicBezTo>
                <a:cubicBezTo>
                  <a:pt x="19868" y="2173"/>
                  <a:pt x="19882" y="2148"/>
                  <a:pt x="19884" y="2141"/>
                </a:cubicBezTo>
                <a:cubicBezTo>
                  <a:pt x="19884" y="2141"/>
                  <a:pt x="19884" y="2140"/>
                  <a:pt x="19884" y="2140"/>
                </a:cubicBezTo>
                <a:cubicBezTo>
                  <a:pt x="19885" y="2139"/>
                  <a:pt x="19885" y="2139"/>
                  <a:pt x="19884" y="2141"/>
                </a:cubicBezTo>
                <a:cubicBezTo>
                  <a:pt x="19885" y="2142"/>
                  <a:pt x="19887" y="2141"/>
                  <a:pt x="19888" y="2141"/>
                </a:cubicBezTo>
                <a:cubicBezTo>
                  <a:pt x="19888" y="2141"/>
                  <a:pt x="19886" y="2142"/>
                  <a:pt x="19884" y="2143"/>
                </a:cubicBezTo>
                <a:cubicBezTo>
                  <a:pt x="19992" y="2162"/>
                  <a:pt x="20139" y="2240"/>
                  <a:pt x="20213" y="2177"/>
                </a:cubicBezTo>
                <a:cubicBezTo>
                  <a:pt x="20201" y="2177"/>
                  <a:pt x="20201" y="2177"/>
                  <a:pt x="20201" y="2177"/>
                </a:cubicBezTo>
                <a:cubicBezTo>
                  <a:pt x="20199" y="2177"/>
                  <a:pt x="20199" y="2177"/>
                  <a:pt x="20199" y="2177"/>
                </a:cubicBezTo>
                <a:cubicBezTo>
                  <a:pt x="20058" y="1990"/>
                  <a:pt x="20571" y="1978"/>
                  <a:pt x="20571" y="2027"/>
                </a:cubicBezTo>
                <a:cubicBezTo>
                  <a:pt x="20597" y="2003"/>
                  <a:pt x="20614" y="1969"/>
                  <a:pt x="20619" y="1953"/>
                </a:cubicBezTo>
                <a:cubicBezTo>
                  <a:pt x="20638" y="1953"/>
                  <a:pt x="20567" y="1904"/>
                  <a:pt x="20546" y="1908"/>
                </a:cubicBezTo>
                <a:cubicBezTo>
                  <a:pt x="20544" y="1910"/>
                  <a:pt x="20542" y="1913"/>
                  <a:pt x="20540" y="1915"/>
                </a:cubicBezTo>
                <a:cubicBezTo>
                  <a:pt x="20540" y="1911"/>
                  <a:pt x="20542" y="1909"/>
                  <a:pt x="20546" y="1908"/>
                </a:cubicBezTo>
                <a:cubicBezTo>
                  <a:pt x="20546" y="1908"/>
                  <a:pt x="20546" y="1908"/>
                  <a:pt x="20546" y="1908"/>
                </a:cubicBezTo>
                <a:cubicBezTo>
                  <a:pt x="20573" y="1875"/>
                  <a:pt x="20573" y="1841"/>
                  <a:pt x="20603" y="1801"/>
                </a:cubicBezTo>
                <a:cubicBezTo>
                  <a:pt x="20603" y="1781"/>
                  <a:pt x="20539" y="1768"/>
                  <a:pt x="20508" y="1766"/>
                </a:cubicBezTo>
                <a:cubicBezTo>
                  <a:pt x="20508" y="1735"/>
                  <a:pt x="20508" y="1735"/>
                  <a:pt x="20508" y="1735"/>
                </a:cubicBezTo>
                <a:cubicBezTo>
                  <a:pt x="20602" y="1745"/>
                  <a:pt x="20781" y="1797"/>
                  <a:pt x="20810" y="1797"/>
                </a:cubicBezTo>
                <a:cubicBezTo>
                  <a:pt x="20816" y="1801"/>
                  <a:pt x="20851" y="1795"/>
                  <a:pt x="20851" y="1806"/>
                </a:cubicBezTo>
                <a:cubicBezTo>
                  <a:pt x="20833" y="1837"/>
                  <a:pt x="20752" y="1891"/>
                  <a:pt x="20683" y="1891"/>
                </a:cubicBezTo>
                <a:cubicBezTo>
                  <a:pt x="20792" y="1891"/>
                  <a:pt x="20819" y="1990"/>
                  <a:pt x="20945" y="1925"/>
                </a:cubicBezTo>
                <a:cubicBezTo>
                  <a:pt x="20945" y="1865"/>
                  <a:pt x="20948" y="1860"/>
                  <a:pt x="21033" y="1860"/>
                </a:cubicBezTo>
                <a:cubicBezTo>
                  <a:pt x="21033" y="1853"/>
                  <a:pt x="21025" y="1840"/>
                  <a:pt x="21018" y="1833"/>
                </a:cubicBezTo>
                <a:cubicBezTo>
                  <a:pt x="21096" y="1819"/>
                  <a:pt x="21468" y="1722"/>
                  <a:pt x="21592" y="1705"/>
                </a:cubicBezTo>
                <a:cubicBezTo>
                  <a:pt x="21591" y="1704"/>
                  <a:pt x="21591" y="1703"/>
                  <a:pt x="21593" y="1704"/>
                </a:cubicBezTo>
                <a:cubicBezTo>
                  <a:pt x="21594" y="1704"/>
                  <a:pt x="21595" y="1704"/>
                  <a:pt x="21595" y="1705"/>
                </a:cubicBezTo>
                <a:cubicBezTo>
                  <a:pt x="21618" y="1702"/>
                  <a:pt x="21631" y="1702"/>
                  <a:pt x="21631" y="1706"/>
                </a:cubicBezTo>
                <a:cubicBezTo>
                  <a:pt x="21627" y="1708"/>
                  <a:pt x="21625" y="1735"/>
                  <a:pt x="21615" y="1735"/>
                </a:cubicBezTo>
                <a:cubicBezTo>
                  <a:pt x="21615" y="1734"/>
                  <a:pt x="21599" y="1718"/>
                  <a:pt x="21594" y="1709"/>
                </a:cubicBezTo>
                <a:cubicBezTo>
                  <a:pt x="21587" y="1718"/>
                  <a:pt x="21564" y="1733"/>
                  <a:pt x="21554" y="1735"/>
                </a:cubicBezTo>
                <a:cubicBezTo>
                  <a:pt x="21598" y="1735"/>
                  <a:pt x="21511" y="1764"/>
                  <a:pt x="21538" y="1766"/>
                </a:cubicBezTo>
                <a:cubicBezTo>
                  <a:pt x="21538" y="1766"/>
                  <a:pt x="21538" y="1766"/>
                  <a:pt x="21538" y="1766"/>
                </a:cubicBezTo>
                <a:cubicBezTo>
                  <a:pt x="21549" y="1765"/>
                  <a:pt x="21556" y="1767"/>
                  <a:pt x="21560" y="1771"/>
                </a:cubicBezTo>
                <a:cubicBezTo>
                  <a:pt x="21565" y="1753"/>
                  <a:pt x="21578" y="1781"/>
                  <a:pt x="21600" y="1778"/>
                </a:cubicBezTo>
                <a:cubicBezTo>
                  <a:pt x="21588" y="1768"/>
                  <a:pt x="21587" y="1764"/>
                  <a:pt x="21599" y="1766"/>
                </a:cubicBezTo>
                <a:cubicBezTo>
                  <a:pt x="21608" y="1774"/>
                  <a:pt x="21609" y="1784"/>
                  <a:pt x="21605" y="1797"/>
                </a:cubicBezTo>
                <a:cubicBezTo>
                  <a:pt x="21611" y="1791"/>
                  <a:pt x="21625" y="1794"/>
                  <a:pt x="21631" y="1797"/>
                </a:cubicBezTo>
                <a:cubicBezTo>
                  <a:pt x="21659" y="1725"/>
                  <a:pt x="21783" y="1711"/>
                  <a:pt x="21845" y="1766"/>
                </a:cubicBezTo>
                <a:cubicBezTo>
                  <a:pt x="21928" y="1766"/>
                  <a:pt x="22009" y="1652"/>
                  <a:pt x="22099" y="1744"/>
                </a:cubicBezTo>
                <a:cubicBezTo>
                  <a:pt x="22099" y="1751"/>
                  <a:pt x="22058" y="1752"/>
                  <a:pt x="22048" y="1754"/>
                </a:cubicBezTo>
                <a:cubicBezTo>
                  <a:pt x="22059" y="1759"/>
                  <a:pt x="22056" y="1760"/>
                  <a:pt x="22037" y="1759"/>
                </a:cubicBezTo>
                <a:cubicBezTo>
                  <a:pt x="22051" y="1761"/>
                  <a:pt x="22082" y="1767"/>
                  <a:pt x="22107" y="1766"/>
                </a:cubicBezTo>
                <a:cubicBezTo>
                  <a:pt x="22096" y="1766"/>
                  <a:pt x="22207" y="1712"/>
                  <a:pt x="22224" y="1702"/>
                </a:cubicBezTo>
                <a:cubicBezTo>
                  <a:pt x="22216" y="1702"/>
                  <a:pt x="22211" y="1702"/>
                  <a:pt x="22209" y="1702"/>
                </a:cubicBezTo>
                <a:cubicBezTo>
                  <a:pt x="22201" y="1704"/>
                  <a:pt x="22194" y="1705"/>
                  <a:pt x="22186" y="1704"/>
                </a:cubicBezTo>
                <a:cubicBezTo>
                  <a:pt x="22205" y="1704"/>
                  <a:pt x="22138" y="1646"/>
                  <a:pt x="22131" y="1641"/>
                </a:cubicBezTo>
                <a:cubicBezTo>
                  <a:pt x="22091" y="1641"/>
                  <a:pt x="21975" y="1548"/>
                  <a:pt x="21973" y="1548"/>
                </a:cubicBezTo>
                <a:cubicBezTo>
                  <a:pt x="21971" y="1548"/>
                  <a:pt x="22025" y="1529"/>
                  <a:pt x="22035" y="1521"/>
                </a:cubicBezTo>
                <a:cubicBezTo>
                  <a:pt x="22082" y="1559"/>
                  <a:pt x="22134" y="1577"/>
                  <a:pt x="22193" y="1616"/>
                </a:cubicBezTo>
                <a:cubicBezTo>
                  <a:pt x="22193" y="1509"/>
                  <a:pt x="22916" y="1777"/>
                  <a:pt x="22940" y="1787"/>
                </a:cubicBezTo>
                <a:cubicBezTo>
                  <a:pt x="22955" y="1769"/>
                  <a:pt x="22978" y="1735"/>
                  <a:pt x="22985" y="1735"/>
                </a:cubicBezTo>
                <a:cubicBezTo>
                  <a:pt x="22935" y="1715"/>
                  <a:pt x="22929" y="1694"/>
                  <a:pt x="22879" y="1664"/>
                </a:cubicBezTo>
                <a:cubicBezTo>
                  <a:pt x="22879" y="1679"/>
                  <a:pt x="22876" y="1658"/>
                  <a:pt x="22848" y="1641"/>
                </a:cubicBezTo>
                <a:cubicBezTo>
                  <a:pt x="22845" y="1644"/>
                  <a:pt x="22846" y="1667"/>
                  <a:pt x="22847" y="1672"/>
                </a:cubicBezTo>
                <a:cubicBezTo>
                  <a:pt x="22769" y="1654"/>
                  <a:pt x="22769" y="1616"/>
                  <a:pt x="22826" y="1579"/>
                </a:cubicBezTo>
                <a:cubicBezTo>
                  <a:pt x="22824" y="1579"/>
                  <a:pt x="22815" y="1577"/>
                  <a:pt x="22813" y="1579"/>
                </a:cubicBezTo>
                <a:cubicBezTo>
                  <a:pt x="22809" y="1579"/>
                  <a:pt x="22824" y="1522"/>
                  <a:pt x="22826" y="1516"/>
                </a:cubicBezTo>
                <a:cubicBezTo>
                  <a:pt x="22790" y="1516"/>
                  <a:pt x="22754" y="1515"/>
                  <a:pt x="22749" y="1516"/>
                </a:cubicBezTo>
                <a:cubicBezTo>
                  <a:pt x="22821" y="1516"/>
                  <a:pt x="22931" y="1300"/>
                  <a:pt x="23005" y="1265"/>
                </a:cubicBezTo>
                <a:cubicBezTo>
                  <a:pt x="23024" y="1256"/>
                  <a:pt x="23334" y="1236"/>
                  <a:pt x="23378" y="1289"/>
                </a:cubicBezTo>
                <a:cubicBezTo>
                  <a:pt x="23409" y="1325"/>
                  <a:pt x="23311" y="1412"/>
                  <a:pt x="23283" y="1423"/>
                </a:cubicBezTo>
                <a:cubicBezTo>
                  <a:pt x="23413" y="1423"/>
                  <a:pt x="23344" y="1617"/>
                  <a:pt x="23341" y="1704"/>
                </a:cubicBezTo>
                <a:cubicBezTo>
                  <a:pt x="23345" y="1704"/>
                  <a:pt x="23417" y="1762"/>
                  <a:pt x="23437" y="1786"/>
                </a:cubicBezTo>
                <a:cubicBezTo>
                  <a:pt x="23438" y="1785"/>
                  <a:pt x="23439" y="1784"/>
                  <a:pt x="23441" y="1782"/>
                </a:cubicBezTo>
                <a:cubicBezTo>
                  <a:pt x="23440" y="1784"/>
                  <a:pt x="23439" y="1785"/>
                  <a:pt x="23437" y="1786"/>
                </a:cubicBezTo>
                <a:cubicBezTo>
                  <a:pt x="23443" y="1793"/>
                  <a:pt x="23445" y="1797"/>
                  <a:pt x="23441" y="1797"/>
                </a:cubicBezTo>
                <a:cubicBezTo>
                  <a:pt x="23432" y="1799"/>
                  <a:pt x="23430" y="1797"/>
                  <a:pt x="23433" y="1792"/>
                </a:cubicBezTo>
                <a:cubicBezTo>
                  <a:pt x="23420" y="1805"/>
                  <a:pt x="23420" y="1789"/>
                  <a:pt x="23402" y="1797"/>
                </a:cubicBezTo>
                <a:cubicBezTo>
                  <a:pt x="23400" y="1797"/>
                  <a:pt x="23410" y="1845"/>
                  <a:pt x="23410" y="1858"/>
                </a:cubicBezTo>
                <a:cubicBezTo>
                  <a:pt x="23410" y="1827"/>
                  <a:pt x="23269" y="1953"/>
                  <a:pt x="23292" y="1953"/>
                </a:cubicBezTo>
                <a:cubicBezTo>
                  <a:pt x="23268" y="1958"/>
                  <a:pt x="23247" y="1974"/>
                  <a:pt x="23195" y="1984"/>
                </a:cubicBezTo>
                <a:cubicBezTo>
                  <a:pt x="23199" y="1994"/>
                  <a:pt x="23199" y="2005"/>
                  <a:pt x="23197" y="2016"/>
                </a:cubicBezTo>
                <a:cubicBezTo>
                  <a:pt x="23364" y="2017"/>
                  <a:pt x="23406" y="1903"/>
                  <a:pt x="23540" y="1860"/>
                </a:cubicBezTo>
                <a:cubicBezTo>
                  <a:pt x="23546" y="1860"/>
                  <a:pt x="23493" y="1748"/>
                  <a:pt x="23503" y="1740"/>
                </a:cubicBezTo>
                <a:cubicBezTo>
                  <a:pt x="23531" y="1716"/>
                  <a:pt x="23568" y="1708"/>
                  <a:pt x="23609" y="1705"/>
                </a:cubicBezTo>
                <a:cubicBezTo>
                  <a:pt x="23533" y="1703"/>
                  <a:pt x="23441" y="1698"/>
                  <a:pt x="23441" y="1687"/>
                </a:cubicBezTo>
                <a:cubicBezTo>
                  <a:pt x="23440" y="1669"/>
                  <a:pt x="23472" y="1673"/>
                  <a:pt x="23472" y="1663"/>
                </a:cubicBezTo>
                <a:cubicBezTo>
                  <a:pt x="23467" y="1660"/>
                  <a:pt x="23410" y="1614"/>
                  <a:pt x="23410" y="1626"/>
                </a:cubicBezTo>
                <a:cubicBezTo>
                  <a:pt x="23419" y="1617"/>
                  <a:pt x="23503" y="1534"/>
                  <a:pt x="23503" y="1535"/>
                </a:cubicBezTo>
                <a:cubicBezTo>
                  <a:pt x="23468" y="1494"/>
                  <a:pt x="23448" y="1465"/>
                  <a:pt x="23376" y="1454"/>
                </a:cubicBezTo>
                <a:cubicBezTo>
                  <a:pt x="23382" y="1454"/>
                  <a:pt x="23410" y="1362"/>
                  <a:pt x="23410" y="1398"/>
                </a:cubicBezTo>
                <a:cubicBezTo>
                  <a:pt x="23477" y="1371"/>
                  <a:pt x="23676" y="1301"/>
                  <a:pt x="23472" y="1251"/>
                </a:cubicBezTo>
                <a:cubicBezTo>
                  <a:pt x="23472" y="1225"/>
                  <a:pt x="23566" y="1236"/>
                  <a:pt x="23566" y="1236"/>
                </a:cubicBezTo>
                <a:cubicBezTo>
                  <a:pt x="23566" y="1267"/>
                  <a:pt x="23566" y="1267"/>
                  <a:pt x="23566" y="1267"/>
                </a:cubicBezTo>
                <a:cubicBezTo>
                  <a:pt x="23628" y="1264"/>
                  <a:pt x="23630" y="1292"/>
                  <a:pt x="23637" y="1329"/>
                </a:cubicBezTo>
                <a:cubicBezTo>
                  <a:pt x="23699" y="1329"/>
                  <a:pt x="23628" y="1373"/>
                  <a:pt x="23628" y="1351"/>
                </a:cubicBezTo>
                <a:cubicBezTo>
                  <a:pt x="23615" y="1369"/>
                  <a:pt x="23621" y="1373"/>
                  <a:pt x="23601" y="1388"/>
                </a:cubicBezTo>
                <a:cubicBezTo>
                  <a:pt x="23615" y="1391"/>
                  <a:pt x="23652" y="1421"/>
                  <a:pt x="23619" y="1441"/>
                </a:cubicBezTo>
                <a:cubicBezTo>
                  <a:pt x="23619" y="1444"/>
                  <a:pt x="23619" y="1448"/>
                  <a:pt x="23619" y="1454"/>
                </a:cubicBezTo>
                <a:cubicBezTo>
                  <a:pt x="23680" y="1454"/>
                  <a:pt x="23743" y="1460"/>
                  <a:pt x="23803" y="1454"/>
                </a:cubicBezTo>
                <a:cubicBezTo>
                  <a:pt x="23748" y="1454"/>
                  <a:pt x="23697" y="1411"/>
                  <a:pt x="23690" y="1394"/>
                </a:cubicBezTo>
                <a:cubicBezTo>
                  <a:pt x="23663" y="1393"/>
                  <a:pt x="23674" y="1392"/>
                  <a:pt x="23659" y="1374"/>
                </a:cubicBezTo>
                <a:cubicBezTo>
                  <a:pt x="23659" y="1327"/>
                  <a:pt x="23869" y="1299"/>
                  <a:pt x="23909" y="1298"/>
                </a:cubicBezTo>
                <a:cubicBezTo>
                  <a:pt x="24042" y="1293"/>
                  <a:pt x="24160" y="1383"/>
                  <a:pt x="24308" y="1392"/>
                </a:cubicBezTo>
                <a:cubicBezTo>
                  <a:pt x="24338" y="1392"/>
                  <a:pt x="24252" y="1329"/>
                  <a:pt x="24252" y="1360"/>
                </a:cubicBezTo>
                <a:cubicBezTo>
                  <a:pt x="24246" y="1356"/>
                  <a:pt x="24268" y="1329"/>
                  <a:pt x="24268" y="1329"/>
                </a:cubicBezTo>
                <a:cubicBezTo>
                  <a:pt x="24173" y="1347"/>
                  <a:pt x="24099" y="1267"/>
                  <a:pt x="24127" y="1267"/>
                </a:cubicBezTo>
                <a:cubicBezTo>
                  <a:pt x="24123" y="1265"/>
                  <a:pt x="24065" y="1226"/>
                  <a:pt x="24065" y="1236"/>
                </a:cubicBezTo>
                <a:cubicBezTo>
                  <a:pt x="24059" y="1218"/>
                  <a:pt x="24082" y="1222"/>
                  <a:pt x="24094" y="1222"/>
                </a:cubicBezTo>
                <a:cubicBezTo>
                  <a:pt x="24083" y="1214"/>
                  <a:pt x="24042" y="1173"/>
                  <a:pt x="24068" y="1173"/>
                </a:cubicBezTo>
                <a:cubicBezTo>
                  <a:pt x="24167" y="1174"/>
                  <a:pt x="24689" y="1188"/>
                  <a:pt x="24689" y="1132"/>
                </a:cubicBezTo>
                <a:cubicBezTo>
                  <a:pt x="24689" y="1132"/>
                  <a:pt x="24690" y="1122"/>
                  <a:pt x="24689" y="1123"/>
                </a:cubicBezTo>
                <a:cubicBezTo>
                  <a:pt x="24689" y="1102"/>
                  <a:pt x="24633" y="1113"/>
                  <a:pt x="24623" y="1111"/>
                </a:cubicBezTo>
                <a:cubicBezTo>
                  <a:pt x="24629" y="1102"/>
                  <a:pt x="24630" y="1091"/>
                  <a:pt x="24626" y="1080"/>
                </a:cubicBezTo>
                <a:cubicBezTo>
                  <a:pt x="24602" y="1100"/>
                  <a:pt x="24470" y="1134"/>
                  <a:pt x="24470" y="1089"/>
                </a:cubicBezTo>
                <a:cubicBezTo>
                  <a:pt x="24489" y="1074"/>
                  <a:pt x="24531" y="1055"/>
                  <a:pt x="24547" y="1048"/>
                </a:cubicBezTo>
                <a:cubicBezTo>
                  <a:pt x="24543" y="1051"/>
                  <a:pt x="24538" y="1052"/>
                  <a:pt x="24533" y="1051"/>
                </a:cubicBezTo>
                <a:cubicBezTo>
                  <a:pt x="24537" y="1050"/>
                  <a:pt x="24531" y="1017"/>
                  <a:pt x="24546" y="1017"/>
                </a:cubicBezTo>
                <a:cubicBezTo>
                  <a:pt x="24548" y="1018"/>
                  <a:pt x="24563" y="1016"/>
                  <a:pt x="24562" y="1017"/>
                </a:cubicBezTo>
                <a:cubicBezTo>
                  <a:pt x="24512" y="1017"/>
                  <a:pt x="24609" y="1056"/>
                  <a:pt x="24595" y="1048"/>
                </a:cubicBezTo>
                <a:cubicBezTo>
                  <a:pt x="24598" y="1036"/>
                  <a:pt x="24595" y="1026"/>
                  <a:pt x="24586" y="1017"/>
                </a:cubicBezTo>
                <a:cubicBezTo>
                  <a:pt x="24593" y="1019"/>
                  <a:pt x="24621" y="1032"/>
                  <a:pt x="24626" y="1032"/>
                </a:cubicBezTo>
                <a:cubicBezTo>
                  <a:pt x="24626" y="958"/>
                  <a:pt x="25023" y="1022"/>
                  <a:pt x="25142" y="926"/>
                </a:cubicBezTo>
                <a:cubicBezTo>
                  <a:pt x="25143" y="933"/>
                  <a:pt x="25176" y="957"/>
                  <a:pt x="25172" y="955"/>
                </a:cubicBezTo>
                <a:cubicBezTo>
                  <a:pt x="25189" y="955"/>
                  <a:pt x="25284" y="891"/>
                  <a:pt x="25282" y="892"/>
                </a:cubicBezTo>
                <a:cubicBezTo>
                  <a:pt x="25394" y="914"/>
                  <a:pt x="25611" y="892"/>
                  <a:pt x="25712" y="892"/>
                </a:cubicBezTo>
                <a:cubicBezTo>
                  <a:pt x="25761" y="901"/>
                  <a:pt x="25830" y="888"/>
                  <a:pt x="25881" y="861"/>
                </a:cubicBezTo>
                <a:cubicBezTo>
                  <a:pt x="25883" y="861"/>
                  <a:pt x="25865" y="861"/>
                  <a:pt x="25874" y="852"/>
                </a:cubicBezTo>
                <a:cubicBezTo>
                  <a:pt x="25874" y="875"/>
                  <a:pt x="26093" y="867"/>
                  <a:pt x="26093" y="833"/>
                </a:cubicBezTo>
                <a:cubicBezTo>
                  <a:pt x="26094" y="835"/>
                  <a:pt x="26064" y="813"/>
                  <a:pt x="26062" y="809"/>
                </a:cubicBezTo>
                <a:cubicBezTo>
                  <a:pt x="26062" y="672"/>
                  <a:pt x="26504" y="721"/>
                  <a:pt x="26607" y="755"/>
                </a:cubicBezTo>
                <a:cubicBezTo>
                  <a:pt x="26583" y="767"/>
                  <a:pt x="26544" y="811"/>
                  <a:pt x="26561" y="799"/>
                </a:cubicBezTo>
                <a:cubicBezTo>
                  <a:pt x="26614" y="748"/>
                  <a:pt x="26576" y="786"/>
                  <a:pt x="26628" y="799"/>
                </a:cubicBezTo>
                <a:cubicBezTo>
                  <a:pt x="26628" y="717"/>
                  <a:pt x="26706" y="828"/>
                  <a:pt x="26716" y="798"/>
                </a:cubicBezTo>
                <a:cubicBezTo>
                  <a:pt x="26716" y="807"/>
                  <a:pt x="26716" y="820"/>
                  <a:pt x="26715" y="826"/>
                </a:cubicBezTo>
                <a:cubicBezTo>
                  <a:pt x="26722" y="830"/>
                  <a:pt x="26726" y="841"/>
                  <a:pt x="26727" y="861"/>
                </a:cubicBezTo>
                <a:cubicBezTo>
                  <a:pt x="26734" y="844"/>
                  <a:pt x="26768" y="799"/>
                  <a:pt x="26782" y="799"/>
                </a:cubicBezTo>
                <a:cubicBezTo>
                  <a:pt x="26839" y="825"/>
                  <a:pt x="26992" y="821"/>
                  <a:pt x="27029" y="814"/>
                </a:cubicBezTo>
                <a:cubicBezTo>
                  <a:pt x="27070" y="814"/>
                  <a:pt x="27194" y="804"/>
                  <a:pt x="27218" y="868"/>
                </a:cubicBezTo>
                <a:cubicBezTo>
                  <a:pt x="27229" y="835"/>
                  <a:pt x="27289" y="886"/>
                  <a:pt x="27283" y="892"/>
                </a:cubicBezTo>
                <a:cubicBezTo>
                  <a:pt x="27278" y="892"/>
                  <a:pt x="27272" y="892"/>
                  <a:pt x="27278" y="892"/>
                </a:cubicBezTo>
                <a:cubicBezTo>
                  <a:pt x="27303" y="894"/>
                  <a:pt x="27300" y="901"/>
                  <a:pt x="27310" y="904"/>
                </a:cubicBezTo>
                <a:cubicBezTo>
                  <a:pt x="27310" y="870"/>
                  <a:pt x="27330" y="922"/>
                  <a:pt x="27338" y="926"/>
                </a:cubicBezTo>
                <a:cubicBezTo>
                  <a:pt x="27296" y="1029"/>
                  <a:pt x="27083" y="1104"/>
                  <a:pt x="26907" y="1143"/>
                </a:cubicBezTo>
                <a:cubicBezTo>
                  <a:pt x="26956" y="1151"/>
                  <a:pt x="27010" y="1137"/>
                  <a:pt x="27060" y="1142"/>
                </a:cubicBezTo>
                <a:cubicBezTo>
                  <a:pt x="27088" y="1127"/>
                  <a:pt x="27062" y="1114"/>
                  <a:pt x="27103" y="1139"/>
                </a:cubicBezTo>
                <a:cubicBezTo>
                  <a:pt x="27120" y="1139"/>
                  <a:pt x="27138" y="1142"/>
                  <a:pt x="27107" y="1142"/>
                </a:cubicBezTo>
                <a:cubicBezTo>
                  <a:pt x="27106" y="1141"/>
                  <a:pt x="27104" y="1140"/>
                  <a:pt x="27103" y="1139"/>
                </a:cubicBezTo>
                <a:cubicBezTo>
                  <a:pt x="27096" y="1139"/>
                  <a:pt x="27089" y="1140"/>
                  <a:pt x="27086" y="1142"/>
                </a:cubicBezTo>
                <a:cubicBezTo>
                  <a:pt x="27133" y="1142"/>
                  <a:pt x="27152" y="1179"/>
                  <a:pt x="27225" y="1173"/>
                </a:cubicBezTo>
                <a:cubicBezTo>
                  <a:pt x="27226" y="1173"/>
                  <a:pt x="27214" y="1141"/>
                  <a:pt x="27216" y="1137"/>
                </a:cubicBezTo>
                <a:cubicBezTo>
                  <a:pt x="27216" y="1135"/>
                  <a:pt x="27278" y="1161"/>
                  <a:pt x="27278" y="1180"/>
                </a:cubicBezTo>
                <a:cubicBezTo>
                  <a:pt x="27441" y="1160"/>
                  <a:pt x="27673" y="1177"/>
                  <a:pt x="27819" y="1173"/>
                </a:cubicBezTo>
                <a:cubicBezTo>
                  <a:pt x="27828" y="1173"/>
                  <a:pt x="27793" y="1232"/>
                  <a:pt x="27790" y="1236"/>
                </a:cubicBezTo>
                <a:cubicBezTo>
                  <a:pt x="27961" y="1236"/>
                  <a:pt x="28139" y="1267"/>
                  <a:pt x="28226" y="1267"/>
                </a:cubicBezTo>
                <a:cubicBezTo>
                  <a:pt x="28203" y="1198"/>
                  <a:pt x="28275" y="1172"/>
                  <a:pt x="28277" y="1152"/>
                </a:cubicBezTo>
                <a:cubicBezTo>
                  <a:pt x="28274" y="1152"/>
                  <a:pt x="28274" y="1152"/>
                  <a:pt x="28277" y="1151"/>
                </a:cubicBezTo>
                <a:cubicBezTo>
                  <a:pt x="28277" y="1151"/>
                  <a:pt x="28277" y="1152"/>
                  <a:pt x="28277" y="1152"/>
                </a:cubicBezTo>
                <a:cubicBezTo>
                  <a:pt x="28289" y="1151"/>
                  <a:pt x="28363" y="1138"/>
                  <a:pt x="28391" y="1141"/>
                </a:cubicBezTo>
                <a:cubicBezTo>
                  <a:pt x="28386" y="1149"/>
                  <a:pt x="28383" y="1173"/>
                  <a:pt x="28385" y="1173"/>
                </a:cubicBezTo>
                <a:cubicBezTo>
                  <a:pt x="28462" y="1162"/>
                  <a:pt x="28522" y="1172"/>
                  <a:pt x="28553" y="1204"/>
                </a:cubicBezTo>
                <a:cubicBezTo>
                  <a:pt x="28554" y="1194"/>
                  <a:pt x="28556" y="1183"/>
                  <a:pt x="28559" y="1173"/>
                </a:cubicBezTo>
                <a:cubicBezTo>
                  <a:pt x="28580" y="1169"/>
                  <a:pt x="28563" y="1204"/>
                  <a:pt x="28572" y="1204"/>
                </a:cubicBezTo>
                <a:cubicBezTo>
                  <a:pt x="28639" y="1149"/>
                  <a:pt x="28818" y="1216"/>
                  <a:pt x="28838" y="1267"/>
                </a:cubicBezTo>
                <a:cubicBezTo>
                  <a:pt x="28837" y="1317"/>
                  <a:pt x="28834" y="1370"/>
                  <a:pt x="28832" y="1392"/>
                </a:cubicBezTo>
                <a:cubicBezTo>
                  <a:pt x="28848" y="1392"/>
                  <a:pt x="28841" y="1414"/>
                  <a:pt x="28836" y="1423"/>
                </a:cubicBezTo>
                <a:cubicBezTo>
                  <a:pt x="28832" y="1423"/>
                  <a:pt x="28835" y="1392"/>
                  <a:pt x="28813" y="1392"/>
                </a:cubicBezTo>
                <a:cubicBezTo>
                  <a:pt x="28832" y="1436"/>
                  <a:pt x="28850" y="1440"/>
                  <a:pt x="28868" y="1454"/>
                </a:cubicBezTo>
                <a:cubicBezTo>
                  <a:pt x="28890" y="1454"/>
                  <a:pt x="28963" y="1510"/>
                  <a:pt x="28963" y="1479"/>
                </a:cubicBezTo>
                <a:cubicBezTo>
                  <a:pt x="28971" y="1488"/>
                  <a:pt x="28985" y="1506"/>
                  <a:pt x="28992" y="1514"/>
                </a:cubicBezTo>
                <a:cubicBezTo>
                  <a:pt x="29065" y="1479"/>
                  <a:pt x="29096" y="1313"/>
                  <a:pt x="29213" y="1384"/>
                </a:cubicBezTo>
                <a:cubicBezTo>
                  <a:pt x="29213" y="1400"/>
                  <a:pt x="29158" y="1388"/>
                  <a:pt x="29150" y="1392"/>
                </a:cubicBezTo>
                <a:cubicBezTo>
                  <a:pt x="29275" y="1446"/>
                  <a:pt x="29454" y="1349"/>
                  <a:pt x="29551" y="1423"/>
                </a:cubicBezTo>
                <a:cubicBezTo>
                  <a:pt x="29638" y="1423"/>
                  <a:pt x="29681" y="1369"/>
                  <a:pt x="29774" y="1423"/>
                </a:cubicBezTo>
                <a:cubicBezTo>
                  <a:pt x="29780" y="1421"/>
                  <a:pt x="29818" y="1419"/>
                  <a:pt x="29825" y="1423"/>
                </a:cubicBezTo>
                <a:cubicBezTo>
                  <a:pt x="29818" y="1423"/>
                  <a:pt x="29806" y="1389"/>
                  <a:pt x="29806" y="1384"/>
                </a:cubicBezTo>
                <a:cubicBezTo>
                  <a:pt x="29806" y="1418"/>
                  <a:pt x="29782" y="1377"/>
                  <a:pt x="29774" y="1369"/>
                </a:cubicBezTo>
                <a:cubicBezTo>
                  <a:pt x="29774" y="1364"/>
                  <a:pt x="29777" y="1361"/>
                  <a:pt x="29782" y="1359"/>
                </a:cubicBezTo>
                <a:cubicBezTo>
                  <a:pt x="29775" y="1360"/>
                  <a:pt x="29769" y="1360"/>
                  <a:pt x="29765" y="1360"/>
                </a:cubicBezTo>
                <a:cubicBezTo>
                  <a:pt x="29703" y="1360"/>
                  <a:pt x="29892" y="1302"/>
                  <a:pt x="29932" y="1295"/>
                </a:cubicBezTo>
                <a:cubicBezTo>
                  <a:pt x="29923" y="1289"/>
                  <a:pt x="29918" y="1279"/>
                  <a:pt x="29911" y="1271"/>
                </a:cubicBezTo>
                <a:cubicBezTo>
                  <a:pt x="30022" y="1314"/>
                  <a:pt x="30860" y="1253"/>
                  <a:pt x="30809" y="1392"/>
                </a:cubicBezTo>
                <a:cubicBezTo>
                  <a:pt x="30917" y="1392"/>
                  <a:pt x="30987" y="1443"/>
                  <a:pt x="31051" y="1485"/>
                </a:cubicBezTo>
                <a:cubicBezTo>
                  <a:pt x="31259" y="1485"/>
                  <a:pt x="31425" y="1446"/>
                  <a:pt x="31603" y="1485"/>
                </a:cubicBezTo>
                <a:cubicBezTo>
                  <a:pt x="31640" y="1493"/>
                  <a:pt x="31905" y="1537"/>
                  <a:pt x="31765" y="1606"/>
                </a:cubicBezTo>
                <a:cubicBezTo>
                  <a:pt x="31801" y="1624"/>
                  <a:pt x="31896" y="1580"/>
                  <a:pt x="31896" y="1640"/>
                </a:cubicBezTo>
                <a:cubicBezTo>
                  <a:pt x="31896" y="1659"/>
                  <a:pt x="31946" y="1619"/>
                  <a:pt x="31942" y="1611"/>
                </a:cubicBezTo>
                <a:cubicBezTo>
                  <a:pt x="31958" y="1619"/>
                  <a:pt x="31955" y="1641"/>
                  <a:pt x="31968" y="1641"/>
                </a:cubicBezTo>
                <a:cubicBezTo>
                  <a:pt x="32017" y="1597"/>
                  <a:pt x="32629" y="1593"/>
                  <a:pt x="32646" y="1610"/>
                </a:cubicBezTo>
                <a:cubicBezTo>
                  <a:pt x="32647" y="1538"/>
                  <a:pt x="32700" y="1611"/>
                  <a:pt x="32706" y="1612"/>
                </a:cubicBezTo>
                <a:cubicBezTo>
                  <a:pt x="32675" y="1654"/>
                  <a:pt x="32641" y="1641"/>
                  <a:pt x="32582" y="1641"/>
                </a:cubicBezTo>
                <a:cubicBezTo>
                  <a:pt x="32587" y="1645"/>
                  <a:pt x="32659" y="1704"/>
                  <a:pt x="32669" y="1704"/>
                </a:cubicBezTo>
                <a:cubicBezTo>
                  <a:pt x="32666" y="1702"/>
                  <a:pt x="32675" y="1680"/>
                  <a:pt x="32679" y="1674"/>
                </a:cubicBezTo>
                <a:cubicBezTo>
                  <a:pt x="32680" y="1682"/>
                  <a:pt x="32719" y="1723"/>
                  <a:pt x="32708" y="1733"/>
                </a:cubicBezTo>
                <a:cubicBezTo>
                  <a:pt x="32761" y="1717"/>
                  <a:pt x="32772" y="1704"/>
                  <a:pt x="32829" y="1704"/>
                </a:cubicBezTo>
                <a:cubicBezTo>
                  <a:pt x="32796" y="1673"/>
                  <a:pt x="32819" y="1635"/>
                  <a:pt x="32738" y="1641"/>
                </a:cubicBezTo>
                <a:cubicBezTo>
                  <a:pt x="32735" y="1610"/>
                  <a:pt x="32760" y="1615"/>
                  <a:pt x="32801" y="1612"/>
                </a:cubicBezTo>
                <a:cubicBezTo>
                  <a:pt x="32801" y="1597"/>
                  <a:pt x="32794" y="1587"/>
                  <a:pt x="32787" y="1582"/>
                </a:cubicBezTo>
                <a:cubicBezTo>
                  <a:pt x="33016" y="1566"/>
                  <a:pt x="33093" y="1590"/>
                  <a:pt x="33336" y="1610"/>
                </a:cubicBezTo>
                <a:cubicBezTo>
                  <a:pt x="33558" y="1628"/>
                  <a:pt x="33745" y="1700"/>
                  <a:pt x="33934" y="1770"/>
                </a:cubicBezTo>
                <a:cubicBezTo>
                  <a:pt x="34015" y="1800"/>
                  <a:pt x="34136" y="1874"/>
                  <a:pt x="34193" y="1891"/>
                </a:cubicBezTo>
                <a:cubicBezTo>
                  <a:pt x="34270" y="1913"/>
                  <a:pt x="34485" y="1913"/>
                  <a:pt x="34548" y="1953"/>
                </a:cubicBezTo>
                <a:cubicBezTo>
                  <a:pt x="34555" y="1970"/>
                  <a:pt x="34674" y="2020"/>
                  <a:pt x="34694" y="2024"/>
                </a:cubicBezTo>
                <a:cubicBezTo>
                  <a:pt x="34666" y="2024"/>
                  <a:pt x="34607" y="2094"/>
                  <a:pt x="34581" y="2109"/>
                </a:cubicBezTo>
                <a:close/>
                <a:moveTo>
                  <a:pt x="24554" y="1061"/>
                </a:moveTo>
                <a:cubicBezTo>
                  <a:pt x="24558" y="1065"/>
                  <a:pt x="24622" y="1067"/>
                  <a:pt x="24554" y="1061"/>
                </a:cubicBezTo>
                <a:close/>
                <a:moveTo>
                  <a:pt x="23768" y="1350"/>
                </a:moveTo>
                <a:cubicBezTo>
                  <a:pt x="23768" y="1361"/>
                  <a:pt x="23834" y="1363"/>
                  <a:pt x="23768" y="1350"/>
                </a:cubicBezTo>
                <a:close/>
                <a:moveTo>
                  <a:pt x="17394" y="2160"/>
                </a:moveTo>
                <a:cubicBezTo>
                  <a:pt x="17393" y="2164"/>
                  <a:pt x="17393" y="2168"/>
                  <a:pt x="17391" y="2172"/>
                </a:cubicBezTo>
                <a:cubicBezTo>
                  <a:pt x="17394" y="2171"/>
                  <a:pt x="17394" y="2166"/>
                  <a:pt x="17394" y="2160"/>
                </a:cubicBezTo>
                <a:close/>
                <a:moveTo>
                  <a:pt x="17514" y="2077"/>
                </a:moveTo>
                <a:cubicBezTo>
                  <a:pt x="17498" y="2077"/>
                  <a:pt x="17520" y="2081"/>
                  <a:pt x="17514" y="2077"/>
                </a:cubicBezTo>
                <a:close/>
                <a:moveTo>
                  <a:pt x="17539" y="2015"/>
                </a:moveTo>
                <a:cubicBezTo>
                  <a:pt x="17532" y="2015"/>
                  <a:pt x="17537" y="2018"/>
                  <a:pt x="17539" y="2015"/>
                </a:cubicBezTo>
                <a:close/>
                <a:moveTo>
                  <a:pt x="14798" y="8252"/>
                </a:moveTo>
                <a:cubicBezTo>
                  <a:pt x="14792" y="8247"/>
                  <a:pt x="14782" y="8238"/>
                  <a:pt x="14770" y="8227"/>
                </a:cubicBezTo>
                <a:cubicBezTo>
                  <a:pt x="14771" y="8234"/>
                  <a:pt x="14770" y="8254"/>
                  <a:pt x="14767" y="8253"/>
                </a:cubicBezTo>
                <a:cubicBezTo>
                  <a:pt x="14778" y="8251"/>
                  <a:pt x="14788" y="8251"/>
                  <a:pt x="14798" y="8252"/>
                </a:cubicBezTo>
                <a:close/>
                <a:moveTo>
                  <a:pt x="14813" y="8238"/>
                </a:moveTo>
                <a:cubicBezTo>
                  <a:pt x="14826" y="8255"/>
                  <a:pt x="14823" y="8238"/>
                  <a:pt x="14813" y="8238"/>
                </a:cubicBezTo>
                <a:close/>
                <a:moveTo>
                  <a:pt x="19747" y="12044"/>
                </a:moveTo>
                <a:cubicBezTo>
                  <a:pt x="19748" y="12045"/>
                  <a:pt x="19750" y="12024"/>
                  <a:pt x="19747" y="12044"/>
                </a:cubicBezTo>
                <a:close/>
                <a:moveTo>
                  <a:pt x="20499" y="8237"/>
                </a:moveTo>
                <a:cubicBezTo>
                  <a:pt x="20489" y="8231"/>
                  <a:pt x="20459" y="8222"/>
                  <a:pt x="20499" y="8237"/>
                </a:cubicBezTo>
                <a:close/>
                <a:moveTo>
                  <a:pt x="19990" y="4232"/>
                </a:moveTo>
                <a:cubicBezTo>
                  <a:pt x="20049" y="4235"/>
                  <a:pt x="20067" y="4209"/>
                  <a:pt x="20102" y="4200"/>
                </a:cubicBezTo>
                <a:cubicBezTo>
                  <a:pt x="20063" y="4199"/>
                  <a:pt x="20036" y="4193"/>
                  <a:pt x="20011" y="4231"/>
                </a:cubicBezTo>
                <a:cubicBezTo>
                  <a:pt x="20004" y="4231"/>
                  <a:pt x="19997" y="4231"/>
                  <a:pt x="19990" y="4232"/>
                </a:cubicBezTo>
                <a:close/>
                <a:moveTo>
                  <a:pt x="19710" y="4324"/>
                </a:moveTo>
                <a:cubicBezTo>
                  <a:pt x="19720" y="4324"/>
                  <a:pt x="19771" y="4392"/>
                  <a:pt x="19850" y="4387"/>
                </a:cubicBezTo>
                <a:cubicBezTo>
                  <a:pt x="19896" y="4384"/>
                  <a:pt x="20054" y="4340"/>
                  <a:pt x="20011" y="4292"/>
                </a:cubicBezTo>
                <a:cubicBezTo>
                  <a:pt x="19985" y="4323"/>
                  <a:pt x="19976" y="4254"/>
                  <a:pt x="19972" y="4235"/>
                </a:cubicBezTo>
                <a:cubicBezTo>
                  <a:pt x="19933" y="4244"/>
                  <a:pt x="19896" y="4262"/>
                  <a:pt x="19850" y="4262"/>
                </a:cubicBezTo>
                <a:cubicBezTo>
                  <a:pt x="19852" y="4262"/>
                  <a:pt x="19823" y="4290"/>
                  <a:pt x="19818" y="4293"/>
                </a:cubicBezTo>
                <a:cubicBezTo>
                  <a:pt x="19798" y="4293"/>
                  <a:pt x="19746" y="4287"/>
                  <a:pt x="19710" y="4324"/>
                </a:cubicBezTo>
                <a:close/>
                <a:moveTo>
                  <a:pt x="19498" y="1953"/>
                </a:moveTo>
                <a:cubicBezTo>
                  <a:pt x="19501" y="1945"/>
                  <a:pt x="19497" y="1939"/>
                  <a:pt x="19498" y="1953"/>
                </a:cubicBezTo>
                <a:close/>
                <a:moveTo>
                  <a:pt x="19081" y="1507"/>
                </a:moveTo>
                <a:cubicBezTo>
                  <a:pt x="19081" y="1498"/>
                  <a:pt x="19065" y="1521"/>
                  <a:pt x="19081" y="1507"/>
                </a:cubicBezTo>
                <a:close/>
                <a:moveTo>
                  <a:pt x="18784" y="1531"/>
                </a:moveTo>
                <a:cubicBezTo>
                  <a:pt x="18792" y="1537"/>
                  <a:pt x="18849" y="1525"/>
                  <a:pt x="18784" y="1531"/>
                </a:cubicBezTo>
                <a:close/>
                <a:moveTo>
                  <a:pt x="18640" y="1493"/>
                </a:moveTo>
                <a:cubicBezTo>
                  <a:pt x="18621" y="1493"/>
                  <a:pt x="18700" y="1530"/>
                  <a:pt x="18640" y="1493"/>
                </a:cubicBezTo>
                <a:close/>
                <a:moveTo>
                  <a:pt x="18262" y="1560"/>
                </a:moveTo>
                <a:cubicBezTo>
                  <a:pt x="18262" y="1559"/>
                  <a:pt x="18262" y="1559"/>
                  <a:pt x="18263" y="1559"/>
                </a:cubicBezTo>
                <a:cubicBezTo>
                  <a:pt x="18263" y="1559"/>
                  <a:pt x="18263" y="1559"/>
                  <a:pt x="18262" y="1558"/>
                </a:cubicBezTo>
                <a:cubicBezTo>
                  <a:pt x="18262" y="1558"/>
                  <a:pt x="18262" y="1558"/>
                  <a:pt x="18262" y="1558"/>
                </a:cubicBezTo>
                <a:cubicBezTo>
                  <a:pt x="18262" y="1558"/>
                  <a:pt x="18262" y="1559"/>
                  <a:pt x="18262" y="1560"/>
                </a:cubicBezTo>
                <a:close/>
                <a:moveTo>
                  <a:pt x="17962" y="1716"/>
                </a:moveTo>
                <a:cubicBezTo>
                  <a:pt x="17962" y="1723"/>
                  <a:pt x="17988" y="1719"/>
                  <a:pt x="17962" y="1716"/>
                </a:cubicBezTo>
                <a:close/>
                <a:moveTo>
                  <a:pt x="17867" y="1787"/>
                </a:moveTo>
                <a:cubicBezTo>
                  <a:pt x="17867" y="1784"/>
                  <a:pt x="17838" y="1793"/>
                  <a:pt x="17867" y="1787"/>
                </a:cubicBezTo>
                <a:close/>
                <a:moveTo>
                  <a:pt x="17580" y="3226"/>
                </a:moveTo>
                <a:cubicBezTo>
                  <a:pt x="17573" y="3224"/>
                  <a:pt x="17579" y="3227"/>
                  <a:pt x="17580" y="3226"/>
                </a:cubicBezTo>
                <a:close/>
                <a:moveTo>
                  <a:pt x="17574" y="3216"/>
                </a:moveTo>
                <a:cubicBezTo>
                  <a:pt x="17562" y="3208"/>
                  <a:pt x="17555" y="3205"/>
                  <a:pt x="17574" y="3216"/>
                </a:cubicBezTo>
                <a:close/>
                <a:moveTo>
                  <a:pt x="17449" y="3296"/>
                </a:moveTo>
                <a:cubicBezTo>
                  <a:pt x="17448" y="3293"/>
                  <a:pt x="17449" y="3290"/>
                  <a:pt x="17451" y="3288"/>
                </a:cubicBezTo>
                <a:cubicBezTo>
                  <a:pt x="17406" y="3303"/>
                  <a:pt x="17416" y="3287"/>
                  <a:pt x="17403" y="3268"/>
                </a:cubicBezTo>
                <a:cubicBezTo>
                  <a:pt x="17403" y="3301"/>
                  <a:pt x="17396" y="3311"/>
                  <a:pt x="17449" y="3296"/>
                </a:cubicBezTo>
                <a:close/>
                <a:moveTo>
                  <a:pt x="17321" y="3363"/>
                </a:moveTo>
                <a:cubicBezTo>
                  <a:pt x="17390" y="3363"/>
                  <a:pt x="17390" y="3363"/>
                  <a:pt x="17390" y="3363"/>
                </a:cubicBezTo>
                <a:cubicBezTo>
                  <a:pt x="17468" y="3363"/>
                  <a:pt x="17419" y="3372"/>
                  <a:pt x="17419" y="3385"/>
                </a:cubicBezTo>
                <a:cubicBezTo>
                  <a:pt x="17422" y="3374"/>
                  <a:pt x="17395" y="3420"/>
                  <a:pt x="17405" y="3420"/>
                </a:cubicBezTo>
                <a:cubicBezTo>
                  <a:pt x="17447" y="3407"/>
                  <a:pt x="17578" y="3326"/>
                  <a:pt x="17599" y="3326"/>
                </a:cubicBezTo>
                <a:cubicBezTo>
                  <a:pt x="17642" y="3333"/>
                  <a:pt x="17617" y="3330"/>
                  <a:pt x="17642" y="3357"/>
                </a:cubicBezTo>
                <a:cubicBezTo>
                  <a:pt x="17637" y="3344"/>
                  <a:pt x="17639" y="3334"/>
                  <a:pt x="17647" y="3326"/>
                </a:cubicBezTo>
                <a:cubicBezTo>
                  <a:pt x="17663" y="3352"/>
                  <a:pt x="17688" y="3408"/>
                  <a:pt x="17682" y="3388"/>
                </a:cubicBezTo>
                <a:cubicBezTo>
                  <a:pt x="17711" y="3388"/>
                  <a:pt x="18168" y="3292"/>
                  <a:pt x="18168" y="3339"/>
                </a:cubicBezTo>
                <a:cubicBezTo>
                  <a:pt x="18169" y="3351"/>
                  <a:pt x="18162" y="3355"/>
                  <a:pt x="18153" y="3356"/>
                </a:cubicBezTo>
                <a:cubicBezTo>
                  <a:pt x="18428" y="3340"/>
                  <a:pt x="18280" y="2971"/>
                  <a:pt x="18520" y="2983"/>
                </a:cubicBezTo>
                <a:cubicBezTo>
                  <a:pt x="18521" y="2983"/>
                  <a:pt x="18566" y="3034"/>
                  <a:pt x="18574" y="3054"/>
                </a:cubicBezTo>
                <a:cubicBezTo>
                  <a:pt x="18574" y="3103"/>
                  <a:pt x="18668" y="3040"/>
                  <a:pt x="18698" y="3040"/>
                </a:cubicBezTo>
                <a:cubicBezTo>
                  <a:pt x="18692" y="2993"/>
                  <a:pt x="18698" y="2951"/>
                  <a:pt x="18698" y="2927"/>
                </a:cubicBezTo>
                <a:cubicBezTo>
                  <a:pt x="18702" y="2925"/>
                  <a:pt x="18663" y="2957"/>
                  <a:pt x="18667" y="2952"/>
                </a:cubicBezTo>
                <a:cubicBezTo>
                  <a:pt x="18628" y="2897"/>
                  <a:pt x="18599" y="2952"/>
                  <a:pt x="18544" y="2952"/>
                </a:cubicBezTo>
                <a:cubicBezTo>
                  <a:pt x="18546" y="2953"/>
                  <a:pt x="18529" y="2942"/>
                  <a:pt x="18515" y="2949"/>
                </a:cubicBezTo>
                <a:cubicBezTo>
                  <a:pt x="18515" y="2951"/>
                  <a:pt x="18515" y="2952"/>
                  <a:pt x="18516" y="2952"/>
                </a:cubicBezTo>
                <a:cubicBezTo>
                  <a:pt x="18502" y="2965"/>
                  <a:pt x="18508" y="2949"/>
                  <a:pt x="18511" y="2946"/>
                </a:cubicBezTo>
                <a:cubicBezTo>
                  <a:pt x="18507" y="2948"/>
                  <a:pt x="18480" y="2965"/>
                  <a:pt x="18480" y="2946"/>
                </a:cubicBezTo>
                <a:cubicBezTo>
                  <a:pt x="18475" y="2949"/>
                  <a:pt x="18488" y="2983"/>
                  <a:pt x="18475" y="2983"/>
                </a:cubicBezTo>
                <a:cubicBezTo>
                  <a:pt x="18474" y="2982"/>
                  <a:pt x="18459" y="2983"/>
                  <a:pt x="18459" y="2983"/>
                </a:cubicBezTo>
                <a:cubicBezTo>
                  <a:pt x="18447" y="2983"/>
                  <a:pt x="18444" y="2952"/>
                  <a:pt x="18460" y="2952"/>
                </a:cubicBezTo>
                <a:cubicBezTo>
                  <a:pt x="18459" y="2949"/>
                  <a:pt x="18425" y="2930"/>
                  <a:pt x="18418" y="2917"/>
                </a:cubicBezTo>
                <a:cubicBezTo>
                  <a:pt x="18418" y="2895"/>
                  <a:pt x="18481" y="2892"/>
                  <a:pt x="18498" y="2889"/>
                </a:cubicBezTo>
                <a:cubicBezTo>
                  <a:pt x="18489" y="2889"/>
                  <a:pt x="18457" y="2857"/>
                  <a:pt x="18449" y="2850"/>
                </a:cubicBezTo>
                <a:cubicBezTo>
                  <a:pt x="18449" y="2838"/>
                  <a:pt x="18584" y="2821"/>
                  <a:pt x="18603" y="2825"/>
                </a:cubicBezTo>
                <a:cubicBezTo>
                  <a:pt x="18588" y="2817"/>
                  <a:pt x="18583" y="2828"/>
                  <a:pt x="18574" y="2808"/>
                </a:cubicBezTo>
                <a:cubicBezTo>
                  <a:pt x="18574" y="2778"/>
                  <a:pt x="18605" y="2811"/>
                  <a:pt x="18605" y="2827"/>
                </a:cubicBezTo>
                <a:cubicBezTo>
                  <a:pt x="18635" y="2802"/>
                  <a:pt x="18671" y="2794"/>
                  <a:pt x="18702" y="2766"/>
                </a:cubicBezTo>
                <a:cubicBezTo>
                  <a:pt x="18699" y="2773"/>
                  <a:pt x="18700" y="2796"/>
                  <a:pt x="18698" y="2796"/>
                </a:cubicBezTo>
                <a:cubicBezTo>
                  <a:pt x="18743" y="2787"/>
                  <a:pt x="18715" y="2764"/>
                  <a:pt x="18734" y="2764"/>
                </a:cubicBezTo>
                <a:cubicBezTo>
                  <a:pt x="18785" y="2766"/>
                  <a:pt x="18844" y="2765"/>
                  <a:pt x="18910" y="2764"/>
                </a:cubicBezTo>
                <a:cubicBezTo>
                  <a:pt x="18925" y="2764"/>
                  <a:pt x="18974" y="2798"/>
                  <a:pt x="19028" y="2796"/>
                </a:cubicBezTo>
                <a:cubicBezTo>
                  <a:pt x="19059" y="2794"/>
                  <a:pt x="19027" y="2733"/>
                  <a:pt x="19046" y="2733"/>
                </a:cubicBezTo>
                <a:cubicBezTo>
                  <a:pt x="19054" y="2735"/>
                  <a:pt x="19068" y="2767"/>
                  <a:pt x="19073" y="2764"/>
                </a:cubicBezTo>
                <a:cubicBezTo>
                  <a:pt x="19121" y="2737"/>
                  <a:pt x="19130" y="2723"/>
                  <a:pt x="19212" y="2735"/>
                </a:cubicBezTo>
                <a:cubicBezTo>
                  <a:pt x="19156" y="2691"/>
                  <a:pt x="19041" y="2676"/>
                  <a:pt x="19010" y="2702"/>
                </a:cubicBezTo>
                <a:cubicBezTo>
                  <a:pt x="19002" y="2694"/>
                  <a:pt x="19000" y="2684"/>
                  <a:pt x="19005" y="2671"/>
                </a:cubicBezTo>
                <a:cubicBezTo>
                  <a:pt x="18973" y="2693"/>
                  <a:pt x="19000" y="2712"/>
                  <a:pt x="18948" y="2671"/>
                </a:cubicBezTo>
                <a:cubicBezTo>
                  <a:pt x="18948" y="2675"/>
                  <a:pt x="18947" y="2696"/>
                  <a:pt x="18948" y="2702"/>
                </a:cubicBezTo>
                <a:cubicBezTo>
                  <a:pt x="18945" y="2667"/>
                  <a:pt x="18856" y="2734"/>
                  <a:pt x="18837" y="2734"/>
                </a:cubicBezTo>
                <a:cubicBezTo>
                  <a:pt x="18835" y="2733"/>
                  <a:pt x="18815" y="2712"/>
                  <a:pt x="18817" y="2705"/>
                </a:cubicBezTo>
                <a:cubicBezTo>
                  <a:pt x="18775" y="2739"/>
                  <a:pt x="18704" y="2741"/>
                  <a:pt x="18621" y="2735"/>
                </a:cubicBezTo>
                <a:cubicBezTo>
                  <a:pt x="18613" y="2735"/>
                  <a:pt x="18587" y="2782"/>
                  <a:pt x="18525" y="2736"/>
                </a:cubicBezTo>
                <a:cubicBezTo>
                  <a:pt x="18524" y="2814"/>
                  <a:pt x="18408" y="2739"/>
                  <a:pt x="18483" y="2739"/>
                </a:cubicBezTo>
                <a:cubicBezTo>
                  <a:pt x="18454" y="2739"/>
                  <a:pt x="18439" y="2742"/>
                  <a:pt x="18423" y="2760"/>
                </a:cubicBezTo>
                <a:cubicBezTo>
                  <a:pt x="18418" y="2754"/>
                  <a:pt x="18415" y="2749"/>
                  <a:pt x="18422" y="2733"/>
                </a:cubicBezTo>
                <a:cubicBezTo>
                  <a:pt x="18419" y="2733"/>
                  <a:pt x="18394" y="2734"/>
                  <a:pt x="18388" y="2736"/>
                </a:cubicBezTo>
                <a:cubicBezTo>
                  <a:pt x="18392" y="2733"/>
                  <a:pt x="18391" y="2732"/>
                  <a:pt x="18385" y="2733"/>
                </a:cubicBezTo>
                <a:cubicBezTo>
                  <a:pt x="18385" y="2732"/>
                  <a:pt x="18385" y="2732"/>
                  <a:pt x="18384" y="2731"/>
                </a:cubicBezTo>
                <a:cubicBezTo>
                  <a:pt x="18383" y="2726"/>
                  <a:pt x="18367" y="2711"/>
                  <a:pt x="18355" y="2702"/>
                </a:cubicBezTo>
                <a:cubicBezTo>
                  <a:pt x="18367" y="2724"/>
                  <a:pt x="18356" y="2721"/>
                  <a:pt x="18375" y="2734"/>
                </a:cubicBezTo>
                <a:cubicBezTo>
                  <a:pt x="18379" y="2730"/>
                  <a:pt x="18382" y="2729"/>
                  <a:pt x="18384" y="2731"/>
                </a:cubicBezTo>
                <a:cubicBezTo>
                  <a:pt x="18384" y="2732"/>
                  <a:pt x="18384" y="2733"/>
                  <a:pt x="18383" y="2733"/>
                </a:cubicBezTo>
                <a:cubicBezTo>
                  <a:pt x="18384" y="2733"/>
                  <a:pt x="18384" y="2733"/>
                  <a:pt x="18385" y="2733"/>
                </a:cubicBezTo>
                <a:cubicBezTo>
                  <a:pt x="18386" y="2735"/>
                  <a:pt x="18386" y="2737"/>
                  <a:pt x="18386" y="2741"/>
                </a:cubicBezTo>
                <a:cubicBezTo>
                  <a:pt x="18382" y="2738"/>
                  <a:pt x="18378" y="2736"/>
                  <a:pt x="18375" y="2734"/>
                </a:cubicBezTo>
                <a:cubicBezTo>
                  <a:pt x="18369" y="2739"/>
                  <a:pt x="18363" y="2748"/>
                  <a:pt x="18358" y="2755"/>
                </a:cubicBezTo>
                <a:cubicBezTo>
                  <a:pt x="18351" y="2745"/>
                  <a:pt x="18328" y="2729"/>
                  <a:pt x="18324" y="2726"/>
                </a:cubicBezTo>
                <a:cubicBezTo>
                  <a:pt x="18324" y="2733"/>
                  <a:pt x="18238" y="2743"/>
                  <a:pt x="18209" y="2726"/>
                </a:cubicBezTo>
                <a:cubicBezTo>
                  <a:pt x="18209" y="2723"/>
                  <a:pt x="18200" y="2703"/>
                  <a:pt x="18199" y="2698"/>
                </a:cubicBezTo>
                <a:cubicBezTo>
                  <a:pt x="18199" y="2639"/>
                  <a:pt x="18307" y="2686"/>
                  <a:pt x="18324" y="2702"/>
                </a:cubicBezTo>
                <a:cubicBezTo>
                  <a:pt x="18325" y="2692"/>
                  <a:pt x="18324" y="2683"/>
                  <a:pt x="18323" y="2673"/>
                </a:cubicBezTo>
                <a:cubicBezTo>
                  <a:pt x="18332" y="2674"/>
                  <a:pt x="18355" y="2675"/>
                  <a:pt x="18355" y="2675"/>
                </a:cubicBezTo>
                <a:cubicBezTo>
                  <a:pt x="18347" y="2634"/>
                  <a:pt x="18366" y="2635"/>
                  <a:pt x="18386" y="2613"/>
                </a:cubicBezTo>
                <a:cubicBezTo>
                  <a:pt x="18386" y="2569"/>
                  <a:pt x="18384" y="2582"/>
                  <a:pt x="18396" y="2546"/>
                </a:cubicBezTo>
                <a:cubicBezTo>
                  <a:pt x="18397" y="2546"/>
                  <a:pt x="18398" y="2546"/>
                  <a:pt x="18400" y="2546"/>
                </a:cubicBezTo>
                <a:cubicBezTo>
                  <a:pt x="18371" y="2546"/>
                  <a:pt x="18375" y="2394"/>
                  <a:pt x="18380" y="2390"/>
                </a:cubicBezTo>
                <a:cubicBezTo>
                  <a:pt x="18303" y="2390"/>
                  <a:pt x="18414" y="2359"/>
                  <a:pt x="18415" y="2359"/>
                </a:cubicBezTo>
                <a:cubicBezTo>
                  <a:pt x="18482" y="2332"/>
                  <a:pt x="18596" y="2203"/>
                  <a:pt x="18672" y="2203"/>
                </a:cubicBezTo>
                <a:cubicBezTo>
                  <a:pt x="18671" y="2206"/>
                  <a:pt x="18683" y="2196"/>
                  <a:pt x="18689" y="2197"/>
                </a:cubicBezTo>
                <a:cubicBezTo>
                  <a:pt x="18697" y="2182"/>
                  <a:pt x="18744" y="2149"/>
                  <a:pt x="18761" y="2143"/>
                </a:cubicBezTo>
                <a:cubicBezTo>
                  <a:pt x="18761" y="2143"/>
                  <a:pt x="18768" y="2116"/>
                  <a:pt x="18768" y="2112"/>
                </a:cubicBezTo>
                <a:cubicBezTo>
                  <a:pt x="18734" y="2104"/>
                  <a:pt x="18703" y="2081"/>
                  <a:pt x="18699" y="2079"/>
                </a:cubicBezTo>
                <a:cubicBezTo>
                  <a:pt x="18691" y="2083"/>
                  <a:pt x="18669" y="2095"/>
                  <a:pt x="18662" y="2103"/>
                </a:cubicBezTo>
                <a:cubicBezTo>
                  <a:pt x="18657" y="2097"/>
                  <a:pt x="18650" y="2089"/>
                  <a:pt x="18644" y="2083"/>
                </a:cubicBezTo>
                <a:cubicBezTo>
                  <a:pt x="18647" y="2093"/>
                  <a:pt x="18647" y="2109"/>
                  <a:pt x="18640" y="2109"/>
                </a:cubicBezTo>
                <a:cubicBezTo>
                  <a:pt x="18649" y="2117"/>
                  <a:pt x="18605" y="2093"/>
                  <a:pt x="18603" y="2082"/>
                </a:cubicBezTo>
                <a:cubicBezTo>
                  <a:pt x="18575" y="2097"/>
                  <a:pt x="18512" y="2140"/>
                  <a:pt x="18508" y="2140"/>
                </a:cubicBezTo>
                <a:cubicBezTo>
                  <a:pt x="18489" y="2136"/>
                  <a:pt x="18482" y="2116"/>
                  <a:pt x="18484" y="2110"/>
                </a:cubicBezTo>
                <a:cubicBezTo>
                  <a:pt x="18465" y="2114"/>
                  <a:pt x="18440" y="2140"/>
                  <a:pt x="18455" y="2140"/>
                </a:cubicBezTo>
                <a:cubicBezTo>
                  <a:pt x="18387" y="2169"/>
                  <a:pt x="18381" y="2169"/>
                  <a:pt x="18419" y="2203"/>
                </a:cubicBezTo>
                <a:cubicBezTo>
                  <a:pt x="18422" y="2203"/>
                  <a:pt x="18410" y="2234"/>
                  <a:pt x="18423" y="2234"/>
                </a:cubicBezTo>
                <a:cubicBezTo>
                  <a:pt x="18422" y="2235"/>
                  <a:pt x="18370" y="2280"/>
                  <a:pt x="18352" y="2307"/>
                </a:cubicBezTo>
                <a:cubicBezTo>
                  <a:pt x="18353" y="2306"/>
                  <a:pt x="18354" y="2305"/>
                  <a:pt x="18355" y="2304"/>
                </a:cubicBezTo>
                <a:cubicBezTo>
                  <a:pt x="18355" y="2307"/>
                  <a:pt x="18353" y="2309"/>
                  <a:pt x="18349" y="2311"/>
                </a:cubicBezTo>
                <a:cubicBezTo>
                  <a:pt x="18344" y="2321"/>
                  <a:pt x="18344" y="2328"/>
                  <a:pt x="18355" y="2328"/>
                </a:cubicBezTo>
                <a:cubicBezTo>
                  <a:pt x="18355" y="2329"/>
                  <a:pt x="18324" y="2328"/>
                  <a:pt x="18324" y="2323"/>
                </a:cubicBezTo>
                <a:cubicBezTo>
                  <a:pt x="18326" y="2321"/>
                  <a:pt x="18327" y="2319"/>
                  <a:pt x="18329" y="2318"/>
                </a:cubicBezTo>
                <a:cubicBezTo>
                  <a:pt x="18302" y="2324"/>
                  <a:pt x="18261" y="2326"/>
                  <a:pt x="18254" y="2328"/>
                </a:cubicBezTo>
                <a:cubicBezTo>
                  <a:pt x="18259" y="2328"/>
                  <a:pt x="18182" y="2390"/>
                  <a:pt x="18162" y="2390"/>
                </a:cubicBezTo>
                <a:cubicBezTo>
                  <a:pt x="18148" y="2399"/>
                  <a:pt x="18047" y="2450"/>
                  <a:pt x="18040" y="2452"/>
                </a:cubicBezTo>
                <a:cubicBezTo>
                  <a:pt x="18029" y="2452"/>
                  <a:pt x="18043" y="2478"/>
                  <a:pt x="18050" y="2484"/>
                </a:cubicBezTo>
                <a:cubicBezTo>
                  <a:pt x="18041" y="2492"/>
                  <a:pt x="18012" y="2527"/>
                  <a:pt x="18012" y="2523"/>
                </a:cubicBezTo>
                <a:cubicBezTo>
                  <a:pt x="18041" y="2565"/>
                  <a:pt x="18051" y="2513"/>
                  <a:pt x="18009" y="2577"/>
                </a:cubicBezTo>
                <a:cubicBezTo>
                  <a:pt x="17944" y="2577"/>
                  <a:pt x="18137" y="2715"/>
                  <a:pt x="18137" y="2679"/>
                </a:cubicBezTo>
                <a:cubicBezTo>
                  <a:pt x="18136" y="2678"/>
                  <a:pt x="18179" y="2740"/>
                  <a:pt x="18199" y="2774"/>
                </a:cubicBezTo>
                <a:cubicBezTo>
                  <a:pt x="18199" y="2796"/>
                  <a:pt x="18128" y="2853"/>
                  <a:pt x="18074" y="2864"/>
                </a:cubicBezTo>
                <a:cubicBezTo>
                  <a:pt x="18074" y="2896"/>
                  <a:pt x="18043" y="2891"/>
                  <a:pt x="18043" y="2874"/>
                </a:cubicBezTo>
                <a:cubicBezTo>
                  <a:pt x="17984" y="2885"/>
                  <a:pt x="17989" y="2908"/>
                  <a:pt x="17981" y="2950"/>
                </a:cubicBezTo>
                <a:cubicBezTo>
                  <a:pt x="17981" y="2942"/>
                  <a:pt x="17924" y="3076"/>
                  <a:pt x="17950" y="3069"/>
                </a:cubicBezTo>
                <a:cubicBezTo>
                  <a:pt x="17950" y="3072"/>
                  <a:pt x="17950" y="3074"/>
                  <a:pt x="17950" y="3076"/>
                </a:cubicBezTo>
                <a:cubicBezTo>
                  <a:pt x="17944" y="3089"/>
                  <a:pt x="18012" y="2946"/>
                  <a:pt x="18012" y="3031"/>
                </a:cubicBezTo>
                <a:cubicBezTo>
                  <a:pt x="17995" y="3056"/>
                  <a:pt x="17974" y="3084"/>
                  <a:pt x="17950" y="3107"/>
                </a:cubicBezTo>
                <a:cubicBezTo>
                  <a:pt x="17950" y="3163"/>
                  <a:pt x="17938" y="3199"/>
                  <a:pt x="17918" y="3126"/>
                </a:cubicBezTo>
                <a:cubicBezTo>
                  <a:pt x="17918" y="3206"/>
                  <a:pt x="17753" y="3201"/>
                  <a:pt x="17715" y="3201"/>
                </a:cubicBezTo>
                <a:cubicBezTo>
                  <a:pt x="17745" y="3274"/>
                  <a:pt x="17661" y="3278"/>
                  <a:pt x="17571" y="3264"/>
                </a:cubicBezTo>
                <a:cubicBezTo>
                  <a:pt x="17612" y="3264"/>
                  <a:pt x="17515" y="3233"/>
                  <a:pt x="17513" y="3232"/>
                </a:cubicBezTo>
                <a:cubicBezTo>
                  <a:pt x="17513" y="3264"/>
                  <a:pt x="17513" y="3264"/>
                  <a:pt x="17513" y="3264"/>
                </a:cubicBezTo>
                <a:cubicBezTo>
                  <a:pt x="17504" y="3265"/>
                  <a:pt x="17531" y="3265"/>
                  <a:pt x="17540" y="3262"/>
                </a:cubicBezTo>
                <a:cubicBezTo>
                  <a:pt x="17533" y="3271"/>
                  <a:pt x="17518" y="3299"/>
                  <a:pt x="17518" y="3295"/>
                </a:cubicBezTo>
                <a:cubicBezTo>
                  <a:pt x="17549" y="3295"/>
                  <a:pt x="17545" y="3326"/>
                  <a:pt x="17551" y="3326"/>
                </a:cubicBezTo>
                <a:cubicBezTo>
                  <a:pt x="17505" y="3356"/>
                  <a:pt x="17446" y="3373"/>
                  <a:pt x="17388" y="3325"/>
                </a:cubicBezTo>
                <a:cubicBezTo>
                  <a:pt x="17388" y="3332"/>
                  <a:pt x="17369" y="3328"/>
                  <a:pt x="17362" y="3326"/>
                </a:cubicBezTo>
                <a:cubicBezTo>
                  <a:pt x="17362" y="3326"/>
                  <a:pt x="17323" y="3337"/>
                  <a:pt x="17322" y="3314"/>
                </a:cubicBezTo>
                <a:cubicBezTo>
                  <a:pt x="17308" y="3310"/>
                  <a:pt x="17319" y="3363"/>
                  <a:pt x="17321" y="3363"/>
                </a:cubicBezTo>
                <a:close/>
                <a:moveTo>
                  <a:pt x="18368" y="2656"/>
                </a:moveTo>
                <a:cubicBezTo>
                  <a:pt x="18372" y="2655"/>
                  <a:pt x="18385" y="2651"/>
                  <a:pt x="18368" y="2656"/>
                </a:cubicBezTo>
                <a:close/>
                <a:moveTo>
                  <a:pt x="19001" y="5421"/>
                </a:moveTo>
                <a:cubicBezTo>
                  <a:pt x="19009" y="5415"/>
                  <a:pt x="19023" y="5422"/>
                  <a:pt x="19041" y="5422"/>
                </a:cubicBezTo>
                <a:cubicBezTo>
                  <a:pt x="19043" y="5422"/>
                  <a:pt x="19043" y="5422"/>
                  <a:pt x="19043" y="5422"/>
                </a:cubicBezTo>
                <a:cubicBezTo>
                  <a:pt x="19017" y="5391"/>
                  <a:pt x="18986" y="5372"/>
                  <a:pt x="18978" y="5421"/>
                </a:cubicBezTo>
                <a:cubicBezTo>
                  <a:pt x="18990" y="5421"/>
                  <a:pt x="18997" y="5421"/>
                  <a:pt x="19001" y="5421"/>
                </a:cubicBezTo>
                <a:close/>
                <a:moveTo>
                  <a:pt x="18986" y="5446"/>
                </a:moveTo>
                <a:cubicBezTo>
                  <a:pt x="18987" y="5447"/>
                  <a:pt x="18987" y="5447"/>
                  <a:pt x="18987" y="5448"/>
                </a:cubicBezTo>
                <a:cubicBezTo>
                  <a:pt x="18990" y="5450"/>
                  <a:pt x="18989" y="5449"/>
                  <a:pt x="18986" y="5446"/>
                </a:cubicBezTo>
                <a:close/>
                <a:moveTo>
                  <a:pt x="19033" y="5366"/>
                </a:moveTo>
                <a:cubicBezTo>
                  <a:pt x="19030" y="5365"/>
                  <a:pt x="19003" y="5357"/>
                  <a:pt x="18983" y="5362"/>
                </a:cubicBezTo>
                <a:cubicBezTo>
                  <a:pt x="18996" y="5369"/>
                  <a:pt x="19009" y="5364"/>
                  <a:pt x="19033" y="5366"/>
                </a:cubicBezTo>
                <a:close/>
                <a:moveTo>
                  <a:pt x="18951" y="5304"/>
                </a:moveTo>
                <a:cubicBezTo>
                  <a:pt x="18951" y="5320"/>
                  <a:pt x="18957" y="5278"/>
                  <a:pt x="18951" y="5304"/>
                </a:cubicBezTo>
                <a:close/>
                <a:moveTo>
                  <a:pt x="18948" y="5292"/>
                </a:moveTo>
                <a:cubicBezTo>
                  <a:pt x="18948" y="5292"/>
                  <a:pt x="18948" y="5292"/>
                  <a:pt x="18948" y="5292"/>
                </a:cubicBezTo>
                <a:cubicBezTo>
                  <a:pt x="18948" y="5292"/>
                  <a:pt x="18948" y="5292"/>
                  <a:pt x="18948" y="5292"/>
                </a:cubicBezTo>
                <a:cubicBezTo>
                  <a:pt x="18948" y="5290"/>
                  <a:pt x="18948" y="5290"/>
                  <a:pt x="18948" y="5292"/>
                </a:cubicBezTo>
                <a:close/>
                <a:moveTo>
                  <a:pt x="18917" y="5104"/>
                </a:moveTo>
                <a:cubicBezTo>
                  <a:pt x="18917" y="5104"/>
                  <a:pt x="18917" y="5104"/>
                  <a:pt x="18917" y="5104"/>
                </a:cubicBezTo>
                <a:cubicBezTo>
                  <a:pt x="18918" y="5103"/>
                  <a:pt x="18918" y="5103"/>
                  <a:pt x="18917" y="5104"/>
                </a:cubicBezTo>
                <a:close/>
                <a:moveTo>
                  <a:pt x="18892" y="5077"/>
                </a:moveTo>
                <a:cubicBezTo>
                  <a:pt x="18892" y="5071"/>
                  <a:pt x="18890" y="5073"/>
                  <a:pt x="18892" y="5077"/>
                </a:cubicBezTo>
                <a:close/>
                <a:moveTo>
                  <a:pt x="18638" y="4917"/>
                </a:moveTo>
                <a:cubicBezTo>
                  <a:pt x="18638" y="4917"/>
                  <a:pt x="18639" y="4917"/>
                  <a:pt x="18639" y="4917"/>
                </a:cubicBezTo>
                <a:cubicBezTo>
                  <a:pt x="18636" y="4914"/>
                  <a:pt x="18636" y="4915"/>
                  <a:pt x="18638" y="4917"/>
                </a:cubicBezTo>
                <a:close/>
                <a:moveTo>
                  <a:pt x="18449" y="5362"/>
                </a:moveTo>
                <a:cubicBezTo>
                  <a:pt x="18448" y="5368"/>
                  <a:pt x="18457" y="5368"/>
                  <a:pt x="18465" y="5367"/>
                </a:cubicBezTo>
                <a:cubicBezTo>
                  <a:pt x="18456" y="5358"/>
                  <a:pt x="18449" y="5354"/>
                  <a:pt x="18449" y="5362"/>
                </a:cubicBezTo>
                <a:close/>
                <a:moveTo>
                  <a:pt x="18283" y="5087"/>
                </a:moveTo>
                <a:cubicBezTo>
                  <a:pt x="18282" y="5095"/>
                  <a:pt x="18284" y="5088"/>
                  <a:pt x="18283" y="5087"/>
                </a:cubicBezTo>
                <a:close/>
                <a:moveTo>
                  <a:pt x="18268" y="5058"/>
                </a:moveTo>
                <a:cubicBezTo>
                  <a:pt x="18268" y="5065"/>
                  <a:pt x="18270" y="5059"/>
                  <a:pt x="18268" y="5058"/>
                </a:cubicBezTo>
                <a:close/>
                <a:moveTo>
                  <a:pt x="17747" y="4489"/>
                </a:moveTo>
                <a:cubicBezTo>
                  <a:pt x="17767" y="4504"/>
                  <a:pt x="17760" y="4495"/>
                  <a:pt x="17747" y="4489"/>
                </a:cubicBezTo>
                <a:close/>
                <a:moveTo>
                  <a:pt x="19492" y="6241"/>
                </a:moveTo>
                <a:cubicBezTo>
                  <a:pt x="19484" y="6228"/>
                  <a:pt x="19478" y="6219"/>
                  <a:pt x="19478" y="6220"/>
                </a:cubicBezTo>
                <a:cubicBezTo>
                  <a:pt x="19478" y="6239"/>
                  <a:pt x="19485" y="6240"/>
                  <a:pt x="19492" y="6241"/>
                </a:cubicBezTo>
                <a:close/>
                <a:moveTo>
                  <a:pt x="19816" y="5386"/>
                </a:moveTo>
                <a:cubicBezTo>
                  <a:pt x="19814" y="5383"/>
                  <a:pt x="19811" y="5378"/>
                  <a:pt x="19811" y="5375"/>
                </a:cubicBezTo>
                <a:cubicBezTo>
                  <a:pt x="19807" y="5389"/>
                  <a:pt x="19787" y="5385"/>
                  <a:pt x="19786" y="5385"/>
                </a:cubicBezTo>
                <a:cubicBezTo>
                  <a:pt x="19701" y="5391"/>
                  <a:pt x="19640" y="5455"/>
                  <a:pt x="19525" y="5479"/>
                </a:cubicBezTo>
                <a:cubicBezTo>
                  <a:pt x="19516" y="5479"/>
                  <a:pt x="19523" y="5451"/>
                  <a:pt x="19518" y="5448"/>
                </a:cubicBezTo>
                <a:cubicBezTo>
                  <a:pt x="19518" y="5509"/>
                  <a:pt x="19368" y="5356"/>
                  <a:pt x="19296" y="5376"/>
                </a:cubicBezTo>
                <a:cubicBezTo>
                  <a:pt x="19293" y="5418"/>
                  <a:pt x="19295" y="5448"/>
                  <a:pt x="19254" y="5448"/>
                </a:cubicBezTo>
                <a:cubicBezTo>
                  <a:pt x="19202" y="5454"/>
                  <a:pt x="19162" y="5459"/>
                  <a:pt x="19135" y="5404"/>
                </a:cubicBezTo>
                <a:cubicBezTo>
                  <a:pt x="19135" y="5404"/>
                  <a:pt x="19094" y="5385"/>
                  <a:pt x="19062" y="5385"/>
                </a:cubicBezTo>
                <a:cubicBezTo>
                  <a:pt x="19077" y="5393"/>
                  <a:pt x="19074" y="5416"/>
                  <a:pt x="19049" y="5416"/>
                </a:cubicBezTo>
                <a:cubicBezTo>
                  <a:pt x="19047" y="5411"/>
                  <a:pt x="19079" y="5479"/>
                  <a:pt x="19050" y="5479"/>
                </a:cubicBezTo>
                <a:cubicBezTo>
                  <a:pt x="19047" y="5478"/>
                  <a:pt x="19045" y="5478"/>
                  <a:pt x="19043" y="5477"/>
                </a:cubicBezTo>
                <a:cubicBezTo>
                  <a:pt x="19045" y="5479"/>
                  <a:pt x="19045" y="5481"/>
                  <a:pt x="19042" y="5485"/>
                </a:cubicBezTo>
                <a:cubicBezTo>
                  <a:pt x="19042" y="5490"/>
                  <a:pt x="18979" y="5436"/>
                  <a:pt x="18979" y="5447"/>
                </a:cubicBezTo>
                <a:cubicBezTo>
                  <a:pt x="18979" y="5444"/>
                  <a:pt x="18979" y="5441"/>
                  <a:pt x="18979" y="5440"/>
                </a:cubicBezTo>
                <a:cubicBezTo>
                  <a:pt x="18963" y="5427"/>
                  <a:pt x="18935" y="5407"/>
                  <a:pt x="18923" y="5407"/>
                </a:cubicBezTo>
                <a:cubicBezTo>
                  <a:pt x="18932" y="5399"/>
                  <a:pt x="18941" y="5402"/>
                  <a:pt x="18948" y="5385"/>
                </a:cubicBezTo>
                <a:cubicBezTo>
                  <a:pt x="18924" y="5361"/>
                  <a:pt x="18916" y="5381"/>
                  <a:pt x="18917" y="5323"/>
                </a:cubicBezTo>
                <a:cubicBezTo>
                  <a:pt x="18888" y="5316"/>
                  <a:pt x="18897" y="5322"/>
                  <a:pt x="18886" y="5292"/>
                </a:cubicBezTo>
                <a:cubicBezTo>
                  <a:pt x="18878" y="5289"/>
                  <a:pt x="18823" y="5292"/>
                  <a:pt x="18823" y="5295"/>
                </a:cubicBezTo>
                <a:cubicBezTo>
                  <a:pt x="18856" y="5262"/>
                  <a:pt x="18850" y="5270"/>
                  <a:pt x="18886" y="5272"/>
                </a:cubicBezTo>
                <a:cubicBezTo>
                  <a:pt x="18886" y="5256"/>
                  <a:pt x="18919" y="5260"/>
                  <a:pt x="18948" y="5262"/>
                </a:cubicBezTo>
                <a:cubicBezTo>
                  <a:pt x="18948" y="5236"/>
                  <a:pt x="18852" y="5215"/>
                  <a:pt x="18834" y="5198"/>
                </a:cubicBezTo>
                <a:cubicBezTo>
                  <a:pt x="18811" y="5198"/>
                  <a:pt x="18963" y="5104"/>
                  <a:pt x="18916" y="5104"/>
                </a:cubicBezTo>
                <a:cubicBezTo>
                  <a:pt x="18914" y="5107"/>
                  <a:pt x="18914" y="5106"/>
                  <a:pt x="18915" y="5105"/>
                </a:cubicBezTo>
                <a:cubicBezTo>
                  <a:pt x="18900" y="5115"/>
                  <a:pt x="18823" y="5169"/>
                  <a:pt x="18823" y="5105"/>
                </a:cubicBezTo>
                <a:cubicBezTo>
                  <a:pt x="18821" y="5072"/>
                  <a:pt x="18846" y="5085"/>
                  <a:pt x="18853" y="5073"/>
                </a:cubicBezTo>
                <a:cubicBezTo>
                  <a:pt x="18844" y="5055"/>
                  <a:pt x="18858" y="5042"/>
                  <a:pt x="18823" y="5024"/>
                </a:cubicBezTo>
                <a:cubicBezTo>
                  <a:pt x="18823" y="5013"/>
                  <a:pt x="18829" y="5009"/>
                  <a:pt x="18835" y="5009"/>
                </a:cubicBezTo>
                <a:cubicBezTo>
                  <a:pt x="18817" y="5000"/>
                  <a:pt x="18797" y="4973"/>
                  <a:pt x="18816" y="4981"/>
                </a:cubicBezTo>
                <a:cubicBezTo>
                  <a:pt x="18818" y="4961"/>
                  <a:pt x="18850" y="4980"/>
                  <a:pt x="18854" y="4994"/>
                </a:cubicBezTo>
                <a:cubicBezTo>
                  <a:pt x="18854" y="4972"/>
                  <a:pt x="18858" y="4948"/>
                  <a:pt x="18890" y="4948"/>
                </a:cubicBezTo>
                <a:cubicBezTo>
                  <a:pt x="18841" y="4912"/>
                  <a:pt x="18754" y="4906"/>
                  <a:pt x="18701" y="4948"/>
                </a:cubicBezTo>
                <a:cubicBezTo>
                  <a:pt x="18701" y="4948"/>
                  <a:pt x="18698" y="4916"/>
                  <a:pt x="18698" y="4916"/>
                </a:cubicBezTo>
                <a:cubicBezTo>
                  <a:pt x="18694" y="4916"/>
                  <a:pt x="18665" y="4938"/>
                  <a:pt x="18665" y="4946"/>
                </a:cubicBezTo>
                <a:cubicBezTo>
                  <a:pt x="18662" y="4943"/>
                  <a:pt x="18662" y="4943"/>
                  <a:pt x="18663" y="4946"/>
                </a:cubicBezTo>
                <a:cubicBezTo>
                  <a:pt x="18664" y="4946"/>
                  <a:pt x="18664" y="4947"/>
                  <a:pt x="18665" y="4947"/>
                </a:cubicBezTo>
                <a:cubicBezTo>
                  <a:pt x="18665" y="4947"/>
                  <a:pt x="18664" y="4947"/>
                  <a:pt x="18664" y="4947"/>
                </a:cubicBezTo>
                <a:cubicBezTo>
                  <a:pt x="18670" y="4958"/>
                  <a:pt x="18698" y="4997"/>
                  <a:pt x="18698" y="4972"/>
                </a:cubicBezTo>
                <a:cubicBezTo>
                  <a:pt x="18700" y="4971"/>
                  <a:pt x="18696" y="5011"/>
                  <a:pt x="18688" y="5011"/>
                </a:cubicBezTo>
                <a:cubicBezTo>
                  <a:pt x="18674" y="5007"/>
                  <a:pt x="18672" y="4991"/>
                  <a:pt x="18662" y="4983"/>
                </a:cubicBezTo>
                <a:cubicBezTo>
                  <a:pt x="18668" y="4991"/>
                  <a:pt x="18672" y="5012"/>
                  <a:pt x="18667" y="5015"/>
                </a:cubicBezTo>
                <a:cubicBezTo>
                  <a:pt x="18667" y="4986"/>
                  <a:pt x="18624" y="5032"/>
                  <a:pt x="18629" y="5041"/>
                </a:cubicBezTo>
                <a:cubicBezTo>
                  <a:pt x="18593" y="5023"/>
                  <a:pt x="18586" y="5009"/>
                  <a:pt x="18576" y="4980"/>
                </a:cubicBezTo>
                <a:cubicBezTo>
                  <a:pt x="18550" y="4980"/>
                  <a:pt x="18542" y="4977"/>
                  <a:pt x="18542" y="4963"/>
                </a:cubicBezTo>
                <a:cubicBezTo>
                  <a:pt x="18532" y="4975"/>
                  <a:pt x="18524" y="4988"/>
                  <a:pt x="18508" y="4996"/>
                </a:cubicBezTo>
                <a:cubicBezTo>
                  <a:pt x="18506" y="4995"/>
                  <a:pt x="18547" y="5015"/>
                  <a:pt x="18542" y="5011"/>
                </a:cubicBezTo>
                <a:cubicBezTo>
                  <a:pt x="18558" y="5087"/>
                  <a:pt x="18616" y="5130"/>
                  <a:pt x="18665" y="5055"/>
                </a:cubicBezTo>
                <a:cubicBezTo>
                  <a:pt x="18673" y="5069"/>
                  <a:pt x="18698" y="5091"/>
                  <a:pt x="18698" y="5091"/>
                </a:cubicBezTo>
                <a:cubicBezTo>
                  <a:pt x="18698" y="5089"/>
                  <a:pt x="18672" y="5102"/>
                  <a:pt x="18667" y="5102"/>
                </a:cubicBezTo>
                <a:cubicBezTo>
                  <a:pt x="18668" y="5118"/>
                  <a:pt x="18675" y="5138"/>
                  <a:pt x="18641" y="5125"/>
                </a:cubicBezTo>
                <a:cubicBezTo>
                  <a:pt x="18641" y="5116"/>
                  <a:pt x="18641" y="5104"/>
                  <a:pt x="18636" y="5104"/>
                </a:cubicBezTo>
                <a:cubicBezTo>
                  <a:pt x="18623" y="5109"/>
                  <a:pt x="18635" y="5126"/>
                  <a:pt x="18630" y="5133"/>
                </a:cubicBezTo>
                <a:cubicBezTo>
                  <a:pt x="18645" y="5149"/>
                  <a:pt x="18665" y="5168"/>
                  <a:pt x="18680" y="5175"/>
                </a:cubicBezTo>
                <a:cubicBezTo>
                  <a:pt x="18672" y="5180"/>
                  <a:pt x="18665" y="5186"/>
                  <a:pt x="18664" y="5186"/>
                </a:cubicBezTo>
                <a:cubicBezTo>
                  <a:pt x="18669" y="5188"/>
                  <a:pt x="18698" y="5202"/>
                  <a:pt x="18698" y="5200"/>
                </a:cubicBezTo>
                <a:cubicBezTo>
                  <a:pt x="18715" y="5211"/>
                  <a:pt x="18765" y="5261"/>
                  <a:pt x="18785" y="5292"/>
                </a:cubicBezTo>
                <a:cubicBezTo>
                  <a:pt x="18813" y="5292"/>
                  <a:pt x="18767" y="5337"/>
                  <a:pt x="18698" y="5281"/>
                </a:cubicBezTo>
                <a:cubicBezTo>
                  <a:pt x="18703" y="5274"/>
                  <a:pt x="18709" y="5268"/>
                  <a:pt x="18715" y="5262"/>
                </a:cubicBezTo>
                <a:cubicBezTo>
                  <a:pt x="18706" y="5253"/>
                  <a:pt x="18697" y="5246"/>
                  <a:pt x="18698" y="5247"/>
                </a:cubicBezTo>
                <a:cubicBezTo>
                  <a:pt x="18698" y="5276"/>
                  <a:pt x="18676" y="5255"/>
                  <a:pt x="18668" y="5243"/>
                </a:cubicBezTo>
                <a:cubicBezTo>
                  <a:pt x="18668" y="5253"/>
                  <a:pt x="18670" y="5266"/>
                  <a:pt x="18667" y="5272"/>
                </a:cubicBezTo>
                <a:cubicBezTo>
                  <a:pt x="18667" y="5250"/>
                  <a:pt x="18728" y="5326"/>
                  <a:pt x="18730" y="5328"/>
                </a:cubicBezTo>
                <a:cubicBezTo>
                  <a:pt x="18722" y="5336"/>
                  <a:pt x="18711" y="5337"/>
                  <a:pt x="18698" y="5333"/>
                </a:cubicBezTo>
                <a:cubicBezTo>
                  <a:pt x="18697" y="5332"/>
                  <a:pt x="18697" y="5332"/>
                  <a:pt x="18696" y="5331"/>
                </a:cubicBezTo>
                <a:cubicBezTo>
                  <a:pt x="18711" y="5344"/>
                  <a:pt x="18752" y="5380"/>
                  <a:pt x="18730" y="5385"/>
                </a:cubicBezTo>
                <a:cubicBezTo>
                  <a:pt x="18730" y="5385"/>
                  <a:pt x="18730" y="5385"/>
                  <a:pt x="18730" y="5385"/>
                </a:cubicBezTo>
                <a:cubicBezTo>
                  <a:pt x="18730" y="5387"/>
                  <a:pt x="18712" y="5384"/>
                  <a:pt x="18695" y="5384"/>
                </a:cubicBezTo>
                <a:cubicBezTo>
                  <a:pt x="18695" y="5372"/>
                  <a:pt x="18697" y="5358"/>
                  <a:pt x="18710" y="5354"/>
                </a:cubicBezTo>
                <a:cubicBezTo>
                  <a:pt x="18687" y="5354"/>
                  <a:pt x="18710" y="5342"/>
                  <a:pt x="18692" y="5352"/>
                </a:cubicBezTo>
                <a:cubicBezTo>
                  <a:pt x="18700" y="5340"/>
                  <a:pt x="18669" y="5275"/>
                  <a:pt x="18676" y="5292"/>
                </a:cubicBezTo>
                <a:cubicBezTo>
                  <a:pt x="18666" y="5299"/>
                  <a:pt x="18663" y="5295"/>
                  <a:pt x="18667" y="5280"/>
                </a:cubicBezTo>
                <a:cubicBezTo>
                  <a:pt x="18667" y="5296"/>
                  <a:pt x="18621" y="5260"/>
                  <a:pt x="18611" y="5260"/>
                </a:cubicBezTo>
                <a:cubicBezTo>
                  <a:pt x="18613" y="5254"/>
                  <a:pt x="18596" y="5323"/>
                  <a:pt x="18608" y="5323"/>
                </a:cubicBezTo>
                <a:cubicBezTo>
                  <a:pt x="18589" y="5319"/>
                  <a:pt x="18563" y="5325"/>
                  <a:pt x="18551" y="5322"/>
                </a:cubicBezTo>
                <a:cubicBezTo>
                  <a:pt x="18544" y="5317"/>
                  <a:pt x="18543" y="5275"/>
                  <a:pt x="18542" y="5314"/>
                </a:cubicBezTo>
                <a:cubicBezTo>
                  <a:pt x="18542" y="5314"/>
                  <a:pt x="18542" y="5314"/>
                  <a:pt x="18542" y="5314"/>
                </a:cubicBezTo>
                <a:cubicBezTo>
                  <a:pt x="18542" y="5319"/>
                  <a:pt x="18546" y="5321"/>
                  <a:pt x="18551" y="5322"/>
                </a:cubicBezTo>
                <a:cubicBezTo>
                  <a:pt x="18551" y="5323"/>
                  <a:pt x="18551" y="5323"/>
                  <a:pt x="18552" y="5323"/>
                </a:cubicBezTo>
                <a:cubicBezTo>
                  <a:pt x="18547" y="5324"/>
                  <a:pt x="18544" y="5324"/>
                  <a:pt x="18542" y="5323"/>
                </a:cubicBezTo>
                <a:cubicBezTo>
                  <a:pt x="18542" y="5323"/>
                  <a:pt x="18542" y="5323"/>
                  <a:pt x="18542" y="5323"/>
                </a:cubicBezTo>
                <a:cubicBezTo>
                  <a:pt x="18577" y="5355"/>
                  <a:pt x="18582" y="5392"/>
                  <a:pt x="18563" y="5416"/>
                </a:cubicBezTo>
                <a:cubicBezTo>
                  <a:pt x="18611" y="5416"/>
                  <a:pt x="18546" y="5472"/>
                  <a:pt x="18544" y="5452"/>
                </a:cubicBezTo>
                <a:cubicBezTo>
                  <a:pt x="18546" y="5452"/>
                  <a:pt x="18541" y="5403"/>
                  <a:pt x="18539" y="5389"/>
                </a:cubicBezTo>
                <a:cubicBezTo>
                  <a:pt x="18540" y="5394"/>
                  <a:pt x="18544" y="5399"/>
                  <a:pt x="18542" y="5386"/>
                </a:cubicBezTo>
                <a:cubicBezTo>
                  <a:pt x="18542" y="5351"/>
                  <a:pt x="18513" y="5414"/>
                  <a:pt x="18511" y="5423"/>
                </a:cubicBezTo>
                <a:cubicBezTo>
                  <a:pt x="18509" y="5419"/>
                  <a:pt x="18489" y="5393"/>
                  <a:pt x="18472" y="5375"/>
                </a:cubicBezTo>
                <a:cubicBezTo>
                  <a:pt x="18455" y="5381"/>
                  <a:pt x="18418" y="5393"/>
                  <a:pt x="18418" y="5385"/>
                </a:cubicBezTo>
                <a:cubicBezTo>
                  <a:pt x="18414" y="5336"/>
                  <a:pt x="18355" y="5263"/>
                  <a:pt x="18355" y="5257"/>
                </a:cubicBezTo>
                <a:cubicBezTo>
                  <a:pt x="18365" y="5235"/>
                  <a:pt x="18369" y="5230"/>
                  <a:pt x="18372" y="5224"/>
                </a:cubicBezTo>
                <a:cubicBezTo>
                  <a:pt x="18366" y="5212"/>
                  <a:pt x="18356" y="5192"/>
                  <a:pt x="18355" y="5191"/>
                </a:cubicBezTo>
                <a:cubicBezTo>
                  <a:pt x="18355" y="5195"/>
                  <a:pt x="18355" y="5195"/>
                  <a:pt x="18355" y="5195"/>
                </a:cubicBezTo>
                <a:cubicBezTo>
                  <a:pt x="18349" y="5231"/>
                  <a:pt x="18345" y="5232"/>
                  <a:pt x="18347" y="5260"/>
                </a:cubicBezTo>
                <a:cubicBezTo>
                  <a:pt x="18373" y="5260"/>
                  <a:pt x="18360" y="5290"/>
                  <a:pt x="18331" y="5292"/>
                </a:cubicBezTo>
                <a:cubicBezTo>
                  <a:pt x="18347" y="5292"/>
                  <a:pt x="18290" y="5189"/>
                  <a:pt x="18293" y="5195"/>
                </a:cubicBezTo>
                <a:cubicBezTo>
                  <a:pt x="18293" y="5163"/>
                  <a:pt x="18355" y="5104"/>
                  <a:pt x="18294" y="5104"/>
                </a:cubicBezTo>
                <a:cubicBezTo>
                  <a:pt x="18292" y="5103"/>
                  <a:pt x="18280" y="5104"/>
                  <a:pt x="18271" y="5104"/>
                </a:cubicBezTo>
                <a:cubicBezTo>
                  <a:pt x="18265" y="5091"/>
                  <a:pt x="18230" y="5048"/>
                  <a:pt x="18230" y="5077"/>
                </a:cubicBezTo>
                <a:cubicBezTo>
                  <a:pt x="18224" y="5068"/>
                  <a:pt x="18228" y="5059"/>
                  <a:pt x="18199" y="5042"/>
                </a:cubicBezTo>
                <a:cubicBezTo>
                  <a:pt x="18202" y="5041"/>
                  <a:pt x="18196" y="5011"/>
                  <a:pt x="18202" y="5011"/>
                </a:cubicBezTo>
                <a:cubicBezTo>
                  <a:pt x="18245" y="5028"/>
                  <a:pt x="18211" y="5012"/>
                  <a:pt x="18262" y="5011"/>
                </a:cubicBezTo>
                <a:cubicBezTo>
                  <a:pt x="18214" y="5012"/>
                  <a:pt x="18203" y="4948"/>
                  <a:pt x="18194" y="4948"/>
                </a:cubicBezTo>
                <a:cubicBezTo>
                  <a:pt x="18203" y="4876"/>
                  <a:pt x="18200" y="4836"/>
                  <a:pt x="18230" y="4792"/>
                </a:cubicBezTo>
                <a:cubicBezTo>
                  <a:pt x="18215" y="4789"/>
                  <a:pt x="18184" y="4792"/>
                  <a:pt x="18168" y="4792"/>
                </a:cubicBezTo>
                <a:cubicBezTo>
                  <a:pt x="18141" y="4751"/>
                  <a:pt x="18031" y="4671"/>
                  <a:pt x="17975" y="4687"/>
                </a:cubicBezTo>
                <a:cubicBezTo>
                  <a:pt x="18006" y="4696"/>
                  <a:pt x="17947" y="4698"/>
                  <a:pt x="17945" y="4699"/>
                </a:cubicBezTo>
                <a:cubicBezTo>
                  <a:pt x="17942" y="4696"/>
                  <a:pt x="17941" y="4669"/>
                  <a:pt x="17941" y="4668"/>
                </a:cubicBezTo>
                <a:cubicBezTo>
                  <a:pt x="17949" y="4681"/>
                  <a:pt x="17952" y="4682"/>
                  <a:pt x="17950" y="4668"/>
                </a:cubicBezTo>
                <a:cubicBezTo>
                  <a:pt x="17950" y="4667"/>
                  <a:pt x="17935" y="4666"/>
                  <a:pt x="17918" y="4667"/>
                </a:cubicBezTo>
                <a:cubicBezTo>
                  <a:pt x="17914" y="4663"/>
                  <a:pt x="17910" y="4659"/>
                  <a:pt x="17905" y="4654"/>
                </a:cubicBezTo>
                <a:cubicBezTo>
                  <a:pt x="17905" y="4659"/>
                  <a:pt x="17907" y="4664"/>
                  <a:pt x="17916" y="4667"/>
                </a:cubicBezTo>
                <a:cubicBezTo>
                  <a:pt x="17897" y="4667"/>
                  <a:pt x="17875" y="4669"/>
                  <a:pt x="17864" y="4673"/>
                </a:cubicBezTo>
                <a:cubicBezTo>
                  <a:pt x="17874" y="4665"/>
                  <a:pt x="17890" y="4652"/>
                  <a:pt x="17897" y="4644"/>
                </a:cubicBezTo>
                <a:cubicBezTo>
                  <a:pt x="17884" y="4629"/>
                  <a:pt x="17870" y="4614"/>
                  <a:pt x="17860" y="4602"/>
                </a:cubicBezTo>
                <a:cubicBezTo>
                  <a:pt x="17822" y="4646"/>
                  <a:pt x="17701" y="4459"/>
                  <a:pt x="17700" y="4450"/>
                </a:cubicBezTo>
                <a:cubicBezTo>
                  <a:pt x="17700" y="4455"/>
                  <a:pt x="17696" y="4468"/>
                  <a:pt x="17675" y="4480"/>
                </a:cubicBezTo>
                <a:cubicBezTo>
                  <a:pt x="17662" y="4480"/>
                  <a:pt x="17614" y="4356"/>
                  <a:pt x="17652" y="4356"/>
                </a:cubicBezTo>
                <a:cubicBezTo>
                  <a:pt x="17615" y="4361"/>
                  <a:pt x="17579" y="4368"/>
                  <a:pt x="17540" y="4387"/>
                </a:cubicBezTo>
                <a:cubicBezTo>
                  <a:pt x="17572" y="4387"/>
                  <a:pt x="17525" y="4481"/>
                  <a:pt x="17515" y="4482"/>
                </a:cubicBezTo>
                <a:cubicBezTo>
                  <a:pt x="17540" y="4534"/>
                  <a:pt x="17632" y="4612"/>
                  <a:pt x="17669" y="4649"/>
                </a:cubicBezTo>
                <a:cubicBezTo>
                  <a:pt x="17665" y="4645"/>
                  <a:pt x="17822" y="4801"/>
                  <a:pt x="17889" y="4816"/>
                </a:cubicBezTo>
                <a:cubicBezTo>
                  <a:pt x="17886" y="4818"/>
                  <a:pt x="17882" y="4821"/>
                  <a:pt x="17880" y="4824"/>
                </a:cubicBezTo>
                <a:cubicBezTo>
                  <a:pt x="17944" y="4824"/>
                  <a:pt x="18189" y="5042"/>
                  <a:pt x="18110" y="5042"/>
                </a:cubicBezTo>
                <a:cubicBezTo>
                  <a:pt x="18072" y="5007"/>
                  <a:pt x="18030" y="4977"/>
                  <a:pt x="17978" y="4948"/>
                </a:cubicBezTo>
                <a:cubicBezTo>
                  <a:pt x="17978" y="4964"/>
                  <a:pt x="17941" y="5027"/>
                  <a:pt x="17941" y="5042"/>
                </a:cubicBezTo>
                <a:cubicBezTo>
                  <a:pt x="18105" y="5042"/>
                  <a:pt x="17890" y="5260"/>
                  <a:pt x="17892" y="5260"/>
                </a:cubicBezTo>
                <a:cubicBezTo>
                  <a:pt x="17856" y="5268"/>
                  <a:pt x="17845" y="5245"/>
                  <a:pt x="17825" y="5233"/>
                </a:cubicBezTo>
                <a:cubicBezTo>
                  <a:pt x="17825" y="5274"/>
                  <a:pt x="17813" y="5290"/>
                  <a:pt x="17794" y="5323"/>
                </a:cubicBezTo>
                <a:cubicBezTo>
                  <a:pt x="17805" y="5325"/>
                  <a:pt x="17816" y="5322"/>
                  <a:pt x="17825" y="5314"/>
                </a:cubicBezTo>
                <a:cubicBezTo>
                  <a:pt x="17825" y="5332"/>
                  <a:pt x="17792" y="5385"/>
                  <a:pt x="17800" y="5385"/>
                </a:cubicBezTo>
                <a:cubicBezTo>
                  <a:pt x="17705" y="5378"/>
                  <a:pt x="17477" y="5229"/>
                  <a:pt x="17555" y="5229"/>
                </a:cubicBezTo>
                <a:cubicBezTo>
                  <a:pt x="17555" y="5228"/>
                  <a:pt x="17534" y="5211"/>
                  <a:pt x="17571" y="5198"/>
                </a:cubicBezTo>
                <a:cubicBezTo>
                  <a:pt x="17577" y="5198"/>
                  <a:pt x="17578" y="5219"/>
                  <a:pt x="17577" y="5229"/>
                </a:cubicBezTo>
                <a:cubicBezTo>
                  <a:pt x="17596" y="5223"/>
                  <a:pt x="17744" y="5199"/>
                  <a:pt x="17766" y="5198"/>
                </a:cubicBezTo>
                <a:cubicBezTo>
                  <a:pt x="17765" y="5195"/>
                  <a:pt x="17763" y="5189"/>
                  <a:pt x="17763" y="5181"/>
                </a:cubicBezTo>
                <a:cubicBezTo>
                  <a:pt x="17743" y="5176"/>
                  <a:pt x="17801" y="5150"/>
                  <a:pt x="17801" y="5162"/>
                </a:cubicBezTo>
                <a:cubicBezTo>
                  <a:pt x="17799" y="5174"/>
                  <a:pt x="17786" y="5198"/>
                  <a:pt x="17776" y="5202"/>
                </a:cubicBezTo>
                <a:cubicBezTo>
                  <a:pt x="17787" y="5211"/>
                  <a:pt x="17778" y="5222"/>
                  <a:pt x="17795" y="5229"/>
                </a:cubicBezTo>
                <a:cubicBezTo>
                  <a:pt x="17795" y="5211"/>
                  <a:pt x="17906" y="5136"/>
                  <a:pt x="17893" y="5136"/>
                </a:cubicBezTo>
                <a:cubicBezTo>
                  <a:pt x="17877" y="5035"/>
                  <a:pt x="17700" y="4953"/>
                  <a:pt x="17700" y="4953"/>
                </a:cubicBezTo>
                <a:cubicBezTo>
                  <a:pt x="17698" y="4942"/>
                  <a:pt x="17699" y="4941"/>
                  <a:pt x="17703" y="4948"/>
                </a:cubicBezTo>
                <a:cubicBezTo>
                  <a:pt x="17701" y="4955"/>
                  <a:pt x="17730" y="4917"/>
                  <a:pt x="17714" y="4917"/>
                </a:cubicBezTo>
                <a:cubicBezTo>
                  <a:pt x="17695" y="4922"/>
                  <a:pt x="17683" y="4937"/>
                  <a:pt x="17671" y="4948"/>
                </a:cubicBezTo>
                <a:cubicBezTo>
                  <a:pt x="17669" y="4948"/>
                  <a:pt x="17654" y="4937"/>
                  <a:pt x="17633" y="4921"/>
                </a:cubicBezTo>
                <a:cubicBezTo>
                  <a:pt x="17631" y="4923"/>
                  <a:pt x="17630" y="4926"/>
                  <a:pt x="17627" y="4930"/>
                </a:cubicBezTo>
                <a:cubicBezTo>
                  <a:pt x="17626" y="4930"/>
                  <a:pt x="17629" y="4925"/>
                  <a:pt x="17632" y="4920"/>
                </a:cubicBezTo>
                <a:cubicBezTo>
                  <a:pt x="17565" y="4868"/>
                  <a:pt x="17437" y="4758"/>
                  <a:pt x="17437" y="4730"/>
                </a:cubicBezTo>
                <a:cubicBezTo>
                  <a:pt x="17428" y="4737"/>
                  <a:pt x="17425" y="4757"/>
                  <a:pt x="17419" y="4761"/>
                </a:cubicBezTo>
                <a:cubicBezTo>
                  <a:pt x="17419" y="4760"/>
                  <a:pt x="17388" y="4763"/>
                  <a:pt x="17388" y="4759"/>
                </a:cubicBezTo>
                <a:cubicBezTo>
                  <a:pt x="17388" y="4705"/>
                  <a:pt x="17370" y="4702"/>
                  <a:pt x="17357" y="4668"/>
                </a:cubicBezTo>
                <a:cubicBezTo>
                  <a:pt x="17357" y="4706"/>
                  <a:pt x="17357" y="4706"/>
                  <a:pt x="17357" y="4706"/>
                </a:cubicBezTo>
                <a:cubicBezTo>
                  <a:pt x="17357" y="4676"/>
                  <a:pt x="17308" y="4725"/>
                  <a:pt x="17305" y="4730"/>
                </a:cubicBezTo>
                <a:cubicBezTo>
                  <a:pt x="17298" y="4730"/>
                  <a:pt x="17285" y="4668"/>
                  <a:pt x="17338" y="4668"/>
                </a:cubicBezTo>
                <a:cubicBezTo>
                  <a:pt x="17331" y="4682"/>
                  <a:pt x="17347" y="4654"/>
                  <a:pt x="17357" y="4645"/>
                </a:cubicBezTo>
                <a:cubicBezTo>
                  <a:pt x="17357" y="4582"/>
                  <a:pt x="17224" y="4512"/>
                  <a:pt x="17161" y="4512"/>
                </a:cubicBezTo>
                <a:cubicBezTo>
                  <a:pt x="17149" y="4545"/>
                  <a:pt x="17093" y="4605"/>
                  <a:pt x="17036" y="4605"/>
                </a:cubicBezTo>
                <a:cubicBezTo>
                  <a:pt x="17038" y="4601"/>
                  <a:pt x="16990" y="4648"/>
                  <a:pt x="16982" y="4668"/>
                </a:cubicBezTo>
                <a:cubicBezTo>
                  <a:pt x="16849" y="4685"/>
                  <a:pt x="16809" y="4605"/>
                  <a:pt x="16722" y="4605"/>
                </a:cubicBezTo>
                <a:cubicBezTo>
                  <a:pt x="16661" y="4638"/>
                  <a:pt x="16639" y="4678"/>
                  <a:pt x="16639" y="4730"/>
                </a:cubicBezTo>
                <a:cubicBezTo>
                  <a:pt x="16657" y="4745"/>
                  <a:pt x="16690" y="4743"/>
                  <a:pt x="16649" y="4761"/>
                </a:cubicBezTo>
                <a:cubicBezTo>
                  <a:pt x="16672" y="4761"/>
                  <a:pt x="16671" y="4781"/>
                  <a:pt x="16670" y="4796"/>
                </a:cubicBezTo>
                <a:cubicBezTo>
                  <a:pt x="16670" y="4808"/>
                  <a:pt x="16432" y="4930"/>
                  <a:pt x="16410" y="4948"/>
                </a:cubicBezTo>
                <a:cubicBezTo>
                  <a:pt x="16361" y="4990"/>
                  <a:pt x="16356" y="4994"/>
                  <a:pt x="16324" y="5063"/>
                </a:cubicBezTo>
                <a:cubicBezTo>
                  <a:pt x="16332" y="5047"/>
                  <a:pt x="16296" y="5263"/>
                  <a:pt x="16296" y="5196"/>
                </a:cubicBezTo>
                <a:cubicBezTo>
                  <a:pt x="16296" y="5197"/>
                  <a:pt x="16261" y="5292"/>
                  <a:pt x="16272" y="5292"/>
                </a:cubicBezTo>
                <a:cubicBezTo>
                  <a:pt x="16183" y="5308"/>
                  <a:pt x="16164" y="5352"/>
                  <a:pt x="16078" y="5385"/>
                </a:cubicBezTo>
                <a:cubicBezTo>
                  <a:pt x="15993" y="5418"/>
                  <a:pt x="15867" y="5402"/>
                  <a:pt x="15819" y="5448"/>
                </a:cubicBezTo>
                <a:cubicBezTo>
                  <a:pt x="15818" y="5541"/>
                  <a:pt x="15963" y="5582"/>
                  <a:pt x="16047" y="5517"/>
                </a:cubicBezTo>
                <a:cubicBezTo>
                  <a:pt x="16046" y="5533"/>
                  <a:pt x="16084" y="5572"/>
                  <a:pt x="16080" y="5572"/>
                </a:cubicBezTo>
                <a:cubicBezTo>
                  <a:pt x="16119" y="5564"/>
                  <a:pt x="16137" y="5541"/>
                  <a:pt x="16204" y="5541"/>
                </a:cubicBezTo>
                <a:cubicBezTo>
                  <a:pt x="16232" y="5467"/>
                  <a:pt x="16663" y="5330"/>
                  <a:pt x="16663" y="5385"/>
                </a:cubicBezTo>
                <a:cubicBezTo>
                  <a:pt x="16714" y="5330"/>
                  <a:pt x="16806" y="5355"/>
                  <a:pt x="16826" y="5385"/>
                </a:cubicBezTo>
                <a:cubicBezTo>
                  <a:pt x="16909" y="5356"/>
                  <a:pt x="16943" y="5311"/>
                  <a:pt x="17025" y="5354"/>
                </a:cubicBezTo>
                <a:cubicBezTo>
                  <a:pt x="17031" y="5353"/>
                  <a:pt x="17085" y="5352"/>
                  <a:pt x="17103" y="5354"/>
                </a:cubicBezTo>
                <a:cubicBezTo>
                  <a:pt x="17237" y="5354"/>
                  <a:pt x="17288" y="5251"/>
                  <a:pt x="17357" y="5371"/>
                </a:cubicBezTo>
                <a:cubicBezTo>
                  <a:pt x="17357" y="5410"/>
                  <a:pt x="17372" y="5323"/>
                  <a:pt x="17386" y="5323"/>
                </a:cubicBezTo>
                <a:cubicBezTo>
                  <a:pt x="17386" y="5323"/>
                  <a:pt x="17406" y="5323"/>
                  <a:pt x="17406" y="5323"/>
                </a:cubicBezTo>
                <a:cubicBezTo>
                  <a:pt x="17380" y="5323"/>
                  <a:pt x="17418" y="5605"/>
                  <a:pt x="17319" y="5666"/>
                </a:cubicBezTo>
                <a:cubicBezTo>
                  <a:pt x="17357" y="5666"/>
                  <a:pt x="17466" y="5790"/>
                  <a:pt x="17582" y="5822"/>
                </a:cubicBezTo>
                <a:cubicBezTo>
                  <a:pt x="17661" y="5844"/>
                  <a:pt x="17704" y="5822"/>
                  <a:pt x="17761" y="5853"/>
                </a:cubicBezTo>
                <a:cubicBezTo>
                  <a:pt x="17828" y="5890"/>
                  <a:pt x="17830" y="5953"/>
                  <a:pt x="17888" y="5994"/>
                </a:cubicBezTo>
                <a:cubicBezTo>
                  <a:pt x="17939" y="6030"/>
                  <a:pt x="18193" y="6116"/>
                  <a:pt x="18245" y="6073"/>
                </a:cubicBezTo>
                <a:cubicBezTo>
                  <a:pt x="18355" y="5981"/>
                  <a:pt x="18208" y="5849"/>
                  <a:pt x="18410" y="5821"/>
                </a:cubicBezTo>
                <a:cubicBezTo>
                  <a:pt x="18529" y="5804"/>
                  <a:pt x="18732" y="5900"/>
                  <a:pt x="18761" y="5978"/>
                </a:cubicBezTo>
                <a:cubicBezTo>
                  <a:pt x="18859" y="5934"/>
                  <a:pt x="18943" y="5999"/>
                  <a:pt x="19058" y="6009"/>
                </a:cubicBezTo>
                <a:cubicBezTo>
                  <a:pt x="19109" y="6014"/>
                  <a:pt x="19096" y="6042"/>
                  <a:pt x="19151" y="6040"/>
                </a:cubicBezTo>
                <a:cubicBezTo>
                  <a:pt x="19194" y="6039"/>
                  <a:pt x="19211" y="5978"/>
                  <a:pt x="19231" y="5978"/>
                </a:cubicBezTo>
                <a:cubicBezTo>
                  <a:pt x="19253" y="6023"/>
                  <a:pt x="19242" y="5988"/>
                  <a:pt x="19260" y="5988"/>
                </a:cubicBezTo>
                <a:cubicBezTo>
                  <a:pt x="19260" y="5915"/>
                  <a:pt x="19455" y="6009"/>
                  <a:pt x="19464" y="6009"/>
                </a:cubicBezTo>
                <a:cubicBezTo>
                  <a:pt x="19842" y="6032"/>
                  <a:pt x="19710" y="5582"/>
                  <a:pt x="19816" y="5386"/>
                </a:cubicBezTo>
                <a:close/>
                <a:moveTo>
                  <a:pt x="18742" y="5292"/>
                </a:moveTo>
                <a:cubicBezTo>
                  <a:pt x="18746" y="5292"/>
                  <a:pt x="18734" y="5279"/>
                  <a:pt x="18721" y="5268"/>
                </a:cubicBezTo>
                <a:cubicBezTo>
                  <a:pt x="18726" y="5277"/>
                  <a:pt x="18733" y="5291"/>
                  <a:pt x="18742" y="5292"/>
                </a:cubicBezTo>
                <a:close/>
                <a:moveTo>
                  <a:pt x="18854" y="5001"/>
                </a:moveTo>
                <a:cubicBezTo>
                  <a:pt x="18853" y="5007"/>
                  <a:pt x="18851" y="5011"/>
                  <a:pt x="18847" y="5011"/>
                </a:cubicBezTo>
                <a:cubicBezTo>
                  <a:pt x="18851" y="5013"/>
                  <a:pt x="18854" y="5015"/>
                  <a:pt x="18854" y="5015"/>
                </a:cubicBezTo>
                <a:cubicBezTo>
                  <a:pt x="18854" y="5011"/>
                  <a:pt x="18854" y="5006"/>
                  <a:pt x="18854" y="5001"/>
                </a:cubicBezTo>
                <a:close/>
                <a:moveTo>
                  <a:pt x="18917" y="5295"/>
                </a:moveTo>
                <a:cubicBezTo>
                  <a:pt x="18917" y="5295"/>
                  <a:pt x="18931" y="5292"/>
                  <a:pt x="18941" y="5291"/>
                </a:cubicBezTo>
                <a:cubicBezTo>
                  <a:pt x="18925" y="5290"/>
                  <a:pt x="18906" y="5292"/>
                  <a:pt x="18917" y="5295"/>
                </a:cubicBezTo>
                <a:cubicBezTo>
                  <a:pt x="18917" y="5304"/>
                  <a:pt x="18928" y="5321"/>
                  <a:pt x="18941" y="5323"/>
                </a:cubicBezTo>
                <a:cubicBezTo>
                  <a:pt x="18942" y="5323"/>
                  <a:pt x="18942" y="5323"/>
                  <a:pt x="18942" y="5323"/>
                </a:cubicBezTo>
                <a:cubicBezTo>
                  <a:pt x="18933" y="5321"/>
                  <a:pt x="18927" y="5314"/>
                  <a:pt x="18917" y="5295"/>
                </a:cubicBezTo>
                <a:close/>
                <a:moveTo>
                  <a:pt x="20329" y="4699"/>
                </a:moveTo>
                <a:cubicBezTo>
                  <a:pt x="20269" y="4699"/>
                  <a:pt x="19854" y="4407"/>
                  <a:pt x="19854" y="4421"/>
                </a:cubicBezTo>
                <a:cubicBezTo>
                  <a:pt x="19854" y="4465"/>
                  <a:pt x="19787" y="4452"/>
                  <a:pt x="19762" y="4440"/>
                </a:cubicBezTo>
                <a:cubicBezTo>
                  <a:pt x="19762" y="4497"/>
                  <a:pt x="19601" y="4518"/>
                  <a:pt x="19546" y="4483"/>
                </a:cubicBezTo>
                <a:cubicBezTo>
                  <a:pt x="19546" y="4437"/>
                  <a:pt x="19572" y="4411"/>
                  <a:pt x="19478" y="4418"/>
                </a:cubicBezTo>
                <a:cubicBezTo>
                  <a:pt x="19478" y="4387"/>
                  <a:pt x="19478" y="4387"/>
                  <a:pt x="19478" y="4387"/>
                </a:cubicBezTo>
                <a:cubicBezTo>
                  <a:pt x="19510" y="4375"/>
                  <a:pt x="19540" y="4330"/>
                  <a:pt x="19564" y="4330"/>
                </a:cubicBezTo>
                <a:cubicBezTo>
                  <a:pt x="19566" y="4330"/>
                  <a:pt x="19566" y="4330"/>
                  <a:pt x="19566" y="4330"/>
                </a:cubicBezTo>
                <a:cubicBezTo>
                  <a:pt x="19518" y="4330"/>
                  <a:pt x="19385" y="4328"/>
                  <a:pt x="19385" y="4301"/>
                </a:cubicBezTo>
                <a:cubicBezTo>
                  <a:pt x="19380" y="4291"/>
                  <a:pt x="19382" y="4271"/>
                  <a:pt x="19384" y="4265"/>
                </a:cubicBezTo>
                <a:cubicBezTo>
                  <a:pt x="19285" y="4276"/>
                  <a:pt x="19181" y="4480"/>
                  <a:pt x="19199" y="4480"/>
                </a:cubicBezTo>
                <a:cubicBezTo>
                  <a:pt x="19142" y="4481"/>
                  <a:pt x="19142" y="4495"/>
                  <a:pt x="19104" y="4521"/>
                </a:cubicBezTo>
                <a:cubicBezTo>
                  <a:pt x="19104" y="4574"/>
                  <a:pt x="19108" y="4606"/>
                  <a:pt x="19041" y="4640"/>
                </a:cubicBezTo>
                <a:cubicBezTo>
                  <a:pt x="19041" y="4640"/>
                  <a:pt x="19044" y="4635"/>
                  <a:pt x="19041" y="4636"/>
                </a:cubicBezTo>
                <a:cubicBezTo>
                  <a:pt x="19025" y="4674"/>
                  <a:pt x="19013" y="4706"/>
                  <a:pt x="19010" y="4730"/>
                </a:cubicBezTo>
                <a:cubicBezTo>
                  <a:pt x="19005" y="4712"/>
                  <a:pt x="19009" y="4733"/>
                  <a:pt x="19009" y="4730"/>
                </a:cubicBezTo>
                <a:cubicBezTo>
                  <a:pt x="19064" y="4835"/>
                  <a:pt x="19212" y="4916"/>
                  <a:pt x="19348" y="4886"/>
                </a:cubicBezTo>
                <a:cubicBezTo>
                  <a:pt x="19387" y="4877"/>
                  <a:pt x="19432" y="4810"/>
                  <a:pt x="19504" y="4792"/>
                </a:cubicBezTo>
                <a:cubicBezTo>
                  <a:pt x="19575" y="4775"/>
                  <a:pt x="19666" y="4809"/>
                  <a:pt x="19728" y="4761"/>
                </a:cubicBezTo>
                <a:cubicBezTo>
                  <a:pt x="19728" y="4792"/>
                  <a:pt x="19728" y="4792"/>
                  <a:pt x="19728" y="4792"/>
                </a:cubicBezTo>
                <a:cubicBezTo>
                  <a:pt x="19728" y="4792"/>
                  <a:pt x="19723" y="4792"/>
                  <a:pt x="19723" y="4792"/>
                </a:cubicBezTo>
                <a:cubicBezTo>
                  <a:pt x="19789" y="4806"/>
                  <a:pt x="19746" y="4836"/>
                  <a:pt x="19814" y="4792"/>
                </a:cubicBezTo>
                <a:cubicBezTo>
                  <a:pt x="19847" y="4792"/>
                  <a:pt x="19988" y="4898"/>
                  <a:pt x="20134" y="4886"/>
                </a:cubicBezTo>
                <a:cubicBezTo>
                  <a:pt x="20270" y="4875"/>
                  <a:pt x="20426" y="4845"/>
                  <a:pt x="20329" y="4699"/>
                </a:cubicBezTo>
                <a:close/>
                <a:moveTo>
                  <a:pt x="20429" y="7791"/>
                </a:moveTo>
                <a:cubicBezTo>
                  <a:pt x="20434" y="7791"/>
                  <a:pt x="20428" y="7784"/>
                  <a:pt x="20429" y="7791"/>
                </a:cubicBezTo>
                <a:close/>
                <a:moveTo>
                  <a:pt x="20446" y="7758"/>
                </a:moveTo>
                <a:cubicBezTo>
                  <a:pt x="20446" y="7758"/>
                  <a:pt x="20446" y="7758"/>
                  <a:pt x="20446" y="7758"/>
                </a:cubicBezTo>
                <a:cubicBezTo>
                  <a:pt x="20446" y="7763"/>
                  <a:pt x="20446" y="7763"/>
                  <a:pt x="20446" y="7763"/>
                </a:cubicBezTo>
                <a:cubicBezTo>
                  <a:pt x="20446" y="7761"/>
                  <a:pt x="20446" y="7760"/>
                  <a:pt x="20446" y="7758"/>
                </a:cubicBezTo>
                <a:close/>
                <a:moveTo>
                  <a:pt x="21986" y="7251"/>
                </a:moveTo>
                <a:cubicBezTo>
                  <a:pt x="21990" y="7249"/>
                  <a:pt x="21986" y="7251"/>
                  <a:pt x="21986" y="7251"/>
                </a:cubicBezTo>
                <a:close/>
                <a:moveTo>
                  <a:pt x="21538" y="5133"/>
                </a:moveTo>
                <a:cubicBezTo>
                  <a:pt x="21532" y="5132"/>
                  <a:pt x="21398" y="5042"/>
                  <a:pt x="21463" y="5042"/>
                </a:cubicBezTo>
                <a:cubicBezTo>
                  <a:pt x="21405" y="5012"/>
                  <a:pt x="21408" y="4882"/>
                  <a:pt x="21408" y="4855"/>
                </a:cubicBezTo>
                <a:cubicBezTo>
                  <a:pt x="21408" y="4858"/>
                  <a:pt x="21407" y="4708"/>
                  <a:pt x="21412" y="4716"/>
                </a:cubicBezTo>
                <a:cubicBezTo>
                  <a:pt x="21395" y="4685"/>
                  <a:pt x="21325" y="4717"/>
                  <a:pt x="21320" y="4665"/>
                </a:cubicBezTo>
                <a:cubicBezTo>
                  <a:pt x="21313" y="4671"/>
                  <a:pt x="21277" y="4667"/>
                  <a:pt x="21282" y="4668"/>
                </a:cubicBezTo>
                <a:cubicBezTo>
                  <a:pt x="21318" y="4668"/>
                  <a:pt x="21232" y="4549"/>
                  <a:pt x="21226" y="4541"/>
                </a:cubicBezTo>
                <a:cubicBezTo>
                  <a:pt x="21226" y="4569"/>
                  <a:pt x="21163" y="4489"/>
                  <a:pt x="21163" y="4516"/>
                </a:cubicBezTo>
                <a:cubicBezTo>
                  <a:pt x="21163" y="4483"/>
                  <a:pt x="21163" y="4483"/>
                  <a:pt x="21163" y="4483"/>
                </a:cubicBezTo>
                <a:cubicBezTo>
                  <a:pt x="21163" y="4481"/>
                  <a:pt x="21201" y="4480"/>
                  <a:pt x="21232" y="4480"/>
                </a:cubicBezTo>
                <a:cubicBezTo>
                  <a:pt x="21228" y="4478"/>
                  <a:pt x="21226" y="4473"/>
                  <a:pt x="21226" y="4464"/>
                </a:cubicBezTo>
                <a:cubicBezTo>
                  <a:pt x="21226" y="4464"/>
                  <a:pt x="21268" y="4418"/>
                  <a:pt x="21270" y="4418"/>
                </a:cubicBezTo>
                <a:cubicBezTo>
                  <a:pt x="21254" y="4434"/>
                  <a:pt x="21382" y="4345"/>
                  <a:pt x="21382" y="4393"/>
                </a:cubicBezTo>
                <a:cubicBezTo>
                  <a:pt x="21387" y="4387"/>
                  <a:pt x="21400" y="4384"/>
                  <a:pt x="21413" y="4387"/>
                </a:cubicBezTo>
                <a:cubicBezTo>
                  <a:pt x="21426" y="4322"/>
                  <a:pt x="21444" y="4296"/>
                  <a:pt x="21444" y="4255"/>
                </a:cubicBezTo>
                <a:cubicBezTo>
                  <a:pt x="21444" y="4287"/>
                  <a:pt x="21393" y="4237"/>
                  <a:pt x="21393" y="4231"/>
                </a:cubicBezTo>
                <a:cubicBezTo>
                  <a:pt x="21354" y="4232"/>
                  <a:pt x="21395" y="4253"/>
                  <a:pt x="21352" y="4235"/>
                </a:cubicBezTo>
                <a:cubicBezTo>
                  <a:pt x="21353" y="4243"/>
                  <a:pt x="21325" y="4262"/>
                  <a:pt x="21326" y="4262"/>
                </a:cubicBezTo>
                <a:cubicBezTo>
                  <a:pt x="21326" y="4262"/>
                  <a:pt x="21317" y="4241"/>
                  <a:pt x="21315" y="4231"/>
                </a:cubicBezTo>
                <a:cubicBezTo>
                  <a:pt x="21220" y="4239"/>
                  <a:pt x="21161" y="4324"/>
                  <a:pt x="21145" y="4324"/>
                </a:cubicBezTo>
                <a:cubicBezTo>
                  <a:pt x="21115" y="4301"/>
                  <a:pt x="21134" y="4309"/>
                  <a:pt x="21098" y="4293"/>
                </a:cubicBezTo>
                <a:cubicBezTo>
                  <a:pt x="21105" y="4293"/>
                  <a:pt x="21019" y="4387"/>
                  <a:pt x="21040" y="4387"/>
                </a:cubicBezTo>
                <a:cubicBezTo>
                  <a:pt x="21006" y="4372"/>
                  <a:pt x="20991" y="4399"/>
                  <a:pt x="20991" y="4356"/>
                </a:cubicBezTo>
                <a:cubicBezTo>
                  <a:pt x="20981" y="4366"/>
                  <a:pt x="20976" y="4393"/>
                  <a:pt x="20976" y="4393"/>
                </a:cubicBezTo>
                <a:cubicBezTo>
                  <a:pt x="20976" y="4349"/>
                  <a:pt x="20864" y="4512"/>
                  <a:pt x="20853" y="4512"/>
                </a:cubicBezTo>
                <a:cubicBezTo>
                  <a:pt x="20850" y="4510"/>
                  <a:pt x="20908" y="4545"/>
                  <a:pt x="20925" y="4563"/>
                </a:cubicBezTo>
                <a:cubicBezTo>
                  <a:pt x="20944" y="4543"/>
                  <a:pt x="20976" y="4519"/>
                  <a:pt x="20976" y="4554"/>
                </a:cubicBezTo>
                <a:cubicBezTo>
                  <a:pt x="20953" y="4578"/>
                  <a:pt x="20929" y="4597"/>
                  <a:pt x="20914" y="4616"/>
                </a:cubicBezTo>
                <a:cubicBezTo>
                  <a:pt x="20914" y="4619"/>
                  <a:pt x="20915" y="4643"/>
                  <a:pt x="20914" y="4668"/>
                </a:cubicBezTo>
                <a:cubicBezTo>
                  <a:pt x="20981" y="4725"/>
                  <a:pt x="21126" y="4875"/>
                  <a:pt x="21126" y="4948"/>
                </a:cubicBezTo>
                <a:cubicBezTo>
                  <a:pt x="21167" y="4951"/>
                  <a:pt x="21195" y="4952"/>
                  <a:pt x="21221" y="4948"/>
                </a:cubicBezTo>
                <a:cubicBezTo>
                  <a:pt x="21225" y="4958"/>
                  <a:pt x="21226" y="4967"/>
                  <a:pt x="21226" y="4977"/>
                </a:cubicBezTo>
                <a:cubicBezTo>
                  <a:pt x="21226" y="4963"/>
                  <a:pt x="21190" y="4987"/>
                  <a:pt x="21185" y="5001"/>
                </a:cubicBezTo>
                <a:cubicBezTo>
                  <a:pt x="21166" y="4986"/>
                  <a:pt x="21173" y="4995"/>
                  <a:pt x="21126" y="4980"/>
                </a:cubicBezTo>
                <a:cubicBezTo>
                  <a:pt x="21124" y="4990"/>
                  <a:pt x="21123" y="5000"/>
                  <a:pt x="21124" y="5011"/>
                </a:cubicBezTo>
                <a:cubicBezTo>
                  <a:pt x="21142" y="4999"/>
                  <a:pt x="21036" y="5143"/>
                  <a:pt x="21070" y="5231"/>
                </a:cubicBezTo>
                <a:cubicBezTo>
                  <a:pt x="21082" y="5263"/>
                  <a:pt x="21247" y="5385"/>
                  <a:pt x="21287" y="5385"/>
                </a:cubicBezTo>
                <a:cubicBezTo>
                  <a:pt x="21554" y="5413"/>
                  <a:pt x="21506" y="5300"/>
                  <a:pt x="21506" y="5186"/>
                </a:cubicBezTo>
                <a:cubicBezTo>
                  <a:pt x="21525" y="5178"/>
                  <a:pt x="21538" y="5162"/>
                  <a:pt x="21538" y="5133"/>
                </a:cubicBezTo>
                <a:close/>
                <a:moveTo>
                  <a:pt x="21243" y="4480"/>
                </a:moveTo>
                <a:cubicBezTo>
                  <a:pt x="21249" y="4480"/>
                  <a:pt x="21255" y="4480"/>
                  <a:pt x="21260" y="4480"/>
                </a:cubicBezTo>
                <a:cubicBezTo>
                  <a:pt x="21266" y="4477"/>
                  <a:pt x="21281" y="4479"/>
                  <a:pt x="21288" y="4480"/>
                </a:cubicBezTo>
                <a:cubicBezTo>
                  <a:pt x="21288" y="4449"/>
                  <a:pt x="21288" y="4449"/>
                  <a:pt x="21288" y="4449"/>
                </a:cubicBezTo>
                <a:cubicBezTo>
                  <a:pt x="21286" y="4450"/>
                  <a:pt x="21260" y="4475"/>
                  <a:pt x="21243" y="4480"/>
                </a:cubicBezTo>
                <a:close/>
                <a:moveTo>
                  <a:pt x="21771" y="6482"/>
                </a:moveTo>
                <a:cubicBezTo>
                  <a:pt x="21771" y="6478"/>
                  <a:pt x="21747" y="6486"/>
                  <a:pt x="21771" y="6482"/>
                </a:cubicBezTo>
                <a:close/>
                <a:moveTo>
                  <a:pt x="21773" y="6495"/>
                </a:moveTo>
                <a:cubicBezTo>
                  <a:pt x="21774" y="6494"/>
                  <a:pt x="21777" y="6488"/>
                  <a:pt x="21773" y="6495"/>
                </a:cubicBezTo>
                <a:close/>
                <a:moveTo>
                  <a:pt x="23112" y="1991"/>
                </a:moveTo>
                <a:cubicBezTo>
                  <a:pt x="23112" y="1999"/>
                  <a:pt x="23193" y="2016"/>
                  <a:pt x="23112" y="1991"/>
                </a:cubicBezTo>
                <a:close/>
                <a:moveTo>
                  <a:pt x="23171" y="2000"/>
                </a:moveTo>
                <a:cubicBezTo>
                  <a:pt x="23196" y="1995"/>
                  <a:pt x="23176" y="1996"/>
                  <a:pt x="23171" y="2000"/>
                </a:cubicBezTo>
                <a:close/>
                <a:moveTo>
                  <a:pt x="23329" y="7071"/>
                </a:moveTo>
                <a:cubicBezTo>
                  <a:pt x="23328" y="7070"/>
                  <a:pt x="23326" y="7069"/>
                  <a:pt x="23325" y="7067"/>
                </a:cubicBezTo>
                <a:cubicBezTo>
                  <a:pt x="23325" y="7070"/>
                  <a:pt x="23324" y="7073"/>
                  <a:pt x="23324" y="7076"/>
                </a:cubicBezTo>
                <a:cubicBezTo>
                  <a:pt x="23326" y="7074"/>
                  <a:pt x="23327" y="7072"/>
                  <a:pt x="23329" y="7071"/>
                </a:cubicBezTo>
                <a:close/>
                <a:moveTo>
                  <a:pt x="23856" y="1798"/>
                </a:moveTo>
                <a:cubicBezTo>
                  <a:pt x="23855" y="1787"/>
                  <a:pt x="23853" y="1778"/>
                  <a:pt x="23850" y="1767"/>
                </a:cubicBezTo>
                <a:cubicBezTo>
                  <a:pt x="23847" y="1764"/>
                  <a:pt x="23815" y="1771"/>
                  <a:pt x="23815" y="1733"/>
                </a:cubicBezTo>
                <a:cubicBezTo>
                  <a:pt x="23803" y="1724"/>
                  <a:pt x="23775" y="1709"/>
                  <a:pt x="23741" y="1709"/>
                </a:cubicBezTo>
                <a:cubicBezTo>
                  <a:pt x="23725" y="1709"/>
                  <a:pt x="23725" y="1709"/>
                  <a:pt x="23725" y="1709"/>
                </a:cubicBezTo>
                <a:cubicBezTo>
                  <a:pt x="23729" y="1709"/>
                  <a:pt x="23747" y="1717"/>
                  <a:pt x="23746" y="1738"/>
                </a:cubicBezTo>
                <a:cubicBezTo>
                  <a:pt x="23772" y="1738"/>
                  <a:pt x="23815" y="1764"/>
                  <a:pt x="23815" y="1759"/>
                </a:cubicBezTo>
                <a:cubicBezTo>
                  <a:pt x="23811" y="1778"/>
                  <a:pt x="23798" y="1779"/>
                  <a:pt x="23798" y="1797"/>
                </a:cubicBezTo>
                <a:cubicBezTo>
                  <a:pt x="23797" y="1791"/>
                  <a:pt x="23822" y="1782"/>
                  <a:pt x="23815" y="1806"/>
                </a:cubicBezTo>
                <a:cubicBezTo>
                  <a:pt x="23806" y="1799"/>
                  <a:pt x="23795" y="1796"/>
                  <a:pt x="23784" y="1797"/>
                </a:cubicBezTo>
                <a:cubicBezTo>
                  <a:pt x="23784" y="1801"/>
                  <a:pt x="23807" y="1826"/>
                  <a:pt x="23812" y="1843"/>
                </a:cubicBezTo>
                <a:cubicBezTo>
                  <a:pt x="23827" y="1828"/>
                  <a:pt x="23842" y="1813"/>
                  <a:pt x="23856" y="1798"/>
                </a:cubicBezTo>
                <a:close/>
                <a:moveTo>
                  <a:pt x="23835" y="1360"/>
                </a:moveTo>
                <a:cubicBezTo>
                  <a:pt x="23833" y="1341"/>
                  <a:pt x="23824" y="1365"/>
                  <a:pt x="23824" y="1392"/>
                </a:cubicBezTo>
                <a:cubicBezTo>
                  <a:pt x="23856" y="1377"/>
                  <a:pt x="23895" y="1360"/>
                  <a:pt x="23835" y="1360"/>
                </a:cubicBezTo>
                <a:close/>
                <a:moveTo>
                  <a:pt x="23863" y="1460"/>
                </a:moveTo>
                <a:cubicBezTo>
                  <a:pt x="23874" y="1483"/>
                  <a:pt x="23880" y="1460"/>
                  <a:pt x="23863" y="1460"/>
                </a:cubicBezTo>
                <a:close/>
                <a:moveTo>
                  <a:pt x="24395" y="1423"/>
                </a:moveTo>
                <a:cubicBezTo>
                  <a:pt x="24373" y="1411"/>
                  <a:pt x="24331" y="1438"/>
                  <a:pt x="24294" y="1454"/>
                </a:cubicBezTo>
                <a:cubicBezTo>
                  <a:pt x="24256" y="1454"/>
                  <a:pt x="24320" y="1490"/>
                  <a:pt x="24354" y="1485"/>
                </a:cubicBezTo>
                <a:cubicBezTo>
                  <a:pt x="24324" y="1485"/>
                  <a:pt x="24386" y="1427"/>
                  <a:pt x="24395" y="1423"/>
                </a:cubicBezTo>
                <a:close/>
                <a:moveTo>
                  <a:pt x="25839" y="8278"/>
                </a:moveTo>
                <a:cubicBezTo>
                  <a:pt x="25838" y="8273"/>
                  <a:pt x="25836" y="8266"/>
                  <a:pt x="25834" y="8259"/>
                </a:cubicBezTo>
                <a:cubicBezTo>
                  <a:pt x="25822" y="8260"/>
                  <a:pt x="25804" y="8262"/>
                  <a:pt x="25812" y="8262"/>
                </a:cubicBezTo>
                <a:cubicBezTo>
                  <a:pt x="25812" y="8290"/>
                  <a:pt x="25825" y="8277"/>
                  <a:pt x="25836" y="8283"/>
                </a:cubicBezTo>
                <a:cubicBezTo>
                  <a:pt x="25837" y="8282"/>
                  <a:pt x="25838" y="8280"/>
                  <a:pt x="25839" y="8278"/>
                </a:cubicBezTo>
                <a:close/>
                <a:moveTo>
                  <a:pt x="26648" y="861"/>
                </a:moveTo>
                <a:cubicBezTo>
                  <a:pt x="26652" y="859"/>
                  <a:pt x="26672" y="839"/>
                  <a:pt x="26691" y="829"/>
                </a:cubicBezTo>
                <a:cubicBezTo>
                  <a:pt x="26679" y="829"/>
                  <a:pt x="26667" y="828"/>
                  <a:pt x="26654" y="830"/>
                </a:cubicBezTo>
                <a:cubicBezTo>
                  <a:pt x="26651" y="840"/>
                  <a:pt x="26649" y="851"/>
                  <a:pt x="26648" y="861"/>
                </a:cubicBezTo>
                <a:close/>
                <a:moveTo>
                  <a:pt x="26893" y="1146"/>
                </a:moveTo>
                <a:cubicBezTo>
                  <a:pt x="26808" y="1164"/>
                  <a:pt x="26732" y="1173"/>
                  <a:pt x="26692" y="1173"/>
                </a:cubicBezTo>
                <a:cubicBezTo>
                  <a:pt x="26675" y="1220"/>
                  <a:pt x="26653" y="1203"/>
                  <a:pt x="26616" y="1236"/>
                </a:cubicBezTo>
                <a:cubicBezTo>
                  <a:pt x="26716" y="1236"/>
                  <a:pt x="26806" y="1173"/>
                  <a:pt x="26874" y="1173"/>
                </a:cubicBezTo>
                <a:cubicBezTo>
                  <a:pt x="26901" y="1181"/>
                  <a:pt x="26916" y="1191"/>
                  <a:pt x="26937" y="1204"/>
                </a:cubicBezTo>
                <a:cubicBezTo>
                  <a:pt x="26935" y="1204"/>
                  <a:pt x="26939" y="1193"/>
                  <a:pt x="26940" y="1183"/>
                </a:cubicBezTo>
                <a:cubicBezTo>
                  <a:pt x="26943" y="1182"/>
                  <a:pt x="26947" y="1179"/>
                  <a:pt x="26951" y="1173"/>
                </a:cubicBezTo>
                <a:cubicBezTo>
                  <a:pt x="26961" y="1177"/>
                  <a:pt x="26898" y="1154"/>
                  <a:pt x="26893" y="1146"/>
                </a:cubicBezTo>
                <a:close/>
                <a:moveTo>
                  <a:pt x="27001" y="7264"/>
                </a:moveTo>
                <a:cubicBezTo>
                  <a:pt x="27003" y="7251"/>
                  <a:pt x="26981" y="7270"/>
                  <a:pt x="27001" y="7264"/>
                </a:cubicBezTo>
                <a:close/>
                <a:moveTo>
                  <a:pt x="27275" y="1199"/>
                </a:moveTo>
                <a:cubicBezTo>
                  <a:pt x="27286" y="1205"/>
                  <a:pt x="27285" y="1193"/>
                  <a:pt x="27275" y="1199"/>
                </a:cubicBezTo>
                <a:close/>
                <a:moveTo>
                  <a:pt x="27310" y="6982"/>
                </a:moveTo>
                <a:cubicBezTo>
                  <a:pt x="27310" y="6979"/>
                  <a:pt x="27310" y="6977"/>
                  <a:pt x="27310" y="6976"/>
                </a:cubicBezTo>
                <a:cubicBezTo>
                  <a:pt x="27310" y="6978"/>
                  <a:pt x="27310" y="6980"/>
                  <a:pt x="27310" y="6982"/>
                </a:cubicBezTo>
                <a:close/>
                <a:moveTo>
                  <a:pt x="28398" y="5167"/>
                </a:moveTo>
                <a:cubicBezTo>
                  <a:pt x="28396" y="5167"/>
                  <a:pt x="28394" y="5166"/>
                  <a:pt x="28393" y="5165"/>
                </a:cubicBezTo>
                <a:cubicBezTo>
                  <a:pt x="28392" y="5167"/>
                  <a:pt x="28394" y="5167"/>
                  <a:pt x="28398" y="5167"/>
                </a:cubicBezTo>
                <a:close/>
                <a:moveTo>
                  <a:pt x="28402" y="5157"/>
                </a:moveTo>
                <a:cubicBezTo>
                  <a:pt x="28397" y="5161"/>
                  <a:pt x="28394" y="5163"/>
                  <a:pt x="28393" y="5165"/>
                </a:cubicBezTo>
                <a:cubicBezTo>
                  <a:pt x="28396" y="5162"/>
                  <a:pt x="28399" y="5160"/>
                  <a:pt x="28402" y="5157"/>
                </a:cubicBezTo>
                <a:close/>
                <a:moveTo>
                  <a:pt x="28988" y="1516"/>
                </a:moveTo>
                <a:cubicBezTo>
                  <a:pt x="28984" y="1516"/>
                  <a:pt x="28983" y="1516"/>
                  <a:pt x="28987" y="1517"/>
                </a:cubicBezTo>
                <a:cubicBezTo>
                  <a:pt x="28987" y="1517"/>
                  <a:pt x="28988" y="1516"/>
                  <a:pt x="28988" y="1516"/>
                </a:cubicBezTo>
                <a:close/>
                <a:moveTo>
                  <a:pt x="29092" y="4661"/>
                </a:moveTo>
                <a:cubicBezTo>
                  <a:pt x="29084" y="4662"/>
                  <a:pt x="29085" y="4666"/>
                  <a:pt x="29086" y="4670"/>
                </a:cubicBezTo>
                <a:cubicBezTo>
                  <a:pt x="29087" y="4667"/>
                  <a:pt x="29089" y="4664"/>
                  <a:pt x="29092" y="4661"/>
                </a:cubicBezTo>
                <a:close/>
                <a:moveTo>
                  <a:pt x="29826" y="1360"/>
                </a:moveTo>
                <a:cubicBezTo>
                  <a:pt x="29821" y="1359"/>
                  <a:pt x="29815" y="1359"/>
                  <a:pt x="29808" y="1358"/>
                </a:cubicBezTo>
                <a:cubicBezTo>
                  <a:pt x="29816" y="1359"/>
                  <a:pt x="29823" y="1360"/>
                  <a:pt x="29826" y="1360"/>
                </a:cubicBezTo>
                <a:close/>
                <a:moveTo>
                  <a:pt x="31241" y="2759"/>
                </a:moveTo>
                <a:cubicBezTo>
                  <a:pt x="31235" y="2762"/>
                  <a:pt x="31230" y="2764"/>
                  <a:pt x="31227" y="2764"/>
                </a:cubicBezTo>
                <a:cubicBezTo>
                  <a:pt x="31238" y="2768"/>
                  <a:pt x="31242" y="2766"/>
                  <a:pt x="31241" y="2759"/>
                </a:cubicBezTo>
                <a:close/>
                <a:moveTo>
                  <a:pt x="28464" y="5675"/>
                </a:moveTo>
                <a:cubicBezTo>
                  <a:pt x="28465" y="5673"/>
                  <a:pt x="28466" y="5671"/>
                  <a:pt x="28466" y="5669"/>
                </a:cubicBezTo>
                <a:cubicBezTo>
                  <a:pt x="28465" y="5670"/>
                  <a:pt x="28464" y="5672"/>
                  <a:pt x="28464" y="5675"/>
                </a:cubicBezTo>
                <a:close/>
                <a:moveTo>
                  <a:pt x="19733" y="6396"/>
                </a:moveTo>
                <a:cubicBezTo>
                  <a:pt x="19723" y="6387"/>
                  <a:pt x="19729" y="6393"/>
                  <a:pt x="19733" y="6396"/>
                </a:cubicBezTo>
                <a:close/>
                <a:moveTo>
                  <a:pt x="17540" y="3262"/>
                </a:moveTo>
                <a:cubicBezTo>
                  <a:pt x="17542" y="3261"/>
                  <a:pt x="17544" y="3260"/>
                  <a:pt x="17544" y="3259"/>
                </a:cubicBezTo>
                <a:cubicBezTo>
                  <a:pt x="17544" y="3257"/>
                  <a:pt x="17543" y="3259"/>
                  <a:pt x="17540" y="3262"/>
                </a:cubicBezTo>
                <a:close/>
                <a:moveTo>
                  <a:pt x="21413" y="4387"/>
                </a:moveTo>
                <a:cubicBezTo>
                  <a:pt x="21413" y="4375"/>
                  <a:pt x="21403" y="4384"/>
                  <a:pt x="21413" y="4387"/>
                </a:cubicBezTo>
                <a:close/>
                <a:moveTo>
                  <a:pt x="21197" y="5011"/>
                </a:moveTo>
                <a:cubicBezTo>
                  <a:pt x="21192" y="5007"/>
                  <a:pt x="21189" y="5004"/>
                  <a:pt x="21185" y="5001"/>
                </a:cubicBezTo>
                <a:cubicBezTo>
                  <a:pt x="21184" y="5007"/>
                  <a:pt x="21186" y="5011"/>
                  <a:pt x="21197" y="5011"/>
                </a:cubicBezTo>
                <a:close/>
                <a:moveTo>
                  <a:pt x="17918" y="4667"/>
                </a:moveTo>
                <a:cubicBezTo>
                  <a:pt x="17917" y="4667"/>
                  <a:pt x="17917" y="4667"/>
                  <a:pt x="17916" y="4667"/>
                </a:cubicBezTo>
                <a:cubicBezTo>
                  <a:pt x="17917" y="4667"/>
                  <a:pt x="17918" y="4667"/>
                  <a:pt x="17918" y="4668"/>
                </a:cubicBezTo>
                <a:cubicBezTo>
                  <a:pt x="17918" y="4667"/>
                  <a:pt x="17918" y="4667"/>
                  <a:pt x="17918" y="4667"/>
                </a:cubicBezTo>
                <a:close/>
                <a:moveTo>
                  <a:pt x="18641" y="5125"/>
                </a:moveTo>
                <a:cubicBezTo>
                  <a:pt x="18639" y="5125"/>
                  <a:pt x="18638" y="5124"/>
                  <a:pt x="18636" y="5123"/>
                </a:cubicBezTo>
                <a:cubicBezTo>
                  <a:pt x="18636" y="5148"/>
                  <a:pt x="18640" y="5138"/>
                  <a:pt x="18641" y="5125"/>
                </a:cubicBezTo>
                <a:close/>
                <a:moveTo>
                  <a:pt x="18665" y="5055"/>
                </a:moveTo>
                <a:cubicBezTo>
                  <a:pt x="18667" y="5051"/>
                  <a:pt x="18670" y="5047"/>
                  <a:pt x="18672" y="5042"/>
                </a:cubicBezTo>
                <a:cubicBezTo>
                  <a:pt x="18661" y="5042"/>
                  <a:pt x="18661" y="5048"/>
                  <a:pt x="18665" y="5055"/>
                </a:cubicBezTo>
                <a:close/>
                <a:moveTo>
                  <a:pt x="18668" y="4948"/>
                </a:moveTo>
                <a:cubicBezTo>
                  <a:pt x="18667" y="4948"/>
                  <a:pt x="18667" y="4948"/>
                  <a:pt x="18667" y="4948"/>
                </a:cubicBezTo>
                <a:cubicBezTo>
                  <a:pt x="18667" y="4948"/>
                  <a:pt x="18667" y="4948"/>
                  <a:pt x="18667" y="4948"/>
                </a:cubicBezTo>
                <a:cubicBezTo>
                  <a:pt x="18667" y="4949"/>
                  <a:pt x="18667" y="4948"/>
                  <a:pt x="18667" y="4949"/>
                </a:cubicBezTo>
                <a:cubicBezTo>
                  <a:pt x="18674" y="4952"/>
                  <a:pt x="18676" y="4953"/>
                  <a:pt x="18668" y="4948"/>
                </a:cubicBezTo>
                <a:close/>
                <a:moveTo>
                  <a:pt x="18667" y="4949"/>
                </a:moveTo>
                <a:cubicBezTo>
                  <a:pt x="18667" y="4948"/>
                  <a:pt x="18666" y="4948"/>
                  <a:pt x="18665" y="4947"/>
                </a:cubicBezTo>
                <a:cubicBezTo>
                  <a:pt x="18667" y="4950"/>
                  <a:pt x="18669" y="4951"/>
                  <a:pt x="18667" y="4949"/>
                </a:cubicBezTo>
                <a:close/>
                <a:moveTo>
                  <a:pt x="18698" y="5162"/>
                </a:moveTo>
                <a:cubicBezTo>
                  <a:pt x="18700" y="5160"/>
                  <a:pt x="18690" y="5168"/>
                  <a:pt x="18680" y="5175"/>
                </a:cubicBezTo>
                <a:cubicBezTo>
                  <a:pt x="18691" y="5180"/>
                  <a:pt x="18698" y="5178"/>
                  <a:pt x="18698" y="5162"/>
                </a:cubicBezTo>
                <a:close/>
                <a:moveTo>
                  <a:pt x="18695" y="5385"/>
                </a:moveTo>
                <a:cubicBezTo>
                  <a:pt x="18695" y="5385"/>
                  <a:pt x="18695" y="5385"/>
                  <a:pt x="18695" y="5384"/>
                </a:cubicBezTo>
                <a:cubicBezTo>
                  <a:pt x="18693" y="5384"/>
                  <a:pt x="18691" y="5384"/>
                  <a:pt x="18689" y="5384"/>
                </a:cubicBezTo>
                <a:cubicBezTo>
                  <a:pt x="18691" y="5385"/>
                  <a:pt x="18693" y="5386"/>
                  <a:pt x="18695" y="5385"/>
                </a:cubicBezTo>
                <a:close/>
                <a:moveTo>
                  <a:pt x="18689" y="5384"/>
                </a:moveTo>
                <a:cubicBezTo>
                  <a:pt x="18681" y="5380"/>
                  <a:pt x="18684" y="5361"/>
                  <a:pt x="18672" y="5354"/>
                </a:cubicBezTo>
                <a:cubicBezTo>
                  <a:pt x="18666" y="5354"/>
                  <a:pt x="18670" y="5392"/>
                  <a:pt x="18667" y="5395"/>
                </a:cubicBezTo>
                <a:cubicBezTo>
                  <a:pt x="18667" y="5387"/>
                  <a:pt x="18677" y="5385"/>
                  <a:pt x="18689" y="5384"/>
                </a:cubicBezTo>
                <a:close/>
                <a:moveTo>
                  <a:pt x="21538" y="1766"/>
                </a:moveTo>
                <a:cubicBezTo>
                  <a:pt x="21539" y="1766"/>
                  <a:pt x="21539" y="1766"/>
                  <a:pt x="21540" y="1766"/>
                </a:cubicBezTo>
                <a:cubicBezTo>
                  <a:pt x="21540" y="1766"/>
                  <a:pt x="21542" y="1752"/>
                  <a:pt x="21538" y="1766"/>
                </a:cubicBezTo>
                <a:close/>
                <a:moveTo>
                  <a:pt x="28402" y="1146"/>
                </a:moveTo>
                <a:cubicBezTo>
                  <a:pt x="28402" y="1145"/>
                  <a:pt x="28400" y="1144"/>
                  <a:pt x="28398" y="1143"/>
                </a:cubicBezTo>
                <a:cubicBezTo>
                  <a:pt x="28398" y="1143"/>
                  <a:pt x="28398" y="1143"/>
                  <a:pt x="28398" y="1143"/>
                </a:cubicBezTo>
                <a:cubicBezTo>
                  <a:pt x="28398" y="1142"/>
                  <a:pt x="28398" y="1142"/>
                  <a:pt x="28398" y="1142"/>
                </a:cubicBezTo>
                <a:cubicBezTo>
                  <a:pt x="28395" y="1137"/>
                  <a:pt x="28393" y="1138"/>
                  <a:pt x="28391" y="1141"/>
                </a:cubicBezTo>
                <a:cubicBezTo>
                  <a:pt x="28394" y="1141"/>
                  <a:pt x="28396" y="1142"/>
                  <a:pt x="28398" y="1143"/>
                </a:cubicBezTo>
                <a:cubicBezTo>
                  <a:pt x="28401" y="1153"/>
                  <a:pt x="28402" y="1154"/>
                  <a:pt x="28402" y="1146"/>
                </a:cubicBezTo>
                <a:close/>
                <a:moveTo>
                  <a:pt x="27341" y="918"/>
                </a:moveTo>
                <a:cubicBezTo>
                  <a:pt x="27340" y="921"/>
                  <a:pt x="27339" y="923"/>
                  <a:pt x="27338" y="926"/>
                </a:cubicBezTo>
                <a:cubicBezTo>
                  <a:pt x="27340" y="926"/>
                  <a:pt x="27341" y="925"/>
                  <a:pt x="27341" y="918"/>
                </a:cubicBezTo>
                <a:close/>
                <a:moveTo>
                  <a:pt x="27281" y="892"/>
                </a:moveTo>
                <a:cubicBezTo>
                  <a:pt x="27293" y="892"/>
                  <a:pt x="27288" y="892"/>
                  <a:pt x="27283" y="892"/>
                </a:cubicBezTo>
                <a:cubicBezTo>
                  <a:pt x="27283" y="892"/>
                  <a:pt x="27282" y="892"/>
                  <a:pt x="27281" y="892"/>
                </a:cubicBezTo>
                <a:close/>
                <a:moveTo>
                  <a:pt x="29911" y="1271"/>
                </a:moveTo>
                <a:cubicBezTo>
                  <a:pt x="29908" y="1266"/>
                  <a:pt x="29904" y="1262"/>
                  <a:pt x="29899" y="1260"/>
                </a:cubicBezTo>
                <a:cubicBezTo>
                  <a:pt x="29899" y="1264"/>
                  <a:pt x="29904" y="1268"/>
                  <a:pt x="29911" y="1271"/>
                </a:cubicBezTo>
                <a:close/>
                <a:moveTo>
                  <a:pt x="26716" y="798"/>
                </a:moveTo>
                <a:cubicBezTo>
                  <a:pt x="26717" y="796"/>
                  <a:pt x="26717" y="794"/>
                  <a:pt x="26717" y="790"/>
                </a:cubicBezTo>
                <a:cubicBezTo>
                  <a:pt x="26716" y="791"/>
                  <a:pt x="26716" y="794"/>
                  <a:pt x="26716" y="798"/>
                </a:cubicBezTo>
                <a:close/>
                <a:moveTo>
                  <a:pt x="22035" y="1521"/>
                </a:moveTo>
                <a:cubicBezTo>
                  <a:pt x="22038" y="1518"/>
                  <a:pt x="22037" y="1516"/>
                  <a:pt x="22029" y="1516"/>
                </a:cubicBezTo>
                <a:cubicBezTo>
                  <a:pt x="22031" y="1518"/>
                  <a:pt x="22033" y="1519"/>
                  <a:pt x="22035" y="1521"/>
                </a:cubicBezTo>
                <a:close/>
                <a:moveTo>
                  <a:pt x="18351" y="2764"/>
                </a:moveTo>
                <a:cubicBezTo>
                  <a:pt x="18361" y="2764"/>
                  <a:pt x="18361" y="2760"/>
                  <a:pt x="18358" y="2755"/>
                </a:cubicBezTo>
                <a:cubicBezTo>
                  <a:pt x="18355" y="2760"/>
                  <a:pt x="18352" y="2763"/>
                  <a:pt x="18351" y="2764"/>
                </a:cubicBezTo>
                <a:close/>
                <a:moveTo>
                  <a:pt x="25142" y="926"/>
                </a:moveTo>
                <a:cubicBezTo>
                  <a:pt x="25143" y="925"/>
                  <a:pt x="25144" y="924"/>
                  <a:pt x="25145" y="924"/>
                </a:cubicBezTo>
                <a:cubicBezTo>
                  <a:pt x="25143" y="924"/>
                  <a:pt x="25142" y="925"/>
                  <a:pt x="25142" y="926"/>
                </a:cubicBezTo>
                <a:close/>
                <a:moveTo>
                  <a:pt x="26623" y="762"/>
                </a:moveTo>
                <a:cubicBezTo>
                  <a:pt x="26623" y="750"/>
                  <a:pt x="26616" y="750"/>
                  <a:pt x="26607" y="755"/>
                </a:cubicBezTo>
                <a:cubicBezTo>
                  <a:pt x="26614" y="757"/>
                  <a:pt x="26620" y="760"/>
                  <a:pt x="26623" y="762"/>
                </a:cubicBezTo>
                <a:close/>
                <a:moveTo>
                  <a:pt x="32770" y="1583"/>
                </a:moveTo>
                <a:cubicBezTo>
                  <a:pt x="32776" y="1583"/>
                  <a:pt x="32781" y="1582"/>
                  <a:pt x="32787" y="1582"/>
                </a:cubicBezTo>
                <a:cubicBezTo>
                  <a:pt x="32778" y="1576"/>
                  <a:pt x="32770" y="1576"/>
                  <a:pt x="32770" y="1583"/>
                </a:cubicBezTo>
                <a:close/>
                <a:moveTo>
                  <a:pt x="22848" y="1672"/>
                </a:moveTo>
                <a:cubicBezTo>
                  <a:pt x="22848" y="1672"/>
                  <a:pt x="22847" y="1672"/>
                  <a:pt x="22847" y="1672"/>
                </a:cubicBezTo>
                <a:cubicBezTo>
                  <a:pt x="22847" y="1673"/>
                  <a:pt x="22848" y="1674"/>
                  <a:pt x="22848" y="1672"/>
                </a:cubicBezTo>
                <a:close/>
                <a:moveTo>
                  <a:pt x="27491" y="7005"/>
                </a:moveTo>
                <a:cubicBezTo>
                  <a:pt x="27489" y="7006"/>
                  <a:pt x="27487" y="7007"/>
                  <a:pt x="27485" y="7008"/>
                </a:cubicBezTo>
                <a:cubicBezTo>
                  <a:pt x="27491" y="7008"/>
                  <a:pt x="27493" y="7006"/>
                  <a:pt x="27491" y="7005"/>
                </a:cubicBezTo>
                <a:close/>
                <a:moveTo>
                  <a:pt x="26709" y="7226"/>
                </a:moveTo>
                <a:cubicBezTo>
                  <a:pt x="26707" y="7226"/>
                  <a:pt x="26706" y="7226"/>
                  <a:pt x="26705" y="7225"/>
                </a:cubicBezTo>
                <a:cubicBezTo>
                  <a:pt x="26709" y="7227"/>
                  <a:pt x="26711" y="7228"/>
                  <a:pt x="26709" y="7226"/>
                </a:cubicBezTo>
                <a:close/>
                <a:moveTo>
                  <a:pt x="27247" y="7104"/>
                </a:moveTo>
                <a:cubicBezTo>
                  <a:pt x="27247" y="7105"/>
                  <a:pt x="27247" y="7106"/>
                  <a:pt x="27247" y="7108"/>
                </a:cubicBezTo>
                <a:cubicBezTo>
                  <a:pt x="27249" y="7106"/>
                  <a:pt x="27248" y="7105"/>
                  <a:pt x="27247" y="7104"/>
                </a:cubicBezTo>
                <a:close/>
                <a:moveTo>
                  <a:pt x="28553" y="5692"/>
                </a:moveTo>
                <a:cubicBezTo>
                  <a:pt x="28552" y="5695"/>
                  <a:pt x="28555" y="5697"/>
                  <a:pt x="28563" y="5697"/>
                </a:cubicBezTo>
                <a:cubicBezTo>
                  <a:pt x="28562" y="5697"/>
                  <a:pt x="28558" y="5695"/>
                  <a:pt x="28553" y="5692"/>
                </a:cubicBezTo>
                <a:close/>
                <a:moveTo>
                  <a:pt x="30308" y="4044"/>
                </a:moveTo>
                <a:cubicBezTo>
                  <a:pt x="30294" y="4018"/>
                  <a:pt x="30277" y="3996"/>
                  <a:pt x="30258" y="3981"/>
                </a:cubicBezTo>
                <a:cubicBezTo>
                  <a:pt x="30274" y="4020"/>
                  <a:pt x="30291" y="4044"/>
                  <a:pt x="30308" y="4044"/>
                </a:cubicBezTo>
                <a:close/>
                <a:moveTo>
                  <a:pt x="28531" y="5449"/>
                </a:moveTo>
                <a:cubicBezTo>
                  <a:pt x="28528" y="5446"/>
                  <a:pt x="28526" y="5443"/>
                  <a:pt x="28526" y="5442"/>
                </a:cubicBezTo>
                <a:cubicBezTo>
                  <a:pt x="28525" y="5447"/>
                  <a:pt x="28526" y="5449"/>
                  <a:pt x="28531" y="5449"/>
                </a:cubicBezTo>
                <a:close/>
                <a:moveTo>
                  <a:pt x="18423" y="2760"/>
                </a:moveTo>
                <a:cubicBezTo>
                  <a:pt x="18423" y="2760"/>
                  <a:pt x="18423" y="2760"/>
                  <a:pt x="18423" y="2760"/>
                </a:cubicBezTo>
                <a:cubicBezTo>
                  <a:pt x="18425" y="2761"/>
                  <a:pt x="18426" y="2762"/>
                  <a:pt x="18427" y="2764"/>
                </a:cubicBezTo>
                <a:cubicBezTo>
                  <a:pt x="18426" y="2763"/>
                  <a:pt x="18425" y="2761"/>
                  <a:pt x="18423" y="2760"/>
                </a:cubicBezTo>
                <a:close/>
                <a:moveTo>
                  <a:pt x="18423" y="2760"/>
                </a:moveTo>
                <a:cubicBezTo>
                  <a:pt x="18418" y="2754"/>
                  <a:pt x="18416" y="2757"/>
                  <a:pt x="18418" y="2767"/>
                </a:cubicBezTo>
                <a:cubicBezTo>
                  <a:pt x="18420" y="2764"/>
                  <a:pt x="18421" y="2762"/>
                  <a:pt x="18423" y="2760"/>
                </a:cubicBezTo>
                <a:close/>
                <a:moveTo>
                  <a:pt x="21283" y="8384"/>
                </a:moveTo>
                <a:cubicBezTo>
                  <a:pt x="21284" y="8386"/>
                  <a:pt x="21286" y="8388"/>
                  <a:pt x="21288" y="8390"/>
                </a:cubicBezTo>
                <a:cubicBezTo>
                  <a:pt x="21290" y="8387"/>
                  <a:pt x="21287" y="8386"/>
                  <a:pt x="21283" y="8384"/>
                </a:cubicBezTo>
                <a:close/>
                <a:moveTo>
                  <a:pt x="20165" y="7754"/>
                </a:moveTo>
                <a:cubicBezTo>
                  <a:pt x="20165" y="7755"/>
                  <a:pt x="20165" y="7756"/>
                  <a:pt x="20165" y="7758"/>
                </a:cubicBezTo>
                <a:cubicBezTo>
                  <a:pt x="20168" y="7755"/>
                  <a:pt x="20168" y="7754"/>
                  <a:pt x="20165" y="7754"/>
                </a:cubicBezTo>
                <a:close/>
                <a:moveTo>
                  <a:pt x="20134" y="10407"/>
                </a:moveTo>
                <a:cubicBezTo>
                  <a:pt x="20135" y="10401"/>
                  <a:pt x="20130" y="10404"/>
                  <a:pt x="20134" y="10407"/>
                </a:cubicBezTo>
                <a:close/>
                <a:moveTo>
                  <a:pt x="20164" y="7756"/>
                </a:moveTo>
                <a:cubicBezTo>
                  <a:pt x="20164" y="7755"/>
                  <a:pt x="20164" y="7755"/>
                  <a:pt x="20164" y="7754"/>
                </a:cubicBezTo>
                <a:cubicBezTo>
                  <a:pt x="20164" y="7754"/>
                  <a:pt x="20163" y="7754"/>
                  <a:pt x="20162" y="7754"/>
                </a:cubicBezTo>
                <a:cubicBezTo>
                  <a:pt x="20163" y="7755"/>
                  <a:pt x="20164" y="7756"/>
                  <a:pt x="20164" y="7756"/>
                </a:cubicBezTo>
                <a:close/>
                <a:moveTo>
                  <a:pt x="14649" y="7912"/>
                </a:moveTo>
                <a:cubicBezTo>
                  <a:pt x="14649" y="7912"/>
                  <a:pt x="14648" y="7912"/>
                  <a:pt x="14648" y="7912"/>
                </a:cubicBezTo>
                <a:cubicBezTo>
                  <a:pt x="14647" y="7915"/>
                  <a:pt x="14647" y="7914"/>
                  <a:pt x="14649" y="7912"/>
                </a:cubicBezTo>
                <a:close/>
                <a:moveTo>
                  <a:pt x="14649" y="7912"/>
                </a:moveTo>
                <a:cubicBezTo>
                  <a:pt x="14656" y="7912"/>
                  <a:pt x="14662" y="7910"/>
                  <a:pt x="14668" y="7908"/>
                </a:cubicBezTo>
                <a:cubicBezTo>
                  <a:pt x="14666" y="7904"/>
                  <a:pt x="14665" y="7899"/>
                  <a:pt x="14664" y="7893"/>
                </a:cubicBezTo>
                <a:cubicBezTo>
                  <a:pt x="14658" y="7901"/>
                  <a:pt x="14652" y="7909"/>
                  <a:pt x="14649" y="7912"/>
                </a:cubicBezTo>
                <a:close/>
                <a:moveTo>
                  <a:pt x="19510" y="12538"/>
                </a:moveTo>
                <a:cubicBezTo>
                  <a:pt x="19511" y="12535"/>
                  <a:pt x="19510" y="12525"/>
                  <a:pt x="19510" y="12538"/>
                </a:cubicBezTo>
                <a:close/>
                <a:moveTo>
                  <a:pt x="17232" y="9504"/>
                </a:moveTo>
                <a:cubicBezTo>
                  <a:pt x="17232" y="9507"/>
                  <a:pt x="17232" y="9509"/>
                  <a:pt x="17233" y="9509"/>
                </a:cubicBezTo>
                <a:cubicBezTo>
                  <a:pt x="17232" y="9507"/>
                  <a:pt x="17232" y="9505"/>
                  <a:pt x="17232" y="9504"/>
                </a:cubicBezTo>
                <a:close/>
                <a:moveTo>
                  <a:pt x="20009" y="6890"/>
                </a:moveTo>
                <a:cubicBezTo>
                  <a:pt x="20012" y="6887"/>
                  <a:pt x="20020" y="6886"/>
                  <a:pt x="20027" y="6885"/>
                </a:cubicBezTo>
                <a:cubicBezTo>
                  <a:pt x="20017" y="6881"/>
                  <a:pt x="20009" y="6881"/>
                  <a:pt x="20009" y="6890"/>
                </a:cubicBezTo>
                <a:close/>
                <a:moveTo>
                  <a:pt x="24034" y="8480"/>
                </a:moveTo>
                <a:cubicBezTo>
                  <a:pt x="24036" y="8477"/>
                  <a:pt x="24039" y="8475"/>
                  <a:pt x="24042" y="8473"/>
                </a:cubicBezTo>
                <a:cubicBezTo>
                  <a:pt x="24037" y="8465"/>
                  <a:pt x="24034" y="8464"/>
                  <a:pt x="24034" y="8480"/>
                </a:cubicBezTo>
                <a:close/>
                <a:moveTo>
                  <a:pt x="20057" y="6916"/>
                </a:moveTo>
                <a:cubicBezTo>
                  <a:pt x="20051" y="6916"/>
                  <a:pt x="20045" y="6917"/>
                  <a:pt x="20040" y="6918"/>
                </a:cubicBezTo>
                <a:cubicBezTo>
                  <a:pt x="20044" y="6924"/>
                  <a:pt x="20049" y="6919"/>
                  <a:pt x="20057" y="6916"/>
                </a:cubicBezTo>
                <a:close/>
                <a:moveTo>
                  <a:pt x="20057" y="6916"/>
                </a:moveTo>
                <a:cubicBezTo>
                  <a:pt x="20061" y="6915"/>
                  <a:pt x="20065" y="6914"/>
                  <a:pt x="20069" y="6914"/>
                </a:cubicBezTo>
                <a:cubicBezTo>
                  <a:pt x="20064" y="6913"/>
                  <a:pt x="20060" y="6914"/>
                  <a:pt x="20057" y="6916"/>
                </a:cubicBezTo>
                <a:close/>
                <a:moveTo>
                  <a:pt x="25750" y="8162"/>
                </a:moveTo>
                <a:cubicBezTo>
                  <a:pt x="25750" y="8168"/>
                  <a:pt x="25752" y="8171"/>
                  <a:pt x="25755" y="8171"/>
                </a:cubicBezTo>
                <a:cubicBezTo>
                  <a:pt x="25753" y="8168"/>
                  <a:pt x="25752" y="8165"/>
                  <a:pt x="25750" y="8162"/>
                </a:cubicBezTo>
                <a:close/>
                <a:moveTo>
                  <a:pt x="17551" y="1984"/>
                </a:moveTo>
                <a:cubicBezTo>
                  <a:pt x="17545" y="1984"/>
                  <a:pt x="17543" y="1984"/>
                  <a:pt x="17551" y="1984"/>
                </a:cubicBezTo>
                <a:close/>
                <a:moveTo>
                  <a:pt x="20352" y="1925"/>
                </a:moveTo>
                <a:cubicBezTo>
                  <a:pt x="20352" y="1918"/>
                  <a:pt x="20349" y="1918"/>
                  <a:pt x="20346" y="1920"/>
                </a:cubicBezTo>
                <a:cubicBezTo>
                  <a:pt x="20348" y="1922"/>
                  <a:pt x="20349" y="1923"/>
                  <a:pt x="20352" y="1925"/>
                </a:cubicBezTo>
                <a:close/>
                <a:moveTo>
                  <a:pt x="18262" y="1554"/>
                </a:moveTo>
                <a:cubicBezTo>
                  <a:pt x="18262" y="1548"/>
                  <a:pt x="18261" y="1549"/>
                  <a:pt x="18262" y="1554"/>
                </a:cubicBezTo>
                <a:close/>
                <a:moveTo>
                  <a:pt x="19859" y="2177"/>
                </a:moveTo>
                <a:cubicBezTo>
                  <a:pt x="19857" y="2174"/>
                  <a:pt x="19855" y="2171"/>
                  <a:pt x="19853" y="2168"/>
                </a:cubicBezTo>
                <a:cubicBezTo>
                  <a:pt x="19853" y="2178"/>
                  <a:pt x="19856" y="2180"/>
                  <a:pt x="19859" y="2177"/>
                </a:cubicBezTo>
                <a:close/>
                <a:moveTo>
                  <a:pt x="17918" y="1668"/>
                </a:moveTo>
                <a:cubicBezTo>
                  <a:pt x="17916" y="1670"/>
                  <a:pt x="17914" y="1673"/>
                  <a:pt x="17911" y="1675"/>
                </a:cubicBezTo>
                <a:cubicBezTo>
                  <a:pt x="17916" y="1673"/>
                  <a:pt x="17918" y="1671"/>
                  <a:pt x="17918" y="1668"/>
                </a:cubicBezTo>
                <a:close/>
                <a:moveTo>
                  <a:pt x="17358" y="3226"/>
                </a:moveTo>
                <a:cubicBezTo>
                  <a:pt x="17355" y="3230"/>
                  <a:pt x="17356" y="3233"/>
                  <a:pt x="17366" y="3233"/>
                </a:cubicBezTo>
                <a:cubicBezTo>
                  <a:pt x="17361" y="3230"/>
                  <a:pt x="17359" y="3227"/>
                  <a:pt x="17358" y="3226"/>
                </a:cubicBezTo>
                <a:close/>
                <a:moveTo>
                  <a:pt x="17358" y="2985"/>
                </a:moveTo>
                <a:cubicBezTo>
                  <a:pt x="17361" y="2984"/>
                  <a:pt x="17363" y="2984"/>
                  <a:pt x="17366" y="2983"/>
                </a:cubicBezTo>
                <a:cubicBezTo>
                  <a:pt x="17359" y="2983"/>
                  <a:pt x="17358" y="2984"/>
                  <a:pt x="17358" y="2985"/>
                </a:cubicBezTo>
                <a:close/>
                <a:moveTo>
                  <a:pt x="16767" y="2613"/>
                </a:moveTo>
                <a:cubicBezTo>
                  <a:pt x="16765" y="2610"/>
                  <a:pt x="16764" y="2608"/>
                  <a:pt x="16764" y="2608"/>
                </a:cubicBezTo>
                <a:cubicBezTo>
                  <a:pt x="16764" y="2611"/>
                  <a:pt x="16765" y="2612"/>
                  <a:pt x="16767" y="2613"/>
                </a:cubicBezTo>
                <a:close/>
                <a:moveTo>
                  <a:pt x="21007" y="1835"/>
                </a:moveTo>
                <a:cubicBezTo>
                  <a:pt x="21010" y="1834"/>
                  <a:pt x="21014" y="1834"/>
                  <a:pt x="21018" y="1833"/>
                </a:cubicBezTo>
                <a:cubicBezTo>
                  <a:pt x="21012" y="1827"/>
                  <a:pt x="21007" y="1825"/>
                  <a:pt x="21007" y="1835"/>
                </a:cubicBezTo>
                <a:close/>
                <a:moveTo>
                  <a:pt x="14664" y="7893"/>
                </a:moveTo>
                <a:cubicBezTo>
                  <a:pt x="14672" y="7879"/>
                  <a:pt x="14679" y="7867"/>
                  <a:pt x="14663" y="7881"/>
                </a:cubicBezTo>
                <a:cubicBezTo>
                  <a:pt x="14663" y="7886"/>
                  <a:pt x="14663" y="7889"/>
                  <a:pt x="14664" y="7893"/>
                </a:cubicBezTo>
                <a:close/>
                <a:moveTo>
                  <a:pt x="17357" y="2184"/>
                </a:moveTo>
                <a:cubicBezTo>
                  <a:pt x="17361" y="2181"/>
                  <a:pt x="17365" y="2173"/>
                  <a:pt x="17370" y="2166"/>
                </a:cubicBezTo>
                <a:cubicBezTo>
                  <a:pt x="17363" y="2160"/>
                  <a:pt x="17357" y="2163"/>
                  <a:pt x="17357" y="2184"/>
                </a:cubicBezTo>
                <a:close/>
                <a:moveTo>
                  <a:pt x="18668" y="2109"/>
                </a:moveTo>
                <a:cubicBezTo>
                  <a:pt x="18668" y="2109"/>
                  <a:pt x="18665" y="2107"/>
                  <a:pt x="18662" y="2103"/>
                </a:cubicBezTo>
                <a:cubicBezTo>
                  <a:pt x="18659" y="2107"/>
                  <a:pt x="18660" y="2109"/>
                  <a:pt x="18668" y="2109"/>
                </a:cubicBezTo>
                <a:close/>
                <a:moveTo>
                  <a:pt x="31795" y="3511"/>
                </a:moveTo>
                <a:cubicBezTo>
                  <a:pt x="31797" y="3514"/>
                  <a:pt x="31800" y="3517"/>
                  <a:pt x="31802" y="3520"/>
                </a:cubicBezTo>
                <a:cubicBezTo>
                  <a:pt x="31802" y="3515"/>
                  <a:pt x="31800" y="3512"/>
                  <a:pt x="31795" y="3511"/>
                </a:cubicBezTo>
                <a:close/>
                <a:moveTo>
                  <a:pt x="18396" y="2546"/>
                </a:moveTo>
                <a:cubicBezTo>
                  <a:pt x="18396" y="2546"/>
                  <a:pt x="18396" y="2546"/>
                  <a:pt x="18396" y="2546"/>
                </a:cubicBezTo>
                <a:cubicBezTo>
                  <a:pt x="18380" y="2546"/>
                  <a:pt x="18385" y="2547"/>
                  <a:pt x="18396" y="2546"/>
                </a:cubicBezTo>
                <a:close/>
                <a:moveTo>
                  <a:pt x="16670" y="3693"/>
                </a:moveTo>
                <a:cubicBezTo>
                  <a:pt x="16668" y="3695"/>
                  <a:pt x="16666" y="3697"/>
                  <a:pt x="16666" y="3699"/>
                </a:cubicBezTo>
                <a:cubicBezTo>
                  <a:pt x="16668" y="3699"/>
                  <a:pt x="16669" y="3699"/>
                  <a:pt x="16669" y="3699"/>
                </a:cubicBezTo>
                <a:cubicBezTo>
                  <a:pt x="16669" y="3697"/>
                  <a:pt x="16669" y="3695"/>
                  <a:pt x="16670" y="3693"/>
                </a:cubicBezTo>
                <a:close/>
                <a:moveTo>
                  <a:pt x="33518" y="2224"/>
                </a:moveTo>
                <a:cubicBezTo>
                  <a:pt x="33518" y="2224"/>
                  <a:pt x="33520" y="2226"/>
                  <a:pt x="33523" y="2229"/>
                </a:cubicBezTo>
                <a:cubicBezTo>
                  <a:pt x="33529" y="2226"/>
                  <a:pt x="33529" y="2224"/>
                  <a:pt x="33518" y="2224"/>
                </a:cubicBezTo>
                <a:close/>
                <a:moveTo>
                  <a:pt x="20263" y="11187"/>
                </a:moveTo>
                <a:cubicBezTo>
                  <a:pt x="20263" y="11187"/>
                  <a:pt x="20263" y="11188"/>
                  <a:pt x="20264" y="11188"/>
                </a:cubicBezTo>
                <a:cubicBezTo>
                  <a:pt x="20264" y="11188"/>
                  <a:pt x="20264" y="11188"/>
                  <a:pt x="20264" y="11188"/>
                </a:cubicBezTo>
                <a:cubicBezTo>
                  <a:pt x="20271" y="11189"/>
                  <a:pt x="20270" y="11187"/>
                  <a:pt x="20262" y="11183"/>
                </a:cubicBezTo>
                <a:cubicBezTo>
                  <a:pt x="20262" y="11184"/>
                  <a:pt x="20262" y="11186"/>
                  <a:pt x="20263" y="11187"/>
                </a:cubicBezTo>
                <a:close/>
                <a:moveTo>
                  <a:pt x="27240" y="7100"/>
                </a:moveTo>
                <a:cubicBezTo>
                  <a:pt x="27239" y="7101"/>
                  <a:pt x="27239" y="7101"/>
                  <a:pt x="27238" y="7101"/>
                </a:cubicBezTo>
                <a:cubicBezTo>
                  <a:pt x="27242" y="7102"/>
                  <a:pt x="27245" y="7102"/>
                  <a:pt x="27247" y="7104"/>
                </a:cubicBezTo>
                <a:cubicBezTo>
                  <a:pt x="27246" y="7101"/>
                  <a:pt x="27246" y="7100"/>
                  <a:pt x="27245" y="7099"/>
                </a:cubicBezTo>
                <a:cubicBezTo>
                  <a:pt x="27243" y="7100"/>
                  <a:pt x="27241" y="7100"/>
                  <a:pt x="27240" y="7100"/>
                </a:cubicBezTo>
                <a:close/>
                <a:moveTo>
                  <a:pt x="18050" y="2484"/>
                </a:moveTo>
                <a:cubicBezTo>
                  <a:pt x="18052" y="2486"/>
                  <a:pt x="18054" y="2487"/>
                  <a:pt x="18053" y="2484"/>
                </a:cubicBezTo>
                <a:cubicBezTo>
                  <a:pt x="18054" y="2482"/>
                  <a:pt x="18052" y="2483"/>
                  <a:pt x="18050" y="2484"/>
                </a:cubicBezTo>
                <a:close/>
                <a:moveTo>
                  <a:pt x="29724" y="3360"/>
                </a:moveTo>
                <a:cubicBezTo>
                  <a:pt x="29723" y="3358"/>
                  <a:pt x="29721" y="3357"/>
                  <a:pt x="29717" y="3357"/>
                </a:cubicBezTo>
                <a:cubicBezTo>
                  <a:pt x="29719" y="3359"/>
                  <a:pt x="29721" y="3359"/>
                  <a:pt x="29724" y="3360"/>
                </a:cubicBezTo>
                <a:close/>
                <a:moveTo>
                  <a:pt x="32083" y="2577"/>
                </a:moveTo>
                <a:cubicBezTo>
                  <a:pt x="32082" y="2575"/>
                  <a:pt x="32080" y="2574"/>
                  <a:pt x="32079" y="2573"/>
                </a:cubicBezTo>
                <a:cubicBezTo>
                  <a:pt x="32074" y="2583"/>
                  <a:pt x="32073" y="2588"/>
                  <a:pt x="32083" y="2577"/>
                </a:cubicBezTo>
                <a:close/>
                <a:moveTo>
                  <a:pt x="18207" y="2725"/>
                </a:moveTo>
                <a:cubicBezTo>
                  <a:pt x="18206" y="2723"/>
                  <a:pt x="18203" y="2719"/>
                  <a:pt x="18199" y="2712"/>
                </a:cubicBezTo>
                <a:cubicBezTo>
                  <a:pt x="18199" y="2717"/>
                  <a:pt x="18202" y="2722"/>
                  <a:pt x="18207" y="2725"/>
                </a:cubicBezTo>
                <a:close/>
                <a:moveTo>
                  <a:pt x="32114" y="2547"/>
                </a:moveTo>
                <a:cubicBezTo>
                  <a:pt x="32114" y="2542"/>
                  <a:pt x="32114" y="2539"/>
                  <a:pt x="32112" y="2538"/>
                </a:cubicBezTo>
                <a:cubicBezTo>
                  <a:pt x="32113" y="2541"/>
                  <a:pt x="32114" y="2543"/>
                  <a:pt x="32114" y="2547"/>
                </a:cubicBezTo>
                <a:close/>
                <a:moveTo>
                  <a:pt x="30898" y="2836"/>
                </a:moveTo>
                <a:cubicBezTo>
                  <a:pt x="30899" y="2835"/>
                  <a:pt x="30901" y="2835"/>
                  <a:pt x="30903" y="2835"/>
                </a:cubicBezTo>
                <a:cubicBezTo>
                  <a:pt x="30900" y="2832"/>
                  <a:pt x="30898" y="2832"/>
                  <a:pt x="30898" y="2836"/>
                </a:cubicBezTo>
                <a:close/>
                <a:moveTo>
                  <a:pt x="29996" y="3486"/>
                </a:moveTo>
                <a:cubicBezTo>
                  <a:pt x="29994" y="3482"/>
                  <a:pt x="29993" y="3482"/>
                  <a:pt x="29993" y="3486"/>
                </a:cubicBezTo>
                <a:cubicBezTo>
                  <a:pt x="29994" y="3486"/>
                  <a:pt x="29995" y="3486"/>
                  <a:pt x="29996" y="3486"/>
                </a:cubicBezTo>
                <a:close/>
                <a:moveTo>
                  <a:pt x="18323" y="2671"/>
                </a:moveTo>
                <a:cubicBezTo>
                  <a:pt x="18317" y="2672"/>
                  <a:pt x="18318" y="2673"/>
                  <a:pt x="18323" y="2673"/>
                </a:cubicBezTo>
                <a:cubicBezTo>
                  <a:pt x="18323" y="2672"/>
                  <a:pt x="18323" y="2672"/>
                  <a:pt x="18323" y="2671"/>
                </a:cubicBezTo>
                <a:close/>
                <a:moveTo>
                  <a:pt x="21404" y="6648"/>
                </a:moveTo>
                <a:cubicBezTo>
                  <a:pt x="21367" y="6629"/>
                  <a:pt x="21404" y="6652"/>
                  <a:pt x="21404" y="6648"/>
                </a:cubicBezTo>
                <a:close/>
                <a:moveTo>
                  <a:pt x="31089" y="10120"/>
                </a:moveTo>
                <a:cubicBezTo>
                  <a:pt x="31087" y="10123"/>
                  <a:pt x="31086" y="10125"/>
                  <a:pt x="31084" y="10128"/>
                </a:cubicBezTo>
                <a:cubicBezTo>
                  <a:pt x="31089" y="10128"/>
                  <a:pt x="31090" y="10125"/>
                  <a:pt x="31089" y="10120"/>
                </a:cubicBezTo>
                <a:close/>
                <a:moveTo>
                  <a:pt x="30830" y="10128"/>
                </a:moveTo>
                <a:cubicBezTo>
                  <a:pt x="30820" y="10136"/>
                  <a:pt x="30793" y="10190"/>
                  <a:pt x="30782" y="10190"/>
                </a:cubicBezTo>
                <a:cubicBezTo>
                  <a:pt x="30773" y="10188"/>
                  <a:pt x="30679" y="10190"/>
                  <a:pt x="30654" y="10190"/>
                </a:cubicBezTo>
                <a:cubicBezTo>
                  <a:pt x="30679" y="10200"/>
                  <a:pt x="30668" y="10315"/>
                  <a:pt x="30745" y="10252"/>
                </a:cubicBezTo>
                <a:cubicBezTo>
                  <a:pt x="30745" y="10258"/>
                  <a:pt x="30744" y="10268"/>
                  <a:pt x="30743" y="10275"/>
                </a:cubicBezTo>
                <a:cubicBezTo>
                  <a:pt x="30926" y="10328"/>
                  <a:pt x="31023" y="10197"/>
                  <a:pt x="31051" y="10070"/>
                </a:cubicBezTo>
                <a:cubicBezTo>
                  <a:pt x="31072" y="10093"/>
                  <a:pt x="31087" y="10111"/>
                  <a:pt x="31089" y="10120"/>
                </a:cubicBezTo>
                <a:cubicBezTo>
                  <a:pt x="31180" y="9998"/>
                  <a:pt x="30931" y="9877"/>
                  <a:pt x="30876" y="9847"/>
                </a:cubicBezTo>
                <a:cubicBezTo>
                  <a:pt x="30864" y="9847"/>
                  <a:pt x="30871" y="9844"/>
                  <a:pt x="30863" y="9842"/>
                </a:cubicBezTo>
                <a:cubicBezTo>
                  <a:pt x="30865" y="9870"/>
                  <a:pt x="30816" y="9810"/>
                  <a:pt x="30818" y="9816"/>
                </a:cubicBezTo>
                <a:cubicBezTo>
                  <a:pt x="30828" y="9816"/>
                  <a:pt x="30800" y="9850"/>
                  <a:pt x="30802" y="9847"/>
                </a:cubicBezTo>
                <a:cubicBezTo>
                  <a:pt x="30812" y="9853"/>
                  <a:pt x="30948" y="9968"/>
                  <a:pt x="31030" y="10049"/>
                </a:cubicBezTo>
                <a:cubicBezTo>
                  <a:pt x="31014" y="10043"/>
                  <a:pt x="30996" y="10034"/>
                  <a:pt x="30995" y="10034"/>
                </a:cubicBezTo>
                <a:cubicBezTo>
                  <a:pt x="30929" y="10034"/>
                  <a:pt x="30972" y="10128"/>
                  <a:pt x="30962" y="10128"/>
                </a:cubicBezTo>
                <a:cubicBezTo>
                  <a:pt x="30953" y="10130"/>
                  <a:pt x="30898" y="10129"/>
                  <a:pt x="30898" y="10122"/>
                </a:cubicBezTo>
                <a:cubicBezTo>
                  <a:pt x="30898" y="10141"/>
                  <a:pt x="30905" y="10128"/>
                  <a:pt x="30915" y="10128"/>
                </a:cubicBezTo>
                <a:cubicBezTo>
                  <a:pt x="30891" y="10128"/>
                  <a:pt x="30892" y="10190"/>
                  <a:pt x="30834" y="10190"/>
                </a:cubicBezTo>
                <a:cubicBezTo>
                  <a:pt x="30834" y="10182"/>
                  <a:pt x="30837" y="10128"/>
                  <a:pt x="30830" y="10128"/>
                </a:cubicBezTo>
                <a:close/>
                <a:moveTo>
                  <a:pt x="30743" y="10275"/>
                </a:moveTo>
                <a:cubicBezTo>
                  <a:pt x="30743" y="10275"/>
                  <a:pt x="30742" y="10275"/>
                  <a:pt x="30742" y="10275"/>
                </a:cubicBezTo>
                <a:cubicBezTo>
                  <a:pt x="30742" y="10289"/>
                  <a:pt x="30743" y="10284"/>
                  <a:pt x="30743" y="10275"/>
                </a:cubicBezTo>
                <a:close/>
                <a:moveTo>
                  <a:pt x="30654" y="10190"/>
                </a:moveTo>
                <a:cubicBezTo>
                  <a:pt x="30652" y="10189"/>
                  <a:pt x="30650" y="10189"/>
                  <a:pt x="30648" y="10189"/>
                </a:cubicBezTo>
                <a:cubicBezTo>
                  <a:pt x="30648" y="10190"/>
                  <a:pt x="30650" y="10190"/>
                  <a:pt x="30654" y="10190"/>
                </a:cubicBezTo>
                <a:close/>
                <a:moveTo>
                  <a:pt x="30835" y="10668"/>
                </a:moveTo>
                <a:cubicBezTo>
                  <a:pt x="30833" y="10670"/>
                  <a:pt x="30830" y="10675"/>
                  <a:pt x="30827" y="10679"/>
                </a:cubicBezTo>
                <a:cubicBezTo>
                  <a:pt x="30832" y="10680"/>
                  <a:pt x="30835" y="10677"/>
                  <a:pt x="30835" y="10668"/>
                </a:cubicBezTo>
                <a:close/>
                <a:moveTo>
                  <a:pt x="30584" y="10255"/>
                </a:moveTo>
                <a:cubicBezTo>
                  <a:pt x="30697" y="10283"/>
                  <a:pt x="30551" y="10362"/>
                  <a:pt x="30527" y="10351"/>
                </a:cubicBezTo>
                <a:cubicBezTo>
                  <a:pt x="30534" y="10386"/>
                  <a:pt x="30742" y="10615"/>
                  <a:pt x="30742" y="10592"/>
                </a:cubicBezTo>
                <a:cubicBezTo>
                  <a:pt x="30744" y="10597"/>
                  <a:pt x="30805" y="10676"/>
                  <a:pt x="30827" y="10679"/>
                </a:cubicBezTo>
                <a:cubicBezTo>
                  <a:pt x="30822" y="10686"/>
                  <a:pt x="30815" y="10693"/>
                  <a:pt x="30806" y="10692"/>
                </a:cubicBezTo>
                <a:cubicBezTo>
                  <a:pt x="30823" y="10700"/>
                  <a:pt x="30857" y="10725"/>
                  <a:pt x="30899" y="10720"/>
                </a:cubicBezTo>
                <a:cubicBezTo>
                  <a:pt x="30914" y="10720"/>
                  <a:pt x="30880" y="10752"/>
                  <a:pt x="30877" y="10754"/>
                </a:cubicBezTo>
                <a:cubicBezTo>
                  <a:pt x="30888" y="10760"/>
                  <a:pt x="30970" y="10783"/>
                  <a:pt x="30889" y="10783"/>
                </a:cubicBezTo>
                <a:cubicBezTo>
                  <a:pt x="30894" y="10782"/>
                  <a:pt x="30761" y="10752"/>
                  <a:pt x="30785" y="10752"/>
                </a:cubicBezTo>
                <a:cubicBezTo>
                  <a:pt x="30579" y="10741"/>
                  <a:pt x="30481" y="10642"/>
                  <a:pt x="30436" y="10502"/>
                </a:cubicBezTo>
                <a:cubicBezTo>
                  <a:pt x="30404" y="10502"/>
                  <a:pt x="30330" y="10455"/>
                  <a:pt x="30293" y="10440"/>
                </a:cubicBezTo>
                <a:cubicBezTo>
                  <a:pt x="30268" y="10440"/>
                  <a:pt x="30291" y="10471"/>
                  <a:pt x="30242" y="10471"/>
                </a:cubicBezTo>
                <a:cubicBezTo>
                  <a:pt x="30254" y="10449"/>
                  <a:pt x="30216" y="10513"/>
                  <a:pt x="30212" y="10501"/>
                </a:cubicBezTo>
                <a:cubicBezTo>
                  <a:pt x="30214" y="10519"/>
                  <a:pt x="30210" y="10501"/>
                  <a:pt x="30206" y="10502"/>
                </a:cubicBezTo>
                <a:cubicBezTo>
                  <a:pt x="30211" y="10502"/>
                  <a:pt x="30212" y="10518"/>
                  <a:pt x="30212" y="10534"/>
                </a:cubicBezTo>
                <a:cubicBezTo>
                  <a:pt x="30218" y="10536"/>
                  <a:pt x="30217" y="10540"/>
                  <a:pt x="30212" y="10544"/>
                </a:cubicBezTo>
                <a:cubicBezTo>
                  <a:pt x="30212" y="10555"/>
                  <a:pt x="30211" y="10564"/>
                  <a:pt x="30211" y="10564"/>
                </a:cubicBezTo>
                <a:cubicBezTo>
                  <a:pt x="30206" y="10564"/>
                  <a:pt x="30206" y="10557"/>
                  <a:pt x="30206" y="10549"/>
                </a:cubicBezTo>
                <a:cubicBezTo>
                  <a:pt x="30194" y="10557"/>
                  <a:pt x="30177" y="10565"/>
                  <a:pt x="30180" y="10564"/>
                </a:cubicBezTo>
                <a:cubicBezTo>
                  <a:pt x="30179" y="10631"/>
                  <a:pt x="30030" y="10665"/>
                  <a:pt x="29926" y="10627"/>
                </a:cubicBezTo>
                <a:cubicBezTo>
                  <a:pt x="29884" y="10612"/>
                  <a:pt x="29917" y="10555"/>
                  <a:pt x="29857" y="10533"/>
                </a:cubicBezTo>
                <a:cubicBezTo>
                  <a:pt x="29818" y="10519"/>
                  <a:pt x="29759" y="10533"/>
                  <a:pt x="29753" y="10533"/>
                </a:cubicBezTo>
                <a:cubicBezTo>
                  <a:pt x="29718" y="10542"/>
                  <a:pt x="29655" y="10537"/>
                  <a:pt x="29616" y="10533"/>
                </a:cubicBezTo>
                <a:cubicBezTo>
                  <a:pt x="29615" y="10533"/>
                  <a:pt x="29636" y="10410"/>
                  <a:pt x="29713" y="10408"/>
                </a:cubicBezTo>
                <a:cubicBezTo>
                  <a:pt x="29730" y="10408"/>
                  <a:pt x="29681" y="10256"/>
                  <a:pt x="29681" y="10246"/>
                </a:cubicBezTo>
                <a:cubicBezTo>
                  <a:pt x="29674" y="10234"/>
                  <a:pt x="29647" y="10211"/>
                  <a:pt x="29650" y="10189"/>
                </a:cubicBezTo>
                <a:cubicBezTo>
                  <a:pt x="29650" y="10137"/>
                  <a:pt x="29410" y="10126"/>
                  <a:pt x="29410" y="10065"/>
                </a:cubicBezTo>
                <a:cubicBezTo>
                  <a:pt x="29385" y="10075"/>
                  <a:pt x="29399" y="10085"/>
                  <a:pt x="29379" y="10096"/>
                </a:cubicBezTo>
                <a:cubicBezTo>
                  <a:pt x="29386" y="10096"/>
                  <a:pt x="29273" y="10017"/>
                  <a:pt x="29275" y="10018"/>
                </a:cubicBezTo>
                <a:cubicBezTo>
                  <a:pt x="29275" y="10050"/>
                  <a:pt x="29227" y="9986"/>
                  <a:pt x="29225" y="9974"/>
                </a:cubicBezTo>
                <a:cubicBezTo>
                  <a:pt x="29221" y="9987"/>
                  <a:pt x="29207" y="10018"/>
                  <a:pt x="29201" y="10034"/>
                </a:cubicBezTo>
                <a:cubicBezTo>
                  <a:pt x="29246" y="10034"/>
                  <a:pt x="29150" y="10064"/>
                  <a:pt x="29150" y="10037"/>
                </a:cubicBezTo>
                <a:cubicBezTo>
                  <a:pt x="29151" y="9970"/>
                  <a:pt x="29057" y="9913"/>
                  <a:pt x="29057" y="9904"/>
                </a:cubicBezTo>
                <a:cubicBezTo>
                  <a:pt x="29058" y="9902"/>
                  <a:pt x="29060" y="9882"/>
                  <a:pt x="29057" y="9880"/>
                </a:cubicBezTo>
                <a:cubicBezTo>
                  <a:pt x="29057" y="9826"/>
                  <a:pt x="29125" y="9866"/>
                  <a:pt x="29144" y="9875"/>
                </a:cubicBezTo>
                <a:cubicBezTo>
                  <a:pt x="29151" y="9872"/>
                  <a:pt x="29220" y="9842"/>
                  <a:pt x="29238" y="9842"/>
                </a:cubicBezTo>
                <a:cubicBezTo>
                  <a:pt x="29215" y="9813"/>
                  <a:pt x="29139" y="9822"/>
                  <a:pt x="29119" y="9816"/>
                </a:cubicBezTo>
                <a:cubicBezTo>
                  <a:pt x="29118" y="9879"/>
                  <a:pt x="29098" y="9831"/>
                  <a:pt x="29089" y="9816"/>
                </a:cubicBezTo>
                <a:cubicBezTo>
                  <a:pt x="29053" y="9816"/>
                  <a:pt x="28929" y="9691"/>
                  <a:pt x="28933" y="9691"/>
                </a:cubicBezTo>
                <a:cubicBezTo>
                  <a:pt x="28919" y="9694"/>
                  <a:pt x="28908" y="9690"/>
                  <a:pt x="28901" y="9676"/>
                </a:cubicBezTo>
                <a:cubicBezTo>
                  <a:pt x="28899" y="9676"/>
                  <a:pt x="28902" y="9659"/>
                  <a:pt x="28901" y="9657"/>
                </a:cubicBezTo>
                <a:cubicBezTo>
                  <a:pt x="28901" y="9617"/>
                  <a:pt x="29405" y="9565"/>
                  <a:pt x="29275" y="9753"/>
                </a:cubicBezTo>
                <a:cubicBezTo>
                  <a:pt x="29287" y="9800"/>
                  <a:pt x="29275" y="9770"/>
                  <a:pt x="29275" y="9795"/>
                </a:cubicBezTo>
                <a:cubicBezTo>
                  <a:pt x="29270" y="9792"/>
                  <a:pt x="29302" y="9832"/>
                  <a:pt x="29305" y="9844"/>
                </a:cubicBezTo>
                <a:cubicBezTo>
                  <a:pt x="29307" y="9835"/>
                  <a:pt x="29306" y="9816"/>
                  <a:pt x="29310" y="9816"/>
                </a:cubicBezTo>
                <a:cubicBezTo>
                  <a:pt x="29311" y="9816"/>
                  <a:pt x="29322" y="9816"/>
                  <a:pt x="29323" y="9816"/>
                </a:cubicBezTo>
                <a:cubicBezTo>
                  <a:pt x="29348" y="9816"/>
                  <a:pt x="29337" y="9881"/>
                  <a:pt x="29338" y="9890"/>
                </a:cubicBezTo>
                <a:cubicBezTo>
                  <a:pt x="29338" y="9847"/>
                  <a:pt x="29367" y="9930"/>
                  <a:pt x="29369" y="9940"/>
                </a:cubicBezTo>
                <a:cubicBezTo>
                  <a:pt x="29374" y="9914"/>
                  <a:pt x="29396" y="9897"/>
                  <a:pt x="29399" y="9934"/>
                </a:cubicBezTo>
                <a:cubicBezTo>
                  <a:pt x="29410" y="9919"/>
                  <a:pt x="29432" y="9883"/>
                  <a:pt x="29435" y="9878"/>
                </a:cubicBezTo>
                <a:cubicBezTo>
                  <a:pt x="29445" y="9878"/>
                  <a:pt x="29443" y="9890"/>
                  <a:pt x="29439" y="9900"/>
                </a:cubicBezTo>
                <a:cubicBezTo>
                  <a:pt x="29462" y="9868"/>
                  <a:pt x="29451" y="9852"/>
                  <a:pt x="29494" y="9851"/>
                </a:cubicBezTo>
                <a:cubicBezTo>
                  <a:pt x="29495" y="9852"/>
                  <a:pt x="29485" y="9822"/>
                  <a:pt x="29479" y="9813"/>
                </a:cubicBezTo>
                <a:cubicBezTo>
                  <a:pt x="29492" y="9807"/>
                  <a:pt x="29532" y="9793"/>
                  <a:pt x="29553" y="9785"/>
                </a:cubicBezTo>
                <a:cubicBezTo>
                  <a:pt x="29551" y="9784"/>
                  <a:pt x="29549" y="9784"/>
                  <a:pt x="29548" y="9784"/>
                </a:cubicBezTo>
                <a:cubicBezTo>
                  <a:pt x="29590" y="9708"/>
                  <a:pt x="29680" y="9727"/>
                  <a:pt x="29741" y="9784"/>
                </a:cubicBezTo>
                <a:cubicBezTo>
                  <a:pt x="29783" y="9784"/>
                  <a:pt x="29806" y="9790"/>
                  <a:pt x="29806" y="9824"/>
                </a:cubicBezTo>
                <a:cubicBezTo>
                  <a:pt x="29980" y="9822"/>
                  <a:pt x="30152" y="9946"/>
                  <a:pt x="30296" y="10009"/>
                </a:cubicBezTo>
                <a:cubicBezTo>
                  <a:pt x="30308" y="10026"/>
                  <a:pt x="30333" y="10057"/>
                  <a:pt x="30336" y="10035"/>
                </a:cubicBezTo>
                <a:cubicBezTo>
                  <a:pt x="30348" y="10046"/>
                  <a:pt x="30384" y="10071"/>
                  <a:pt x="30367" y="10065"/>
                </a:cubicBezTo>
                <a:cubicBezTo>
                  <a:pt x="30389" y="10157"/>
                  <a:pt x="30581" y="10218"/>
                  <a:pt x="30584" y="10255"/>
                </a:cubicBezTo>
                <a:close/>
                <a:moveTo>
                  <a:pt x="30524" y="10349"/>
                </a:moveTo>
                <a:cubicBezTo>
                  <a:pt x="30524" y="10349"/>
                  <a:pt x="30524" y="10349"/>
                  <a:pt x="30524" y="10349"/>
                </a:cubicBezTo>
                <a:cubicBezTo>
                  <a:pt x="30524" y="10349"/>
                  <a:pt x="30524" y="10349"/>
                  <a:pt x="30524" y="10349"/>
                </a:cubicBezTo>
                <a:cubicBezTo>
                  <a:pt x="30524" y="10349"/>
                  <a:pt x="30524" y="10349"/>
                  <a:pt x="30524" y="10349"/>
                </a:cubicBezTo>
                <a:close/>
                <a:moveTo>
                  <a:pt x="30336" y="10032"/>
                </a:moveTo>
                <a:cubicBezTo>
                  <a:pt x="30329" y="10029"/>
                  <a:pt x="30331" y="10031"/>
                  <a:pt x="30336" y="10035"/>
                </a:cubicBezTo>
                <a:cubicBezTo>
                  <a:pt x="30336" y="10034"/>
                  <a:pt x="30336" y="10034"/>
                  <a:pt x="30336" y="10032"/>
                </a:cubicBezTo>
                <a:close/>
                <a:moveTo>
                  <a:pt x="30305" y="10013"/>
                </a:moveTo>
                <a:cubicBezTo>
                  <a:pt x="30300" y="10010"/>
                  <a:pt x="30296" y="10007"/>
                  <a:pt x="30293" y="10003"/>
                </a:cubicBezTo>
                <a:cubicBezTo>
                  <a:pt x="30288" y="9996"/>
                  <a:pt x="30291" y="10001"/>
                  <a:pt x="30296" y="10009"/>
                </a:cubicBezTo>
                <a:cubicBezTo>
                  <a:pt x="30299" y="10011"/>
                  <a:pt x="30302" y="10012"/>
                  <a:pt x="30305" y="10013"/>
                </a:cubicBezTo>
                <a:close/>
                <a:moveTo>
                  <a:pt x="29475" y="9816"/>
                </a:moveTo>
                <a:cubicBezTo>
                  <a:pt x="29475" y="9815"/>
                  <a:pt x="29475" y="9815"/>
                  <a:pt x="29475" y="9814"/>
                </a:cubicBezTo>
                <a:cubicBezTo>
                  <a:pt x="29474" y="9815"/>
                  <a:pt x="29474" y="9816"/>
                  <a:pt x="29475" y="9816"/>
                </a:cubicBezTo>
                <a:close/>
                <a:moveTo>
                  <a:pt x="29475" y="9814"/>
                </a:moveTo>
                <a:cubicBezTo>
                  <a:pt x="29476" y="9814"/>
                  <a:pt x="29478" y="9813"/>
                  <a:pt x="29479" y="9813"/>
                </a:cubicBezTo>
                <a:cubicBezTo>
                  <a:pt x="29477" y="9809"/>
                  <a:pt x="29476" y="9809"/>
                  <a:pt x="29475" y="9814"/>
                </a:cubicBezTo>
                <a:close/>
                <a:moveTo>
                  <a:pt x="28107" y="8118"/>
                </a:moveTo>
                <a:cubicBezTo>
                  <a:pt x="28111" y="8112"/>
                  <a:pt x="28117" y="8106"/>
                  <a:pt x="28124" y="8100"/>
                </a:cubicBezTo>
                <a:cubicBezTo>
                  <a:pt x="28113" y="8100"/>
                  <a:pt x="28108" y="8107"/>
                  <a:pt x="28107" y="8118"/>
                </a:cubicBezTo>
                <a:close/>
                <a:moveTo>
                  <a:pt x="28153" y="8381"/>
                </a:moveTo>
                <a:cubicBezTo>
                  <a:pt x="28152" y="8382"/>
                  <a:pt x="28152" y="8383"/>
                  <a:pt x="28152" y="8385"/>
                </a:cubicBezTo>
                <a:cubicBezTo>
                  <a:pt x="28152" y="8385"/>
                  <a:pt x="28152" y="8383"/>
                  <a:pt x="28153" y="8381"/>
                </a:cubicBezTo>
                <a:close/>
                <a:moveTo>
                  <a:pt x="28090" y="8380"/>
                </a:moveTo>
                <a:cubicBezTo>
                  <a:pt x="28099" y="8292"/>
                  <a:pt x="28090" y="8232"/>
                  <a:pt x="28090" y="8214"/>
                </a:cubicBezTo>
                <a:cubicBezTo>
                  <a:pt x="28093" y="8167"/>
                  <a:pt x="28089" y="8142"/>
                  <a:pt x="28107" y="8118"/>
                </a:cubicBezTo>
                <a:cubicBezTo>
                  <a:pt x="28101" y="8164"/>
                  <a:pt x="28166" y="8280"/>
                  <a:pt x="28166" y="8256"/>
                </a:cubicBezTo>
                <a:cubicBezTo>
                  <a:pt x="28166" y="8255"/>
                  <a:pt x="28175" y="8224"/>
                  <a:pt x="28177" y="8224"/>
                </a:cubicBezTo>
                <a:cubicBezTo>
                  <a:pt x="28177" y="8225"/>
                  <a:pt x="28185" y="8225"/>
                  <a:pt x="28190" y="8225"/>
                </a:cubicBezTo>
                <a:cubicBezTo>
                  <a:pt x="28174" y="8227"/>
                  <a:pt x="28194" y="8246"/>
                  <a:pt x="28204" y="8253"/>
                </a:cubicBezTo>
                <a:cubicBezTo>
                  <a:pt x="28204" y="8246"/>
                  <a:pt x="28225" y="8228"/>
                  <a:pt x="28229" y="8225"/>
                </a:cubicBezTo>
                <a:cubicBezTo>
                  <a:pt x="28266" y="8225"/>
                  <a:pt x="28228" y="8287"/>
                  <a:pt x="28228" y="8288"/>
                </a:cubicBezTo>
                <a:cubicBezTo>
                  <a:pt x="28234" y="8284"/>
                  <a:pt x="28239" y="8283"/>
                  <a:pt x="28246" y="8282"/>
                </a:cubicBezTo>
                <a:cubicBezTo>
                  <a:pt x="28214" y="8286"/>
                  <a:pt x="28247" y="8294"/>
                  <a:pt x="28245" y="8321"/>
                </a:cubicBezTo>
                <a:cubicBezTo>
                  <a:pt x="28257" y="8321"/>
                  <a:pt x="28265" y="8323"/>
                  <a:pt x="28270" y="8326"/>
                </a:cubicBezTo>
                <a:cubicBezTo>
                  <a:pt x="28273" y="8313"/>
                  <a:pt x="28276" y="8302"/>
                  <a:pt x="28277" y="8292"/>
                </a:cubicBezTo>
                <a:cubicBezTo>
                  <a:pt x="28308" y="8292"/>
                  <a:pt x="28308" y="8292"/>
                  <a:pt x="28308" y="8292"/>
                </a:cubicBezTo>
                <a:cubicBezTo>
                  <a:pt x="28308" y="8417"/>
                  <a:pt x="28266" y="8434"/>
                  <a:pt x="28246" y="8543"/>
                </a:cubicBezTo>
                <a:cubicBezTo>
                  <a:pt x="28246" y="8609"/>
                  <a:pt x="28081" y="8412"/>
                  <a:pt x="28149" y="8412"/>
                </a:cubicBezTo>
                <a:cubicBezTo>
                  <a:pt x="28149" y="8411"/>
                  <a:pt x="28174" y="8411"/>
                  <a:pt x="28182" y="8414"/>
                </a:cubicBezTo>
                <a:cubicBezTo>
                  <a:pt x="28177" y="8400"/>
                  <a:pt x="28156" y="8367"/>
                  <a:pt x="28153" y="8381"/>
                </a:cubicBezTo>
                <a:cubicBezTo>
                  <a:pt x="28153" y="8371"/>
                  <a:pt x="28153" y="8350"/>
                  <a:pt x="28152" y="8349"/>
                </a:cubicBezTo>
                <a:cubicBezTo>
                  <a:pt x="28151" y="8351"/>
                  <a:pt x="28131" y="8348"/>
                  <a:pt x="28134" y="8349"/>
                </a:cubicBezTo>
                <a:cubicBezTo>
                  <a:pt x="28163" y="8349"/>
                  <a:pt x="28090" y="8404"/>
                  <a:pt x="28090" y="8380"/>
                </a:cubicBezTo>
                <a:close/>
                <a:moveTo>
                  <a:pt x="28228" y="8461"/>
                </a:moveTo>
                <a:cubicBezTo>
                  <a:pt x="28228" y="8393"/>
                  <a:pt x="28224" y="8492"/>
                  <a:pt x="28228" y="8461"/>
                </a:cubicBezTo>
                <a:close/>
                <a:moveTo>
                  <a:pt x="28193" y="8224"/>
                </a:moveTo>
                <a:cubicBezTo>
                  <a:pt x="28191" y="8224"/>
                  <a:pt x="28191" y="8225"/>
                  <a:pt x="28190" y="8225"/>
                </a:cubicBezTo>
                <a:cubicBezTo>
                  <a:pt x="28191" y="8225"/>
                  <a:pt x="28192" y="8225"/>
                  <a:pt x="28193" y="8224"/>
                </a:cubicBezTo>
                <a:close/>
                <a:moveTo>
                  <a:pt x="27622" y="8692"/>
                </a:moveTo>
                <a:cubicBezTo>
                  <a:pt x="27624" y="8691"/>
                  <a:pt x="27659" y="8653"/>
                  <a:pt x="27653" y="8656"/>
                </a:cubicBezTo>
                <a:cubicBezTo>
                  <a:pt x="27652" y="8655"/>
                  <a:pt x="27652" y="8655"/>
                  <a:pt x="27652" y="8655"/>
                </a:cubicBezTo>
                <a:cubicBezTo>
                  <a:pt x="27662" y="8644"/>
                  <a:pt x="27661" y="8616"/>
                  <a:pt x="27661" y="8599"/>
                </a:cubicBezTo>
                <a:cubicBezTo>
                  <a:pt x="27704" y="8599"/>
                  <a:pt x="27934" y="8368"/>
                  <a:pt x="27934" y="8376"/>
                </a:cubicBezTo>
                <a:cubicBezTo>
                  <a:pt x="27933" y="8375"/>
                  <a:pt x="27934" y="8361"/>
                  <a:pt x="27934" y="8361"/>
                </a:cubicBezTo>
                <a:cubicBezTo>
                  <a:pt x="27934" y="8344"/>
                  <a:pt x="27900" y="8354"/>
                  <a:pt x="27895" y="8349"/>
                </a:cubicBezTo>
                <a:cubicBezTo>
                  <a:pt x="27908" y="8349"/>
                  <a:pt x="27897" y="8224"/>
                  <a:pt x="27903" y="8224"/>
                </a:cubicBezTo>
                <a:cubicBezTo>
                  <a:pt x="27860" y="8241"/>
                  <a:pt x="27833" y="8292"/>
                  <a:pt x="27840" y="8342"/>
                </a:cubicBezTo>
                <a:cubicBezTo>
                  <a:pt x="27840" y="8351"/>
                  <a:pt x="27841" y="8349"/>
                  <a:pt x="27839" y="8349"/>
                </a:cubicBezTo>
                <a:cubicBezTo>
                  <a:pt x="27805" y="8362"/>
                  <a:pt x="27809" y="8370"/>
                  <a:pt x="27809" y="8385"/>
                </a:cubicBezTo>
                <a:cubicBezTo>
                  <a:pt x="27792" y="8412"/>
                  <a:pt x="27746" y="8461"/>
                  <a:pt x="27746" y="8485"/>
                </a:cubicBezTo>
                <a:cubicBezTo>
                  <a:pt x="27714" y="8492"/>
                  <a:pt x="27587" y="8692"/>
                  <a:pt x="27622" y="8692"/>
                </a:cubicBezTo>
                <a:close/>
                <a:moveTo>
                  <a:pt x="28494" y="8411"/>
                </a:moveTo>
                <a:cubicBezTo>
                  <a:pt x="28495" y="8413"/>
                  <a:pt x="28496" y="8415"/>
                  <a:pt x="28497" y="8417"/>
                </a:cubicBezTo>
                <a:cubicBezTo>
                  <a:pt x="28497" y="8414"/>
                  <a:pt x="28497" y="8411"/>
                  <a:pt x="28494" y="8411"/>
                </a:cubicBezTo>
                <a:close/>
                <a:moveTo>
                  <a:pt x="27898" y="7695"/>
                </a:moveTo>
                <a:cubicBezTo>
                  <a:pt x="27899" y="7685"/>
                  <a:pt x="27937" y="7705"/>
                  <a:pt x="27934" y="7730"/>
                </a:cubicBezTo>
                <a:cubicBezTo>
                  <a:pt x="27936" y="7726"/>
                  <a:pt x="27939" y="7725"/>
                  <a:pt x="27942" y="7725"/>
                </a:cubicBezTo>
                <a:cubicBezTo>
                  <a:pt x="27932" y="7725"/>
                  <a:pt x="27915" y="7631"/>
                  <a:pt x="27965" y="7630"/>
                </a:cubicBezTo>
                <a:cubicBezTo>
                  <a:pt x="27938" y="7606"/>
                  <a:pt x="27916" y="7603"/>
                  <a:pt x="27965" y="7583"/>
                </a:cubicBezTo>
                <a:cubicBezTo>
                  <a:pt x="27876" y="7582"/>
                  <a:pt x="28009" y="7444"/>
                  <a:pt x="28008" y="7444"/>
                </a:cubicBezTo>
                <a:cubicBezTo>
                  <a:pt x="28024" y="7437"/>
                  <a:pt x="28133" y="7444"/>
                  <a:pt x="28116" y="7444"/>
                </a:cubicBezTo>
                <a:cubicBezTo>
                  <a:pt x="28140" y="7486"/>
                  <a:pt x="28152" y="7535"/>
                  <a:pt x="28152" y="7573"/>
                </a:cubicBezTo>
                <a:cubicBezTo>
                  <a:pt x="28153" y="7577"/>
                  <a:pt x="28152" y="7578"/>
                  <a:pt x="28152" y="7578"/>
                </a:cubicBezTo>
                <a:cubicBezTo>
                  <a:pt x="28157" y="7611"/>
                  <a:pt x="28152" y="7725"/>
                  <a:pt x="28128" y="7725"/>
                </a:cubicBezTo>
                <a:cubicBezTo>
                  <a:pt x="28108" y="7732"/>
                  <a:pt x="28097" y="7776"/>
                  <a:pt x="28097" y="7735"/>
                </a:cubicBezTo>
                <a:cubicBezTo>
                  <a:pt x="28097" y="7764"/>
                  <a:pt x="28093" y="7752"/>
                  <a:pt x="28070" y="7758"/>
                </a:cubicBezTo>
                <a:cubicBezTo>
                  <a:pt x="28082" y="7760"/>
                  <a:pt x="28078" y="7760"/>
                  <a:pt x="28058" y="7759"/>
                </a:cubicBezTo>
                <a:cubicBezTo>
                  <a:pt x="28058" y="7798"/>
                  <a:pt x="28089" y="7892"/>
                  <a:pt x="28090" y="7944"/>
                </a:cubicBezTo>
                <a:cubicBezTo>
                  <a:pt x="28087" y="7945"/>
                  <a:pt x="28214" y="7901"/>
                  <a:pt x="28214" y="7944"/>
                </a:cubicBezTo>
                <a:cubicBezTo>
                  <a:pt x="28219" y="7948"/>
                  <a:pt x="28217" y="7947"/>
                  <a:pt x="28214" y="7946"/>
                </a:cubicBezTo>
                <a:cubicBezTo>
                  <a:pt x="28215" y="7954"/>
                  <a:pt x="28215" y="7980"/>
                  <a:pt x="28214" y="7975"/>
                </a:cubicBezTo>
                <a:cubicBezTo>
                  <a:pt x="28187" y="7983"/>
                  <a:pt x="28308" y="7956"/>
                  <a:pt x="28308" y="7972"/>
                </a:cubicBezTo>
                <a:cubicBezTo>
                  <a:pt x="28303" y="7977"/>
                  <a:pt x="28295" y="7991"/>
                  <a:pt x="28308" y="8005"/>
                </a:cubicBezTo>
                <a:cubicBezTo>
                  <a:pt x="28308" y="8008"/>
                  <a:pt x="28271" y="8004"/>
                  <a:pt x="28269" y="8006"/>
                </a:cubicBezTo>
                <a:cubicBezTo>
                  <a:pt x="28284" y="8006"/>
                  <a:pt x="28275" y="8036"/>
                  <a:pt x="28273" y="8037"/>
                </a:cubicBezTo>
                <a:cubicBezTo>
                  <a:pt x="28359" y="8037"/>
                  <a:pt x="28338" y="8084"/>
                  <a:pt x="28308" y="8125"/>
                </a:cubicBezTo>
                <a:cubicBezTo>
                  <a:pt x="28318" y="8130"/>
                  <a:pt x="28328" y="8132"/>
                  <a:pt x="28339" y="8131"/>
                </a:cubicBezTo>
                <a:cubicBezTo>
                  <a:pt x="28347" y="8116"/>
                  <a:pt x="28340" y="8109"/>
                  <a:pt x="28346" y="8100"/>
                </a:cubicBezTo>
                <a:cubicBezTo>
                  <a:pt x="28373" y="8100"/>
                  <a:pt x="28351" y="8142"/>
                  <a:pt x="28406" y="8100"/>
                </a:cubicBezTo>
                <a:cubicBezTo>
                  <a:pt x="28456" y="8100"/>
                  <a:pt x="28472" y="8275"/>
                  <a:pt x="28494" y="8321"/>
                </a:cubicBezTo>
                <a:cubicBezTo>
                  <a:pt x="28484" y="8310"/>
                  <a:pt x="28402" y="8330"/>
                  <a:pt x="28402" y="8309"/>
                </a:cubicBezTo>
                <a:cubicBezTo>
                  <a:pt x="28405" y="8315"/>
                  <a:pt x="28395" y="8351"/>
                  <a:pt x="28402" y="8349"/>
                </a:cubicBezTo>
                <a:cubicBezTo>
                  <a:pt x="28403" y="8352"/>
                  <a:pt x="28406" y="8350"/>
                  <a:pt x="28407" y="8348"/>
                </a:cubicBezTo>
                <a:cubicBezTo>
                  <a:pt x="28428" y="8351"/>
                  <a:pt x="28433" y="8373"/>
                  <a:pt x="28435" y="8397"/>
                </a:cubicBezTo>
                <a:cubicBezTo>
                  <a:pt x="28449" y="8377"/>
                  <a:pt x="28468" y="8360"/>
                  <a:pt x="28464" y="8371"/>
                </a:cubicBezTo>
                <a:cubicBezTo>
                  <a:pt x="28464" y="8376"/>
                  <a:pt x="28464" y="8376"/>
                  <a:pt x="28464" y="8376"/>
                </a:cubicBezTo>
                <a:cubicBezTo>
                  <a:pt x="28461" y="8408"/>
                  <a:pt x="28465" y="8441"/>
                  <a:pt x="28464" y="8474"/>
                </a:cubicBezTo>
                <a:cubicBezTo>
                  <a:pt x="28478" y="8476"/>
                  <a:pt x="28478" y="8473"/>
                  <a:pt x="28464" y="8466"/>
                </a:cubicBezTo>
                <a:cubicBezTo>
                  <a:pt x="28465" y="8465"/>
                  <a:pt x="28466" y="8451"/>
                  <a:pt x="28466" y="8442"/>
                </a:cubicBezTo>
                <a:cubicBezTo>
                  <a:pt x="28471" y="8455"/>
                  <a:pt x="28493" y="8429"/>
                  <a:pt x="28497" y="8417"/>
                </a:cubicBezTo>
                <a:cubicBezTo>
                  <a:pt x="28515" y="8464"/>
                  <a:pt x="28526" y="8447"/>
                  <a:pt x="28495" y="8505"/>
                </a:cubicBezTo>
                <a:cubicBezTo>
                  <a:pt x="28555" y="8622"/>
                  <a:pt x="28566" y="8729"/>
                  <a:pt x="28526" y="8854"/>
                </a:cubicBezTo>
                <a:cubicBezTo>
                  <a:pt x="28495" y="8854"/>
                  <a:pt x="28495" y="8854"/>
                  <a:pt x="28495" y="8854"/>
                </a:cubicBezTo>
                <a:cubicBezTo>
                  <a:pt x="28498" y="8823"/>
                  <a:pt x="28504" y="8778"/>
                  <a:pt x="28474" y="8765"/>
                </a:cubicBezTo>
                <a:cubicBezTo>
                  <a:pt x="28471" y="8765"/>
                  <a:pt x="28468" y="8765"/>
                  <a:pt x="28464" y="8765"/>
                </a:cubicBezTo>
                <a:cubicBezTo>
                  <a:pt x="28459" y="8768"/>
                  <a:pt x="28461" y="8773"/>
                  <a:pt x="28464" y="8779"/>
                </a:cubicBezTo>
                <a:cubicBezTo>
                  <a:pt x="28464" y="8777"/>
                  <a:pt x="28464" y="8775"/>
                  <a:pt x="28465" y="8775"/>
                </a:cubicBezTo>
                <a:cubicBezTo>
                  <a:pt x="28465" y="8776"/>
                  <a:pt x="28465" y="8778"/>
                  <a:pt x="28465" y="8779"/>
                </a:cubicBezTo>
                <a:cubicBezTo>
                  <a:pt x="28469" y="8788"/>
                  <a:pt x="28477" y="8795"/>
                  <a:pt x="28462" y="8786"/>
                </a:cubicBezTo>
                <a:cubicBezTo>
                  <a:pt x="28464" y="8786"/>
                  <a:pt x="28464" y="8783"/>
                  <a:pt x="28464" y="8781"/>
                </a:cubicBezTo>
                <a:cubicBezTo>
                  <a:pt x="28461" y="8792"/>
                  <a:pt x="28451" y="8789"/>
                  <a:pt x="28433" y="8789"/>
                </a:cubicBezTo>
                <a:cubicBezTo>
                  <a:pt x="28562" y="8960"/>
                  <a:pt x="28308" y="8965"/>
                  <a:pt x="28308" y="8812"/>
                </a:cubicBezTo>
                <a:cubicBezTo>
                  <a:pt x="28315" y="8780"/>
                  <a:pt x="28280" y="8739"/>
                  <a:pt x="28259" y="8710"/>
                </a:cubicBezTo>
                <a:cubicBezTo>
                  <a:pt x="28258" y="8713"/>
                  <a:pt x="28256" y="8716"/>
                  <a:pt x="28253" y="8722"/>
                </a:cubicBezTo>
                <a:cubicBezTo>
                  <a:pt x="28253" y="8722"/>
                  <a:pt x="28253" y="8723"/>
                  <a:pt x="28253" y="8724"/>
                </a:cubicBezTo>
                <a:cubicBezTo>
                  <a:pt x="28252" y="8724"/>
                  <a:pt x="28252" y="8724"/>
                  <a:pt x="28251" y="8724"/>
                </a:cubicBezTo>
                <a:cubicBezTo>
                  <a:pt x="28249" y="8727"/>
                  <a:pt x="28248" y="8729"/>
                  <a:pt x="28246" y="8732"/>
                </a:cubicBezTo>
                <a:cubicBezTo>
                  <a:pt x="28246" y="8724"/>
                  <a:pt x="28218" y="8718"/>
                  <a:pt x="28214" y="8722"/>
                </a:cubicBezTo>
                <a:cubicBezTo>
                  <a:pt x="28214" y="8713"/>
                  <a:pt x="28208" y="8741"/>
                  <a:pt x="28185" y="8755"/>
                </a:cubicBezTo>
                <a:cubicBezTo>
                  <a:pt x="28183" y="8755"/>
                  <a:pt x="28184" y="8698"/>
                  <a:pt x="28183" y="8692"/>
                </a:cubicBezTo>
                <a:cubicBezTo>
                  <a:pt x="28122" y="8895"/>
                  <a:pt x="28030" y="8659"/>
                  <a:pt x="28192" y="8630"/>
                </a:cubicBezTo>
                <a:cubicBezTo>
                  <a:pt x="28156" y="8630"/>
                  <a:pt x="28239" y="8583"/>
                  <a:pt x="28245" y="8571"/>
                </a:cubicBezTo>
                <a:cubicBezTo>
                  <a:pt x="28244" y="8570"/>
                  <a:pt x="28242" y="8569"/>
                  <a:pt x="28241" y="8568"/>
                </a:cubicBezTo>
                <a:cubicBezTo>
                  <a:pt x="28245" y="8568"/>
                  <a:pt x="28246" y="8569"/>
                  <a:pt x="28245" y="8571"/>
                </a:cubicBezTo>
                <a:cubicBezTo>
                  <a:pt x="28245" y="8571"/>
                  <a:pt x="28245" y="8571"/>
                  <a:pt x="28245" y="8571"/>
                </a:cubicBezTo>
                <a:cubicBezTo>
                  <a:pt x="28269" y="8591"/>
                  <a:pt x="28290" y="8586"/>
                  <a:pt x="28307" y="8620"/>
                </a:cubicBezTo>
                <a:cubicBezTo>
                  <a:pt x="28315" y="8604"/>
                  <a:pt x="28345" y="8575"/>
                  <a:pt x="28338" y="8569"/>
                </a:cubicBezTo>
                <a:cubicBezTo>
                  <a:pt x="28347" y="8571"/>
                  <a:pt x="28355" y="8577"/>
                  <a:pt x="28362" y="8584"/>
                </a:cubicBezTo>
                <a:cubicBezTo>
                  <a:pt x="28373" y="8558"/>
                  <a:pt x="28400" y="8510"/>
                  <a:pt x="28402" y="8545"/>
                </a:cubicBezTo>
                <a:cubicBezTo>
                  <a:pt x="28410" y="8539"/>
                  <a:pt x="28433" y="8525"/>
                  <a:pt x="28433" y="8527"/>
                </a:cubicBezTo>
                <a:cubicBezTo>
                  <a:pt x="28429" y="8536"/>
                  <a:pt x="28433" y="8534"/>
                  <a:pt x="28437" y="8536"/>
                </a:cubicBezTo>
                <a:cubicBezTo>
                  <a:pt x="28461" y="8536"/>
                  <a:pt x="28402" y="8411"/>
                  <a:pt x="28402" y="8428"/>
                </a:cubicBezTo>
                <a:cubicBezTo>
                  <a:pt x="28404" y="8436"/>
                  <a:pt x="28375" y="8388"/>
                  <a:pt x="28370" y="8338"/>
                </a:cubicBezTo>
                <a:cubicBezTo>
                  <a:pt x="28364" y="8348"/>
                  <a:pt x="28330" y="8374"/>
                  <a:pt x="28326" y="8380"/>
                </a:cubicBezTo>
                <a:cubicBezTo>
                  <a:pt x="28312" y="8374"/>
                  <a:pt x="28306" y="8364"/>
                  <a:pt x="28308" y="8352"/>
                </a:cubicBezTo>
                <a:cubicBezTo>
                  <a:pt x="28308" y="8349"/>
                  <a:pt x="28320" y="8346"/>
                  <a:pt x="28331" y="8345"/>
                </a:cubicBezTo>
                <a:cubicBezTo>
                  <a:pt x="28306" y="8322"/>
                  <a:pt x="28360" y="8195"/>
                  <a:pt x="28369" y="8222"/>
                </a:cubicBezTo>
                <a:cubicBezTo>
                  <a:pt x="28357" y="8145"/>
                  <a:pt x="28223" y="8105"/>
                  <a:pt x="28172" y="8046"/>
                </a:cubicBezTo>
                <a:cubicBezTo>
                  <a:pt x="28191" y="8116"/>
                  <a:pt x="28027" y="7931"/>
                  <a:pt x="28027" y="8024"/>
                </a:cubicBezTo>
                <a:cubicBezTo>
                  <a:pt x="28175" y="8190"/>
                  <a:pt x="27934" y="8213"/>
                  <a:pt x="27934" y="8043"/>
                </a:cubicBezTo>
                <a:cubicBezTo>
                  <a:pt x="27981" y="8039"/>
                  <a:pt x="27932" y="8016"/>
                  <a:pt x="27995" y="8037"/>
                </a:cubicBezTo>
                <a:cubicBezTo>
                  <a:pt x="27995" y="8027"/>
                  <a:pt x="27996" y="8016"/>
                  <a:pt x="27997" y="8006"/>
                </a:cubicBezTo>
                <a:cubicBezTo>
                  <a:pt x="27995" y="8004"/>
                  <a:pt x="27996" y="8011"/>
                  <a:pt x="27996" y="8010"/>
                </a:cubicBezTo>
                <a:cubicBezTo>
                  <a:pt x="27983" y="7991"/>
                  <a:pt x="27902" y="7872"/>
                  <a:pt x="27902" y="7887"/>
                </a:cubicBezTo>
                <a:cubicBezTo>
                  <a:pt x="27898" y="7832"/>
                  <a:pt x="27846" y="7708"/>
                  <a:pt x="27898" y="7695"/>
                </a:cubicBezTo>
                <a:close/>
                <a:moveTo>
                  <a:pt x="28258" y="8708"/>
                </a:moveTo>
                <a:cubicBezTo>
                  <a:pt x="28251" y="8698"/>
                  <a:pt x="28246" y="8690"/>
                  <a:pt x="28246" y="8684"/>
                </a:cubicBezTo>
                <a:cubicBezTo>
                  <a:pt x="28244" y="8695"/>
                  <a:pt x="28246" y="8706"/>
                  <a:pt x="28250" y="8716"/>
                </a:cubicBezTo>
                <a:cubicBezTo>
                  <a:pt x="28253" y="8712"/>
                  <a:pt x="28256" y="8710"/>
                  <a:pt x="28258" y="8708"/>
                </a:cubicBezTo>
                <a:close/>
                <a:moveTo>
                  <a:pt x="28319" y="8134"/>
                </a:moveTo>
                <a:cubicBezTo>
                  <a:pt x="28321" y="8143"/>
                  <a:pt x="28320" y="8134"/>
                  <a:pt x="28319" y="8134"/>
                </a:cubicBezTo>
                <a:close/>
                <a:moveTo>
                  <a:pt x="28001" y="7910"/>
                </a:moveTo>
                <a:cubicBezTo>
                  <a:pt x="27975" y="7889"/>
                  <a:pt x="27977" y="7906"/>
                  <a:pt x="28001" y="7910"/>
                </a:cubicBezTo>
                <a:close/>
                <a:moveTo>
                  <a:pt x="28466" y="8442"/>
                </a:moveTo>
                <a:cubicBezTo>
                  <a:pt x="28465" y="8437"/>
                  <a:pt x="28465" y="8433"/>
                  <a:pt x="28464" y="8432"/>
                </a:cubicBezTo>
                <a:cubicBezTo>
                  <a:pt x="28464" y="8437"/>
                  <a:pt x="28465" y="8440"/>
                  <a:pt x="28466" y="8442"/>
                </a:cubicBezTo>
                <a:close/>
                <a:moveTo>
                  <a:pt x="28407" y="8348"/>
                </a:moveTo>
                <a:cubicBezTo>
                  <a:pt x="28408" y="8346"/>
                  <a:pt x="28407" y="8344"/>
                  <a:pt x="28402" y="8347"/>
                </a:cubicBezTo>
                <a:cubicBezTo>
                  <a:pt x="28404" y="8347"/>
                  <a:pt x="28405" y="8347"/>
                  <a:pt x="28407" y="8348"/>
                </a:cubicBezTo>
                <a:close/>
                <a:moveTo>
                  <a:pt x="8746" y="8627"/>
                </a:moveTo>
                <a:cubicBezTo>
                  <a:pt x="8740" y="8611"/>
                  <a:pt x="8719" y="8568"/>
                  <a:pt x="8710" y="8568"/>
                </a:cubicBezTo>
                <a:cubicBezTo>
                  <a:pt x="8709" y="8598"/>
                  <a:pt x="8700" y="8601"/>
                  <a:pt x="8683" y="8637"/>
                </a:cubicBezTo>
                <a:cubicBezTo>
                  <a:pt x="8683" y="8624"/>
                  <a:pt x="8746" y="8635"/>
                  <a:pt x="8746" y="8627"/>
                </a:cubicBezTo>
                <a:close/>
                <a:moveTo>
                  <a:pt x="21776" y="7563"/>
                </a:moveTo>
                <a:cubicBezTo>
                  <a:pt x="21761" y="7603"/>
                  <a:pt x="21781" y="7563"/>
                  <a:pt x="21776" y="7563"/>
                </a:cubicBezTo>
                <a:close/>
                <a:moveTo>
                  <a:pt x="33115" y="13553"/>
                </a:moveTo>
                <a:cubicBezTo>
                  <a:pt x="33119" y="13555"/>
                  <a:pt x="33122" y="13557"/>
                  <a:pt x="33122" y="13558"/>
                </a:cubicBezTo>
                <a:cubicBezTo>
                  <a:pt x="33124" y="13556"/>
                  <a:pt x="33120" y="13554"/>
                  <a:pt x="33115" y="13553"/>
                </a:cubicBezTo>
                <a:close/>
                <a:moveTo>
                  <a:pt x="33122" y="13558"/>
                </a:moveTo>
                <a:cubicBezTo>
                  <a:pt x="33121" y="13559"/>
                  <a:pt x="33120" y="13559"/>
                  <a:pt x="33118" y="13560"/>
                </a:cubicBezTo>
                <a:cubicBezTo>
                  <a:pt x="33121" y="13560"/>
                  <a:pt x="33122" y="13559"/>
                  <a:pt x="33122" y="13558"/>
                </a:cubicBezTo>
                <a:close/>
                <a:moveTo>
                  <a:pt x="33500" y="13840"/>
                </a:moveTo>
                <a:cubicBezTo>
                  <a:pt x="33389" y="13840"/>
                  <a:pt x="33327" y="13897"/>
                  <a:pt x="33300" y="13747"/>
                </a:cubicBezTo>
                <a:cubicBezTo>
                  <a:pt x="33311" y="13746"/>
                  <a:pt x="33321" y="13748"/>
                  <a:pt x="33331" y="13754"/>
                </a:cubicBezTo>
                <a:cubicBezTo>
                  <a:pt x="33304" y="13729"/>
                  <a:pt x="33312" y="13748"/>
                  <a:pt x="33295" y="13716"/>
                </a:cubicBezTo>
                <a:cubicBezTo>
                  <a:pt x="33296" y="13716"/>
                  <a:pt x="33300" y="13737"/>
                  <a:pt x="33300" y="13739"/>
                </a:cubicBezTo>
                <a:cubicBezTo>
                  <a:pt x="33290" y="13738"/>
                  <a:pt x="33279" y="13738"/>
                  <a:pt x="33269" y="13739"/>
                </a:cubicBezTo>
                <a:cubicBezTo>
                  <a:pt x="33269" y="13735"/>
                  <a:pt x="33266" y="13716"/>
                  <a:pt x="33275" y="13716"/>
                </a:cubicBezTo>
                <a:cubicBezTo>
                  <a:pt x="33274" y="13717"/>
                  <a:pt x="33238" y="13712"/>
                  <a:pt x="33238" y="13720"/>
                </a:cubicBezTo>
                <a:cubicBezTo>
                  <a:pt x="33252" y="13742"/>
                  <a:pt x="33269" y="13747"/>
                  <a:pt x="33269" y="13773"/>
                </a:cubicBezTo>
                <a:cubicBezTo>
                  <a:pt x="33243" y="13773"/>
                  <a:pt x="33243" y="13747"/>
                  <a:pt x="33229" y="13747"/>
                </a:cubicBezTo>
                <a:cubicBezTo>
                  <a:pt x="33225" y="13746"/>
                  <a:pt x="33210" y="13732"/>
                  <a:pt x="33206" y="13716"/>
                </a:cubicBezTo>
                <a:cubicBezTo>
                  <a:pt x="33205" y="13708"/>
                  <a:pt x="33204" y="13682"/>
                  <a:pt x="33185" y="13655"/>
                </a:cubicBezTo>
                <a:cubicBezTo>
                  <a:pt x="33195" y="13655"/>
                  <a:pt x="33206" y="13655"/>
                  <a:pt x="33206" y="13654"/>
                </a:cubicBezTo>
                <a:cubicBezTo>
                  <a:pt x="33181" y="13594"/>
                  <a:pt x="33168" y="13578"/>
                  <a:pt x="33113" y="13560"/>
                </a:cubicBezTo>
                <a:cubicBezTo>
                  <a:pt x="33102" y="13552"/>
                  <a:pt x="33109" y="13552"/>
                  <a:pt x="33115" y="13553"/>
                </a:cubicBezTo>
                <a:cubicBezTo>
                  <a:pt x="33098" y="13544"/>
                  <a:pt x="33055" y="13529"/>
                  <a:pt x="33050" y="13528"/>
                </a:cubicBezTo>
                <a:cubicBezTo>
                  <a:pt x="33046" y="13521"/>
                  <a:pt x="32988" y="13411"/>
                  <a:pt x="32988" y="13493"/>
                </a:cubicBezTo>
                <a:cubicBezTo>
                  <a:pt x="33005" y="13508"/>
                  <a:pt x="33029" y="13543"/>
                  <a:pt x="33050" y="13559"/>
                </a:cubicBezTo>
                <a:cubicBezTo>
                  <a:pt x="33050" y="13561"/>
                  <a:pt x="33019" y="13555"/>
                  <a:pt x="33019" y="13568"/>
                </a:cubicBezTo>
                <a:cubicBezTo>
                  <a:pt x="33070" y="13657"/>
                  <a:pt x="33155" y="13728"/>
                  <a:pt x="33175" y="13789"/>
                </a:cubicBezTo>
                <a:cubicBezTo>
                  <a:pt x="33201" y="13867"/>
                  <a:pt x="33193" y="13860"/>
                  <a:pt x="33175" y="13920"/>
                </a:cubicBezTo>
                <a:cubicBezTo>
                  <a:pt x="33171" y="13933"/>
                  <a:pt x="33096" y="14034"/>
                  <a:pt x="33083" y="14032"/>
                </a:cubicBezTo>
                <a:cubicBezTo>
                  <a:pt x="33132" y="14114"/>
                  <a:pt x="33310" y="14151"/>
                  <a:pt x="33206" y="14252"/>
                </a:cubicBezTo>
                <a:cubicBezTo>
                  <a:pt x="33206" y="14216"/>
                  <a:pt x="33164" y="14282"/>
                  <a:pt x="33175" y="14276"/>
                </a:cubicBezTo>
                <a:cubicBezTo>
                  <a:pt x="33175" y="14257"/>
                  <a:pt x="33229" y="14308"/>
                  <a:pt x="33210" y="14308"/>
                </a:cubicBezTo>
                <a:cubicBezTo>
                  <a:pt x="33232" y="14310"/>
                  <a:pt x="33227" y="14301"/>
                  <a:pt x="33228" y="14277"/>
                </a:cubicBezTo>
                <a:cubicBezTo>
                  <a:pt x="33282" y="14325"/>
                  <a:pt x="33327" y="14281"/>
                  <a:pt x="33362" y="14214"/>
                </a:cubicBezTo>
                <a:cubicBezTo>
                  <a:pt x="33362" y="14219"/>
                  <a:pt x="33400" y="14128"/>
                  <a:pt x="33425" y="14101"/>
                </a:cubicBezTo>
                <a:cubicBezTo>
                  <a:pt x="33481" y="14038"/>
                  <a:pt x="33383" y="14059"/>
                  <a:pt x="33496" y="14059"/>
                </a:cubicBezTo>
                <a:cubicBezTo>
                  <a:pt x="33508" y="14028"/>
                  <a:pt x="33550" y="13976"/>
                  <a:pt x="33550" y="13972"/>
                </a:cubicBezTo>
                <a:cubicBezTo>
                  <a:pt x="33551" y="13981"/>
                  <a:pt x="33550" y="13843"/>
                  <a:pt x="33573" y="13849"/>
                </a:cubicBezTo>
                <a:cubicBezTo>
                  <a:pt x="33572" y="13821"/>
                  <a:pt x="33470" y="13858"/>
                  <a:pt x="33500" y="13840"/>
                </a:cubicBezTo>
                <a:close/>
                <a:moveTo>
                  <a:pt x="33573" y="13849"/>
                </a:moveTo>
                <a:cubicBezTo>
                  <a:pt x="33575" y="13850"/>
                  <a:pt x="33573" y="13846"/>
                  <a:pt x="33573" y="13849"/>
                </a:cubicBezTo>
                <a:close/>
                <a:moveTo>
                  <a:pt x="32583" y="14901"/>
                </a:moveTo>
                <a:cubicBezTo>
                  <a:pt x="32583" y="14901"/>
                  <a:pt x="32583" y="14901"/>
                  <a:pt x="32583" y="14900"/>
                </a:cubicBezTo>
                <a:cubicBezTo>
                  <a:pt x="32582" y="14901"/>
                  <a:pt x="32581" y="14901"/>
                  <a:pt x="32583" y="14901"/>
                </a:cubicBezTo>
                <a:close/>
                <a:moveTo>
                  <a:pt x="33144" y="14223"/>
                </a:moveTo>
                <a:cubicBezTo>
                  <a:pt x="33142" y="14215"/>
                  <a:pt x="33137" y="14212"/>
                  <a:pt x="33129" y="14215"/>
                </a:cubicBezTo>
                <a:cubicBezTo>
                  <a:pt x="33153" y="14215"/>
                  <a:pt x="33146" y="14184"/>
                  <a:pt x="33130" y="14184"/>
                </a:cubicBezTo>
                <a:cubicBezTo>
                  <a:pt x="33132" y="14181"/>
                  <a:pt x="33113" y="14185"/>
                  <a:pt x="33110" y="14184"/>
                </a:cubicBezTo>
                <a:cubicBezTo>
                  <a:pt x="33139" y="14184"/>
                  <a:pt x="33050" y="14264"/>
                  <a:pt x="33050" y="14257"/>
                </a:cubicBezTo>
                <a:cubicBezTo>
                  <a:pt x="33054" y="14248"/>
                  <a:pt x="33053" y="14245"/>
                  <a:pt x="33047" y="14246"/>
                </a:cubicBezTo>
                <a:cubicBezTo>
                  <a:pt x="33079" y="14246"/>
                  <a:pt x="33018" y="14219"/>
                  <a:pt x="33015" y="14215"/>
                </a:cubicBezTo>
                <a:cubicBezTo>
                  <a:pt x="33017" y="14215"/>
                  <a:pt x="33026" y="14184"/>
                  <a:pt x="33011" y="14184"/>
                </a:cubicBezTo>
                <a:cubicBezTo>
                  <a:pt x="33010" y="14185"/>
                  <a:pt x="33054" y="14177"/>
                  <a:pt x="33050" y="14181"/>
                </a:cubicBezTo>
                <a:cubicBezTo>
                  <a:pt x="33050" y="14092"/>
                  <a:pt x="32893" y="14326"/>
                  <a:pt x="32913" y="14304"/>
                </a:cubicBezTo>
                <a:cubicBezTo>
                  <a:pt x="32877" y="14346"/>
                  <a:pt x="32855" y="14396"/>
                  <a:pt x="32815" y="14435"/>
                </a:cubicBezTo>
                <a:cubicBezTo>
                  <a:pt x="32791" y="14458"/>
                  <a:pt x="32582" y="14574"/>
                  <a:pt x="32582" y="14579"/>
                </a:cubicBezTo>
                <a:cubicBezTo>
                  <a:pt x="32550" y="14604"/>
                  <a:pt x="32553" y="14604"/>
                  <a:pt x="32551" y="14620"/>
                </a:cubicBezTo>
                <a:cubicBezTo>
                  <a:pt x="32521" y="14632"/>
                  <a:pt x="32426" y="14675"/>
                  <a:pt x="32426" y="14746"/>
                </a:cubicBezTo>
                <a:cubicBezTo>
                  <a:pt x="32309" y="14866"/>
                  <a:pt x="32551" y="14832"/>
                  <a:pt x="32551" y="14860"/>
                </a:cubicBezTo>
                <a:cubicBezTo>
                  <a:pt x="32554" y="14863"/>
                  <a:pt x="32579" y="14895"/>
                  <a:pt x="32583" y="14900"/>
                </a:cubicBezTo>
                <a:cubicBezTo>
                  <a:pt x="32597" y="14894"/>
                  <a:pt x="32832" y="14848"/>
                  <a:pt x="32832" y="14798"/>
                </a:cubicBezTo>
                <a:cubicBezTo>
                  <a:pt x="32835" y="14803"/>
                  <a:pt x="32830" y="14780"/>
                  <a:pt x="32822" y="14773"/>
                </a:cubicBezTo>
                <a:cubicBezTo>
                  <a:pt x="32831" y="14767"/>
                  <a:pt x="32830" y="14753"/>
                  <a:pt x="32832" y="14745"/>
                </a:cubicBezTo>
                <a:cubicBezTo>
                  <a:pt x="32835" y="14694"/>
                  <a:pt x="32919" y="14515"/>
                  <a:pt x="33031" y="14588"/>
                </a:cubicBezTo>
                <a:cubicBezTo>
                  <a:pt x="33026" y="14581"/>
                  <a:pt x="33050" y="14539"/>
                  <a:pt x="33050" y="14565"/>
                </a:cubicBezTo>
                <a:cubicBezTo>
                  <a:pt x="33053" y="14537"/>
                  <a:pt x="33040" y="14527"/>
                  <a:pt x="33013" y="14527"/>
                </a:cubicBezTo>
                <a:cubicBezTo>
                  <a:pt x="33021" y="14520"/>
                  <a:pt x="33019" y="14509"/>
                  <a:pt x="33019" y="14495"/>
                </a:cubicBezTo>
                <a:cubicBezTo>
                  <a:pt x="33068" y="14492"/>
                  <a:pt x="33113" y="14373"/>
                  <a:pt x="33113" y="14375"/>
                </a:cubicBezTo>
                <a:cubicBezTo>
                  <a:pt x="33122" y="14361"/>
                  <a:pt x="33163" y="14246"/>
                  <a:pt x="33166" y="14246"/>
                </a:cubicBezTo>
                <a:cubicBezTo>
                  <a:pt x="33164" y="14235"/>
                  <a:pt x="33167" y="14208"/>
                  <a:pt x="33144" y="14223"/>
                </a:cubicBezTo>
                <a:close/>
                <a:moveTo>
                  <a:pt x="16803" y="2818"/>
                </a:moveTo>
                <a:cubicBezTo>
                  <a:pt x="16820" y="2787"/>
                  <a:pt x="16798" y="2818"/>
                  <a:pt x="16803" y="2818"/>
                </a:cubicBezTo>
                <a:close/>
                <a:moveTo>
                  <a:pt x="17516" y="1877"/>
                </a:moveTo>
                <a:cubicBezTo>
                  <a:pt x="17442" y="1888"/>
                  <a:pt x="17516" y="1889"/>
                  <a:pt x="17516" y="1877"/>
                </a:cubicBezTo>
                <a:close/>
                <a:moveTo>
                  <a:pt x="17575" y="1949"/>
                </a:moveTo>
                <a:cubicBezTo>
                  <a:pt x="17572" y="1910"/>
                  <a:pt x="17566" y="1949"/>
                  <a:pt x="17575" y="1949"/>
                </a:cubicBezTo>
                <a:close/>
                <a:moveTo>
                  <a:pt x="17209" y="2286"/>
                </a:moveTo>
                <a:cubicBezTo>
                  <a:pt x="17249" y="2254"/>
                  <a:pt x="17201" y="2286"/>
                  <a:pt x="17209" y="2286"/>
                </a:cubicBezTo>
                <a:close/>
                <a:moveTo>
                  <a:pt x="17506" y="1981"/>
                </a:moveTo>
                <a:cubicBezTo>
                  <a:pt x="17482" y="2021"/>
                  <a:pt x="17511" y="1981"/>
                  <a:pt x="17506" y="1981"/>
                </a:cubicBezTo>
                <a:close/>
                <a:moveTo>
                  <a:pt x="17715" y="5479"/>
                </a:moveTo>
                <a:cubicBezTo>
                  <a:pt x="17710" y="5474"/>
                  <a:pt x="17707" y="5471"/>
                  <a:pt x="17703" y="5471"/>
                </a:cubicBezTo>
                <a:cubicBezTo>
                  <a:pt x="17695" y="5471"/>
                  <a:pt x="17703" y="5475"/>
                  <a:pt x="17715" y="5479"/>
                </a:cubicBezTo>
                <a:close/>
                <a:moveTo>
                  <a:pt x="17744" y="5495"/>
                </a:moveTo>
                <a:cubicBezTo>
                  <a:pt x="17762" y="5495"/>
                  <a:pt x="17734" y="5486"/>
                  <a:pt x="17715" y="5479"/>
                </a:cubicBezTo>
                <a:cubicBezTo>
                  <a:pt x="17721" y="5485"/>
                  <a:pt x="17730" y="5494"/>
                  <a:pt x="17744" y="5495"/>
                </a:cubicBezTo>
                <a:close/>
                <a:moveTo>
                  <a:pt x="5538" y="6434"/>
                </a:moveTo>
                <a:cubicBezTo>
                  <a:pt x="5510" y="6465"/>
                  <a:pt x="5544" y="6434"/>
                  <a:pt x="5538" y="6434"/>
                </a:cubicBezTo>
                <a:close/>
                <a:moveTo>
                  <a:pt x="5197" y="6349"/>
                </a:moveTo>
                <a:cubicBezTo>
                  <a:pt x="5150" y="6330"/>
                  <a:pt x="5197" y="6351"/>
                  <a:pt x="5197" y="6349"/>
                </a:cubicBezTo>
                <a:close/>
                <a:moveTo>
                  <a:pt x="5501" y="6324"/>
                </a:moveTo>
                <a:cubicBezTo>
                  <a:pt x="5486" y="6364"/>
                  <a:pt x="5506" y="6324"/>
                  <a:pt x="5501" y="6324"/>
                </a:cubicBezTo>
                <a:close/>
                <a:moveTo>
                  <a:pt x="23450" y="9073"/>
                </a:moveTo>
                <a:cubicBezTo>
                  <a:pt x="23427" y="9041"/>
                  <a:pt x="23450" y="9077"/>
                  <a:pt x="23450" y="9073"/>
                </a:cubicBezTo>
                <a:close/>
                <a:moveTo>
                  <a:pt x="23457" y="9168"/>
                </a:moveTo>
                <a:cubicBezTo>
                  <a:pt x="23440" y="9198"/>
                  <a:pt x="23462" y="9168"/>
                  <a:pt x="23457" y="9168"/>
                </a:cubicBezTo>
                <a:close/>
                <a:moveTo>
                  <a:pt x="21020" y="11053"/>
                </a:moveTo>
                <a:cubicBezTo>
                  <a:pt x="21020" y="11056"/>
                  <a:pt x="21060" y="11009"/>
                  <a:pt x="21036" y="11009"/>
                </a:cubicBezTo>
                <a:cubicBezTo>
                  <a:pt x="21032" y="11012"/>
                  <a:pt x="20998" y="11053"/>
                  <a:pt x="21020" y="11053"/>
                </a:cubicBezTo>
                <a:close/>
                <a:moveTo>
                  <a:pt x="20758" y="11344"/>
                </a:moveTo>
                <a:cubicBezTo>
                  <a:pt x="20758" y="11344"/>
                  <a:pt x="20758" y="11344"/>
                  <a:pt x="20759" y="11344"/>
                </a:cubicBezTo>
                <a:cubicBezTo>
                  <a:pt x="20758" y="11343"/>
                  <a:pt x="20757" y="11342"/>
                  <a:pt x="20758" y="11344"/>
                </a:cubicBezTo>
                <a:close/>
                <a:moveTo>
                  <a:pt x="21185" y="11407"/>
                </a:moveTo>
                <a:cubicBezTo>
                  <a:pt x="21180" y="11399"/>
                  <a:pt x="21158" y="11380"/>
                  <a:pt x="21144" y="11363"/>
                </a:cubicBezTo>
                <a:cubicBezTo>
                  <a:pt x="21148" y="11400"/>
                  <a:pt x="21143" y="11452"/>
                  <a:pt x="21142" y="11473"/>
                </a:cubicBezTo>
                <a:cubicBezTo>
                  <a:pt x="21152" y="11471"/>
                  <a:pt x="21165" y="11469"/>
                  <a:pt x="21165" y="11469"/>
                </a:cubicBezTo>
                <a:cubicBezTo>
                  <a:pt x="21178" y="11469"/>
                  <a:pt x="21136" y="11590"/>
                  <a:pt x="21132" y="11511"/>
                </a:cubicBezTo>
                <a:cubicBezTo>
                  <a:pt x="21122" y="11525"/>
                  <a:pt x="21103" y="11549"/>
                  <a:pt x="21101" y="11551"/>
                </a:cubicBezTo>
                <a:cubicBezTo>
                  <a:pt x="21101" y="11635"/>
                  <a:pt x="21067" y="11749"/>
                  <a:pt x="21038" y="11857"/>
                </a:cubicBezTo>
                <a:cubicBezTo>
                  <a:pt x="20993" y="12026"/>
                  <a:pt x="20982" y="12278"/>
                  <a:pt x="20882" y="12406"/>
                </a:cubicBezTo>
                <a:cubicBezTo>
                  <a:pt x="20788" y="12527"/>
                  <a:pt x="20434" y="12471"/>
                  <a:pt x="20544" y="12247"/>
                </a:cubicBezTo>
                <a:cubicBezTo>
                  <a:pt x="20512" y="12194"/>
                  <a:pt x="20492" y="11968"/>
                  <a:pt x="20538" y="11968"/>
                </a:cubicBezTo>
                <a:cubicBezTo>
                  <a:pt x="20570" y="11971"/>
                  <a:pt x="20559" y="11939"/>
                  <a:pt x="20570" y="11912"/>
                </a:cubicBezTo>
                <a:cubicBezTo>
                  <a:pt x="20570" y="11886"/>
                  <a:pt x="20590" y="11874"/>
                  <a:pt x="20602" y="11883"/>
                </a:cubicBezTo>
                <a:cubicBezTo>
                  <a:pt x="20602" y="11740"/>
                  <a:pt x="20494" y="11376"/>
                  <a:pt x="20727" y="11376"/>
                </a:cubicBezTo>
                <a:cubicBezTo>
                  <a:pt x="20729" y="11372"/>
                  <a:pt x="20739" y="11371"/>
                  <a:pt x="20747" y="11344"/>
                </a:cubicBezTo>
                <a:cubicBezTo>
                  <a:pt x="20755" y="11352"/>
                  <a:pt x="20757" y="11362"/>
                  <a:pt x="20752" y="11376"/>
                </a:cubicBezTo>
                <a:cubicBezTo>
                  <a:pt x="20764" y="11365"/>
                  <a:pt x="20761" y="11349"/>
                  <a:pt x="20759" y="11344"/>
                </a:cubicBezTo>
                <a:cubicBezTo>
                  <a:pt x="20775" y="11340"/>
                  <a:pt x="20882" y="11294"/>
                  <a:pt x="20882" y="11290"/>
                </a:cubicBezTo>
                <a:cubicBezTo>
                  <a:pt x="20903" y="11246"/>
                  <a:pt x="20906" y="11242"/>
                  <a:pt x="20945" y="11209"/>
                </a:cubicBezTo>
                <a:cubicBezTo>
                  <a:pt x="20932" y="11214"/>
                  <a:pt x="20922" y="11212"/>
                  <a:pt x="20914" y="11205"/>
                </a:cubicBezTo>
                <a:cubicBezTo>
                  <a:pt x="20911" y="11209"/>
                  <a:pt x="20975" y="11105"/>
                  <a:pt x="20952" y="11096"/>
                </a:cubicBezTo>
                <a:cubicBezTo>
                  <a:pt x="20951" y="11099"/>
                  <a:pt x="20945" y="11105"/>
                  <a:pt x="20945" y="11105"/>
                </a:cubicBezTo>
                <a:cubicBezTo>
                  <a:pt x="20945" y="11100"/>
                  <a:pt x="20946" y="11097"/>
                  <a:pt x="20949" y="11095"/>
                </a:cubicBezTo>
                <a:cubicBezTo>
                  <a:pt x="20948" y="11095"/>
                  <a:pt x="20948" y="11095"/>
                  <a:pt x="20948" y="11095"/>
                </a:cubicBezTo>
                <a:cubicBezTo>
                  <a:pt x="20948" y="11095"/>
                  <a:pt x="20949" y="11095"/>
                  <a:pt x="20949" y="11095"/>
                </a:cubicBezTo>
                <a:cubicBezTo>
                  <a:pt x="20957" y="11089"/>
                  <a:pt x="20976" y="11106"/>
                  <a:pt x="20976" y="11124"/>
                </a:cubicBezTo>
                <a:cubicBezTo>
                  <a:pt x="20993" y="11076"/>
                  <a:pt x="20991" y="11042"/>
                  <a:pt x="21025" y="11087"/>
                </a:cubicBezTo>
                <a:cubicBezTo>
                  <a:pt x="21023" y="11051"/>
                  <a:pt x="21094" y="10906"/>
                  <a:pt x="21093" y="10908"/>
                </a:cubicBezTo>
                <a:cubicBezTo>
                  <a:pt x="21143" y="10908"/>
                  <a:pt x="21214" y="11257"/>
                  <a:pt x="21216" y="11290"/>
                </a:cubicBezTo>
                <a:cubicBezTo>
                  <a:pt x="21248" y="11297"/>
                  <a:pt x="21180" y="11407"/>
                  <a:pt x="21185" y="11407"/>
                </a:cubicBezTo>
                <a:close/>
                <a:moveTo>
                  <a:pt x="20931" y="11242"/>
                </a:moveTo>
                <a:cubicBezTo>
                  <a:pt x="20924" y="11235"/>
                  <a:pt x="20928" y="11243"/>
                  <a:pt x="20931" y="11242"/>
                </a:cubicBezTo>
                <a:close/>
                <a:moveTo>
                  <a:pt x="30403" y="4607"/>
                </a:moveTo>
                <a:cubicBezTo>
                  <a:pt x="30407" y="4606"/>
                  <a:pt x="30409" y="4605"/>
                  <a:pt x="30408" y="4605"/>
                </a:cubicBezTo>
                <a:cubicBezTo>
                  <a:pt x="30407" y="4605"/>
                  <a:pt x="30405" y="4606"/>
                  <a:pt x="30403" y="4607"/>
                </a:cubicBezTo>
                <a:close/>
                <a:moveTo>
                  <a:pt x="28932" y="5684"/>
                </a:moveTo>
                <a:cubicBezTo>
                  <a:pt x="28930" y="5687"/>
                  <a:pt x="28932" y="5686"/>
                  <a:pt x="28936" y="5682"/>
                </a:cubicBezTo>
                <a:cubicBezTo>
                  <a:pt x="28934" y="5682"/>
                  <a:pt x="28932" y="5682"/>
                  <a:pt x="28932" y="5684"/>
                </a:cubicBezTo>
                <a:close/>
                <a:moveTo>
                  <a:pt x="28913" y="5697"/>
                </a:moveTo>
                <a:cubicBezTo>
                  <a:pt x="28929" y="5695"/>
                  <a:pt x="28957" y="5698"/>
                  <a:pt x="28963" y="5697"/>
                </a:cubicBezTo>
                <a:cubicBezTo>
                  <a:pt x="28964" y="5698"/>
                  <a:pt x="28945" y="5684"/>
                  <a:pt x="28936" y="5682"/>
                </a:cubicBezTo>
                <a:cubicBezTo>
                  <a:pt x="28951" y="5671"/>
                  <a:pt x="28991" y="5635"/>
                  <a:pt x="28961" y="5635"/>
                </a:cubicBezTo>
                <a:cubicBezTo>
                  <a:pt x="29070" y="5636"/>
                  <a:pt x="29092" y="5493"/>
                  <a:pt x="29213" y="5518"/>
                </a:cubicBezTo>
                <a:cubicBezTo>
                  <a:pt x="29213" y="5567"/>
                  <a:pt x="29330" y="5479"/>
                  <a:pt x="29315" y="5479"/>
                </a:cubicBezTo>
                <a:cubicBezTo>
                  <a:pt x="29331" y="5479"/>
                  <a:pt x="29323" y="5510"/>
                  <a:pt x="29328" y="5510"/>
                </a:cubicBezTo>
                <a:cubicBezTo>
                  <a:pt x="29328" y="5509"/>
                  <a:pt x="29349" y="5472"/>
                  <a:pt x="29347" y="5479"/>
                </a:cubicBezTo>
                <a:cubicBezTo>
                  <a:pt x="29350" y="5489"/>
                  <a:pt x="29351" y="5499"/>
                  <a:pt x="29352" y="5510"/>
                </a:cubicBezTo>
                <a:cubicBezTo>
                  <a:pt x="29383" y="5504"/>
                  <a:pt x="29395" y="5510"/>
                  <a:pt x="29439" y="5510"/>
                </a:cubicBezTo>
                <a:cubicBezTo>
                  <a:pt x="29438" y="5509"/>
                  <a:pt x="29450" y="5480"/>
                  <a:pt x="29456" y="5479"/>
                </a:cubicBezTo>
                <a:cubicBezTo>
                  <a:pt x="29449" y="5474"/>
                  <a:pt x="29438" y="5468"/>
                  <a:pt x="29432" y="5468"/>
                </a:cubicBezTo>
                <a:cubicBezTo>
                  <a:pt x="29512" y="5421"/>
                  <a:pt x="29526" y="5326"/>
                  <a:pt x="29587" y="5292"/>
                </a:cubicBezTo>
                <a:cubicBezTo>
                  <a:pt x="29587" y="5323"/>
                  <a:pt x="29587" y="5323"/>
                  <a:pt x="29587" y="5323"/>
                </a:cubicBezTo>
                <a:cubicBezTo>
                  <a:pt x="29556" y="5349"/>
                  <a:pt x="29566" y="5344"/>
                  <a:pt x="29567" y="5385"/>
                </a:cubicBezTo>
                <a:cubicBezTo>
                  <a:pt x="29653" y="5304"/>
                  <a:pt x="29783" y="5259"/>
                  <a:pt x="29806" y="5138"/>
                </a:cubicBezTo>
                <a:cubicBezTo>
                  <a:pt x="29806" y="5115"/>
                  <a:pt x="29845" y="5090"/>
                  <a:pt x="29837" y="5034"/>
                </a:cubicBezTo>
                <a:cubicBezTo>
                  <a:pt x="29837" y="5087"/>
                  <a:pt x="29797" y="4997"/>
                  <a:pt x="29806" y="5006"/>
                </a:cubicBezTo>
                <a:cubicBezTo>
                  <a:pt x="29806" y="5024"/>
                  <a:pt x="29837" y="4998"/>
                  <a:pt x="29837" y="4977"/>
                </a:cubicBezTo>
                <a:cubicBezTo>
                  <a:pt x="29837" y="4977"/>
                  <a:pt x="29833" y="4955"/>
                  <a:pt x="29829" y="4950"/>
                </a:cubicBezTo>
                <a:cubicBezTo>
                  <a:pt x="29835" y="4950"/>
                  <a:pt x="29901" y="4824"/>
                  <a:pt x="29904" y="4866"/>
                </a:cubicBezTo>
                <a:cubicBezTo>
                  <a:pt x="29902" y="4866"/>
                  <a:pt x="29944" y="4829"/>
                  <a:pt x="29930" y="4829"/>
                </a:cubicBezTo>
                <a:cubicBezTo>
                  <a:pt x="29898" y="4829"/>
                  <a:pt x="29898" y="4829"/>
                  <a:pt x="29898" y="4829"/>
                </a:cubicBezTo>
                <a:cubicBezTo>
                  <a:pt x="29797" y="4892"/>
                  <a:pt x="29857" y="4729"/>
                  <a:pt x="29821" y="4737"/>
                </a:cubicBezTo>
                <a:cubicBezTo>
                  <a:pt x="29822" y="4727"/>
                  <a:pt x="29842" y="4725"/>
                  <a:pt x="29806" y="4711"/>
                </a:cubicBezTo>
                <a:cubicBezTo>
                  <a:pt x="29806" y="4708"/>
                  <a:pt x="29851" y="4699"/>
                  <a:pt x="29849" y="4699"/>
                </a:cubicBezTo>
                <a:cubicBezTo>
                  <a:pt x="29868" y="4605"/>
                  <a:pt x="29918" y="4652"/>
                  <a:pt x="29962" y="4588"/>
                </a:cubicBezTo>
                <a:cubicBezTo>
                  <a:pt x="30019" y="4503"/>
                  <a:pt x="29956" y="4409"/>
                  <a:pt x="30050" y="4387"/>
                </a:cubicBezTo>
                <a:cubicBezTo>
                  <a:pt x="30084" y="4387"/>
                  <a:pt x="30150" y="4490"/>
                  <a:pt x="30179" y="4512"/>
                </a:cubicBezTo>
                <a:cubicBezTo>
                  <a:pt x="30218" y="4512"/>
                  <a:pt x="30254" y="4537"/>
                  <a:pt x="30267" y="4543"/>
                </a:cubicBezTo>
                <a:cubicBezTo>
                  <a:pt x="30288" y="4543"/>
                  <a:pt x="30350" y="4542"/>
                  <a:pt x="30364" y="4521"/>
                </a:cubicBezTo>
                <a:cubicBezTo>
                  <a:pt x="30355" y="4550"/>
                  <a:pt x="30361" y="4549"/>
                  <a:pt x="30339" y="4575"/>
                </a:cubicBezTo>
                <a:cubicBezTo>
                  <a:pt x="30345" y="4576"/>
                  <a:pt x="30365" y="4603"/>
                  <a:pt x="30368" y="4620"/>
                </a:cubicBezTo>
                <a:cubicBezTo>
                  <a:pt x="30374" y="4615"/>
                  <a:pt x="30394" y="4610"/>
                  <a:pt x="30403" y="4607"/>
                </a:cubicBezTo>
                <a:cubicBezTo>
                  <a:pt x="30370" y="4622"/>
                  <a:pt x="30208" y="4740"/>
                  <a:pt x="30180" y="4747"/>
                </a:cubicBezTo>
                <a:cubicBezTo>
                  <a:pt x="30138" y="4757"/>
                  <a:pt x="30003" y="4707"/>
                  <a:pt x="29934" y="4762"/>
                </a:cubicBezTo>
                <a:cubicBezTo>
                  <a:pt x="29941" y="4762"/>
                  <a:pt x="29914" y="4741"/>
                  <a:pt x="29898" y="4734"/>
                </a:cubicBezTo>
                <a:cubicBezTo>
                  <a:pt x="29891" y="4737"/>
                  <a:pt x="29867" y="4743"/>
                  <a:pt x="29868" y="4743"/>
                </a:cubicBezTo>
                <a:cubicBezTo>
                  <a:pt x="29879" y="4747"/>
                  <a:pt x="29986" y="4829"/>
                  <a:pt x="29958" y="4829"/>
                </a:cubicBezTo>
                <a:cubicBezTo>
                  <a:pt x="29942" y="4829"/>
                  <a:pt x="29942" y="4829"/>
                  <a:pt x="29942" y="4829"/>
                </a:cubicBezTo>
                <a:cubicBezTo>
                  <a:pt x="29990" y="4829"/>
                  <a:pt x="29930" y="4852"/>
                  <a:pt x="29990" y="4826"/>
                </a:cubicBezTo>
                <a:cubicBezTo>
                  <a:pt x="30029" y="4826"/>
                  <a:pt x="30032" y="5124"/>
                  <a:pt x="30024" y="5134"/>
                </a:cubicBezTo>
                <a:cubicBezTo>
                  <a:pt x="30024" y="5156"/>
                  <a:pt x="30006" y="5167"/>
                  <a:pt x="29993" y="5162"/>
                </a:cubicBezTo>
                <a:cubicBezTo>
                  <a:pt x="29993" y="5178"/>
                  <a:pt x="29995" y="5229"/>
                  <a:pt x="30002" y="5229"/>
                </a:cubicBezTo>
                <a:cubicBezTo>
                  <a:pt x="29978" y="5215"/>
                  <a:pt x="29993" y="5227"/>
                  <a:pt x="29962" y="5199"/>
                </a:cubicBezTo>
                <a:cubicBezTo>
                  <a:pt x="29962" y="5206"/>
                  <a:pt x="29962" y="5206"/>
                  <a:pt x="29962" y="5200"/>
                </a:cubicBezTo>
                <a:cubicBezTo>
                  <a:pt x="29962" y="5261"/>
                  <a:pt x="29941" y="5604"/>
                  <a:pt x="29841" y="5604"/>
                </a:cubicBezTo>
                <a:cubicBezTo>
                  <a:pt x="29843" y="5607"/>
                  <a:pt x="29772" y="5572"/>
                  <a:pt x="29817" y="5572"/>
                </a:cubicBezTo>
                <a:cubicBezTo>
                  <a:pt x="29814" y="5572"/>
                  <a:pt x="29778" y="5539"/>
                  <a:pt x="29778" y="5541"/>
                </a:cubicBezTo>
                <a:cubicBezTo>
                  <a:pt x="29789" y="5541"/>
                  <a:pt x="29712" y="5735"/>
                  <a:pt x="29712" y="5575"/>
                </a:cubicBezTo>
                <a:cubicBezTo>
                  <a:pt x="29712" y="5627"/>
                  <a:pt x="29486" y="5671"/>
                  <a:pt x="29462" y="5760"/>
                </a:cubicBezTo>
                <a:cubicBezTo>
                  <a:pt x="29462" y="5814"/>
                  <a:pt x="29384" y="5684"/>
                  <a:pt x="29400" y="5728"/>
                </a:cubicBezTo>
                <a:cubicBezTo>
                  <a:pt x="29396" y="5724"/>
                  <a:pt x="29369" y="5731"/>
                  <a:pt x="29367" y="5728"/>
                </a:cubicBezTo>
                <a:cubicBezTo>
                  <a:pt x="29368" y="5728"/>
                  <a:pt x="29374" y="5666"/>
                  <a:pt x="29366" y="5666"/>
                </a:cubicBezTo>
                <a:cubicBezTo>
                  <a:pt x="29361" y="5667"/>
                  <a:pt x="29337" y="5665"/>
                  <a:pt x="29338" y="5666"/>
                </a:cubicBezTo>
                <a:cubicBezTo>
                  <a:pt x="29341" y="5672"/>
                  <a:pt x="29343" y="5697"/>
                  <a:pt x="29343" y="5697"/>
                </a:cubicBezTo>
                <a:cubicBezTo>
                  <a:pt x="29341" y="5696"/>
                  <a:pt x="29341" y="5695"/>
                  <a:pt x="29340" y="5694"/>
                </a:cubicBezTo>
                <a:cubicBezTo>
                  <a:pt x="29341" y="5709"/>
                  <a:pt x="29336" y="5728"/>
                  <a:pt x="29347" y="5728"/>
                </a:cubicBezTo>
                <a:cubicBezTo>
                  <a:pt x="29336" y="5739"/>
                  <a:pt x="29314" y="5766"/>
                  <a:pt x="29282" y="5791"/>
                </a:cubicBezTo>
                <a:cubicBezTo>
                  <a:pt x="29270" y="5791"/>
                  <a:pt x="29268" y="5769"/>
                  <a:pt x="29270" y="5760"/>
                </a:cubicBezTo>
                <a:cubicBezTo>
                  <a:pt x="29253" y="5762"/>
                  <a:pt x="29219" y="5766"/>
                  <a:pt x="29207" y="5760"/>
                </a:cubicBezTo>
                <a:cubicBezTo>
                  <a:pt x="29222" y="5760"/>
                  <a:pt x="29131" y="5822"/>
                  <a:pt x="29122" y="5822"/>
                </a:cubicBezTo>
                <a:cubicBezTo>
                  <a:pt x="29126" y="5831"/>
                  <a:pt x="29109" y="5801"/>
                  <a:pt x="29097" y="5790"/>
                </a:cubicBezTo>
                <a:cubicBezTo>
                  <a:pt x="29095" y="5790"/>
                  <a:pt x="29093" y="5789"/>
                  <a:pt x="29092" y="5788"/>
                </a:cubicBezTo>
                <a:cubicBezTo>
                  <a:pt x="29081" y="5811"/>
                  <a:pt x="29063" y="5841"/>
                  <a:pt x="29057" y="5851"/>
                </a:cubicBezTo>
                <a:cubicBezTo>
                  <a:pt x="29055" y="5953"/>
                  <a:pt x="28870" y="6110"/>
                  <a:pt x="28870" y="5993"/>
                </a:cubicBezTo>
                <a:cubicBezTo>
                  <a:pt x="28932" y="5946"/>
                  <a:pt x="28864" y="5909"/>
                  <a:pt x="28901" y="5853"/>
                </a:cubicBezTo>
                <a:cubicBezTo>
                  <a:pt x="28896" y="5853"/>
                  <a:pt x="28838" y="5848"/>
                  <a:pt x="28838" y="5860"/>
                </a:cubicBezTo>
                <a:cubicBezTo>
                  <a:pt x="28836" y="5855"/>
                  <a:pt x="28834" y="5823"/>
                  <a:pt x="28843" y="5821"/>
                </a:cubicBezTo>
                <a:cubicBezTo>
                  <a:pt x="28810" y="5815"/>
                  <a:pt x="28828" y="5760"/>
                  <a:pt x="28840" y="5728"/>
                </a:cubicBezTo>
                <a:cubicBezTo>
                  <a:pt x="28860" y="5728"/>
                  <a:pt x="28874" y="5757"/>
                  <a:pt x="28913" y="5697"/>
                </a:cubicBezTo>
                <a:close/>
                <a:moveTo>
                  <a:pt x="29962" y="5198"/>
                </a:moveTo>
                <a:cubicBezTo>
                  <a:pt x="29962" y="5200"/>
                  <a:pt x="29962" y="5200"/>
                  <a:pt x="29962" y="5200"/>
                </a:cubicBezTo>
                <a:cubicBezTo>
                  <a:pt x="29962" y="5200"/>
                  <a:pt x="29962" y="5199"/>
                  <a:pt x="29962" y="5198"/>
                </a:cubicBezTo>
                <a:cubicBezTo>
                  <a:pt x="29962" y="5198"/>
                  <a:pt x="29962" y="5198"/>
                  <a:pt x="29962" y="5198"/>
                </a:cubicBezTo>
                <a:close/>
                <a:moveTo>
                  <a:pt x="29939" y="4891"/>
                </a:moveTo>
                <a:cubicBezTo>
                  <a:pt x="29976" y="4885"/>
                  <a:pt x="29938" y="4883"/>
                  <a:pt x="29939" y="4891"/>
                </a:cubicBezTo>
                <a:close/>
                <a:moveTo>
                  <a:pt x="29915" y="4887"/>
                </a:moveTo>
                <a:cubicBezTo>
                  <a:pt x="29926" y="4918"/>
                  <a:pt x="29922" y="4891"/>
                  <a:pt x="29915" y="4887"/>
                </a:cubicBezTo>
                <a:close/>
                <a:moveTo>
                  <a:pt x="29538" y="5627"/>
                </a:moveTo>
                <a:cubicBezTo>
                  <a:pt x="29542" y="5595"/>
                  <a:pt x="29519" y="5584"/>
                  <a:pt x="29538" y="5627"/>
                </a:cubicBezTo>
                <a:close/>
                <a:moveTo>
                  <a:pt x="29458" y="5481"/>
                </a:moveTo>
                <a:cubicBezTo>
                  <a:pt x="29458" y="5482"/>
                  <a:pt x="29459" y="5483"/>
                  <a:pt x="29459" y="5485"/>
                </a:cubicBezTo>
                <a:cubicBezTo>
                  <a:pt x="29463" y="5486"/>
                  <a:pt x="29462" y="5484"/>
                  <a:pt x="29458" y="5481"/>
                </a:cubicBezTo>
                <a:close/>
                <a:moveTo>
                  <a:pt x="29333" y="5677"/>
                </a:moveTo>
                <a:cubicBezTo>
                  <a:pt x="29334" y="5678"/>
                  <a:pt x="29334" y="5679"/>
                  <a:pt x="29335" y="5680"/>
                </a:cubicBezTo>
                <a:cubicBezTo>
                  <a:pt x="29335" y="5678"/>
                  <a:pt x="29335" y="5677"/>
                  <a:pt x="29335" y="5676"/>
                </a:cubicBezTo>
                <a:cubicBezTo>
                  <a:pt x="29334" y="5677"/>
                  <a:pt x="29333" y="5677"/>
                  <a:pt x="29333" y="5677"/>
                </a:cubicBezTo>
                <a:close/>
                <a:moveTo>
                  <a:pt x="29090" y="5787"/>
                </a:moveTo>
                <a:cubicBezTo>
                  <a:pt x="29089" y="5787"/>
                  <a:pt x="29088" y="5789"/>
                  <a:pt x="29088" y="5793"/>
                </a:cubicBezTo>
                <a:cubicBezTo>
                  <a:pt x="29089" y="5790"/>
                  <a:pt x="29090" y="5788"/>
                  <a:pt x="29090" y="5787"/>
                </a:cubicBezTo>
                <a:close/>
                <a:moveTo>
                  <a:pt x="28989" y="5697"/>
                </a:moveTo>
                <a:cubicBezTo>
                  <a:pt x="28996" y="5697"/>
                  <a:pt x="28998" y="5728"/>
                  <a:pt x="28990" y="5728"/>
                </a:cubicBezTo>
                <a:cubicBezTo>
                  <a:pt x="29002" y="5728"/>
                  <a:pt x="29057" y="5734"/>
                  <a:pt x="29057" y="5722"/>
                </a:cubicBezTo>
                <a:cubicBezTo>
                  <a:pt x="29047" y="5747"/>
                  <a:pt x="29045" y="5765"/>
                  <a:pt x="29066" y="5760"/>
                </a:cubicBezTo>
                <a:cubicBezTo>
                  <a:pt x="29067" y="5757"/>
                  <a:pt x="29091" y="5740"/>
                  <a:pt x="29109" y="5723"/>
                </a:cubicBezTo>
                <a:cubicBezTo>
                  <a:pt x="29080" y="5720"/>
                  <a:pt x="29004" y="5701"/>
                  <a:pt x="28989" y="5697"/>
                </a:cubicBezTo>
                <a:close/>
                <a:moveTo>
                  <a:pt x="29429" y="5471"/>
                </a:moveTo>
                <a:cubicBezTo>
                  <a:pt x="29430" y="5470"/>
                  <a:pt x="29431" y="5469"/>
                  <a:pt x="29432" y="5468"/>
                </a:cubicBezTo>
                <a:cubicBezTo>
                  <a:pt x="29430" y="5468"/>
                  <a:pt x="29429" y="5469"/>
                  <a:pt x="29429" y="5471"/>
                </a:cubicBezTo>
                <a:close/>
                <a:moveTo>
                  <a:pt x="28913" y="5697"/>
                </a:moveTo>
                <a:cubicBezTo>
                  <a:pt x="28906" y="5698"/>
                  <a:pt x="28901" y="5700"/>
                  <a:pt x="28901" y="5703"/>
                </a:cubicBezTo>
                <a:cubicBezTo>
                  <a:pt x="28900" y="5713"/>
                  <a:pt x="28904" y="5711"/>
                  <a:pt x="28913" y="5697"/>
                </a:cubicBezTo>
                <a:close/>
                <a:moveTo>
                  <a:pt x="16115" y="3971"/>
                </a:moveTo>
                <a:cubicBezTo>
                  <a:pt x="16178" y="3922"/>
                  <a:pt x="16112" y="3971"/>
                  <a:pt x="16115" y="3971"/>
                </a:cubicBezTo>
                <a:close/>
                <a:moveTo>
                  <a:pt x="8971" y="7476"/>
                </a:moveTo>
                <a:cubicBezTo>
                  <a:pt x="8955" y="7453"/>
                  <a:pt x="8777" y="7415"/>
                  <a:pt x="8777" y="7474"/>
                </a:cubicBezTo>
                <a:cubicBezTo>
                  <a:pt x="8778" y="7485"/>
                  <a:pt x="8777" y="7496"/>
                  <a:pt x="8774" y="7507"/>
                </a:cubicBezTo>
                <a:cubicBezTo>
                  <a:pt x="8838" y="7495"/>
                  <a:pt x="8788" y="7524"/>
                  <a:pt x="8817" y="7531"/>
                </a:cubicBezTo>
                <a:cubicBezTo>
                  <a:pt x="8819" y="7560"/>
                  <a:pt x="9046" y="7581"/>
                  <a:pt x="8971" y="7476"/>
                </a:cubicBezTo>
                <a:close/>
                <a:moveTo>
                  <a:pt x="17523" y="5523"/>
                </a:moveTo>
                <a:cubicBezTo>
                  <a:pt x="17530" y="5493"/>
                  <a:pt x="17518" y="5523"/>
                  <a:pt x="17523" y="5523"/>
                </a:cubicBezTo>
                <a:close/>
                <a:moveTo>
                  <a:pt x="17289" y="4626"/>
                </a:moveTo>
                <a:cubicBezTo>
                  <a:pt x="17297" y="4596"/>
                  <a:pt x="17285" y="4626"/>
                  <a:pt x="17289" y="4626"/>
                </a:cubicBezTo>
                <a:close/>
                <a:moveTo>
                  <a:pt x="17575" y="4911"/>
                </a:moveTo>
                <a:cubicBezTo>
                  <a:pt x="17578" y="4911"/>
                  <a:pt x="17622" y="4876"/>
                  <a:pt x="17575" y="4911"/>
                </a:cubicBezTo>
                <a:close/>
                <a:moveTo>
                  <a:pt x="17720" y="5186"/>
                </a:moveTo>
                <a:cubicBezTo>
                  <a:pt x="17727" y="5146"/>
                  <a:pt x="17715" y="5186"/>
                  <a:pt x="17720" y="5186"/>
                </a:cubicBezTo>
                <a:close/>
                <a:moveTo>
                  <a:pt x="17575" y="5490"/>
                </a:moveTo>
                <a:cubicBezTo>
                  <a:pt x="17592" y="5459"/>
                  <a:pt x="17570" y="5490"/>
                  <a:pt x="17575" y="5490"/>
                </a:cubicBezTo>
                <a:close/>
                <a:moveTo>
                  <a:pt x="17493" y="5248"/>
                </a:moveTo>
                <a:cubicBezTo>
                  <a:pt x="17513" y="5252"/>
                  <a:pt x="17492" y="5233"/>
                  <a:pt x="17493" y="5248"/>
                </a:cubicBezTo>
                <a:close/>
                <a:moveTo>
                  <a:pt x="17800" y="5158"/>
                </a:moveTo>
                <a:cubicBezTo>
                  <a:pt x="17815" y="5118"/>
                  <a:pt x="17796" y="5158"/>
                  <a:pt x="17800" y="5158"/>
                </a:cubicBezTo>
                <a:close/>
                <a:moveTo>
                  <a:pt x="17281" y="4674"/>
                </a:moveTo>
                <a:cubicBezTo>
                  <a:pt x="17297" y="4634"/>
                  <a:pt x="17277" y="4674"/>
                  <a:pt x="17281" y="4674"/>
                </a:cubicBezTo>
                <a:close/>
                <a:moveTo>
                  <a:pt x="17325" y="4754"/>
                </a:moveTo>
                <a:cubicBezTo>
                  <a:pt x="17341" y="4715"/>
                  <a:pt x="17321" y="4754"/>
                  <a:pt x="17325" y="4754"/>
                </a:cubicBezTo>
                <a:close/>
                <a:moveTo>
                  <a:pt x="17836" y="4758"/>
                </a:moveTo>
                <a:cubicBezTo>
                  <a:pt x="17821" y="4798"/>
                  <a:pt x="17841" y="4758"/>
                  <a:pt x="17836" y="4758"/>
                </a:cubicBezTo>
                <a:close/>
                <a:moveTo>
                  <a:pt x="17736" y="5182"/>
                </a:moveTo>
                <a:cubicBezTo>
                  <a:pt x="17758" y="5144"/>
                  <a:pt x="17731" y="5182"/>
                  <a:pt x="17736" y="5182"/>
                </a:cubicBezTo>
                <a:close/>
                <a:moveTo>
                  <a:pt x="17594" y="5153"/>
                </a:moveTo>
                <a:cubicBezTo>
                  <a:pt x="17638" y="5171"/>
                  <a:pt x="17594" y="5148"/>
                  <a:pt x="17594" y="5153"/>
                </a:cubicBezTo>
                <a:close/>
                <a:moveTo>
                  <a:pt x="17381" y="4749"/>
                </a:moveTo>
                <a:cubicBezTo>
                  <a:pt x="17397" y="4754"/>
                  <a:pt x="17378" y="4724"/>
                  <a:pt x="17381" y="4749"/>
                </a:cubicBezTo>
                <a:close/>
                <a:moveTo>
                  <a:pt x="17541" y="5528"/>
                </a:moveTo>
                <a:cubicBezTo>
                  <a:pt x="17539" y="5527"/>
                  <a:pt x="17542" y="5531"/>
                  <a:pt x="17541" y="5528"/>
                </a:cubicBezTo>
                <a:close/>
                <a:moveTo>
                  <a:pt x="17541" y="5528"/>
                </a:moveTo>
                <a:cubicBezTo>
                  <a:pt x="17564" y="5534"/>
                  <a:pt x="17540" y="5514"/>
                  <a:pt x="17541" y="5528"/>
                </a:cubicBezTo>
                <a:close/>
                <a:moveTo>
                  <a:pt x="17485" y="5386"/>
                </a:moveTo>
                <a:cubicBezTo>
                  <a:pt x="17509" y="5391"/>
                  <a:pt x="17482" y="5348"/>
                  <a:pt x="17485" y="5386"/>
                </a:cubicBezTo>
                <a:close/>
                <a:moveTo>
                  <a:pt x="17232" y="4855"/>
                </a:moveTo>
                <a:cubicBezTo>
                  <a:pt x="17263" y="4810"/>
                  <a:pt x="17274" y="4737"/>
                  <a:pt x="17263" y="4668"/>
                </a:cubicBezTo>
                <a:cubicBezTo>
                  <a:pt x="17263" y="4665"/>
                  <a:pt x="17232" y="4673"/>
                  <a:pt x="17232" y="4664"/>
                </a:cubicBezTo>
                <a:cubicBezTo>
                  <a:pt x="17151" y="4709"/>
                  <a:pt x="17117" y="4789"/>
                  <a:pt x="17216" y="4855"/>
                </a:cubicBezTo>
                <a:cubicBezTo>
                  <a:pt x="17215" y="4855"/>
                  <a:pt x="17181" y="4886"/>
                  <a:pt x="17177" y="4886"/>
                </a:cubicBezTo>
                <a:cubicBezTo>
                  <a:pt x="17154" y="4886"/>
                  <a:pt x="17175" y="4918"/>
                  <a:pt x="17142" y="4917"/>
                </a:cubicBezTo>
                <a:cubicBezTo>
                  <a:pt x="17139" y="4917"/>
                  <a:pt x="17138" y="4897"/>
                  <a:pt x="17138" y="4889"/>
                </a:cubicBezTo>
                <a:cubicBezTo>
                  <a:pt x="17120" y="4902"/>
                  <a:pt x="17082" y="4948"/>
                  <a:pt x="17120" y="4948"/>
                </a:cubicBezTo>
                <a:cubicBezTo>
                  <a:pt x="17139" y="4977"/>
                  <a:pt x="17153" y="5011"/>
                  <a:pt x="17137" y="5011"/>
                </a:cubicBezTo>
                <a:cubicBezTo>
                  <a:pt x="17132" y="5036"/>
                  <a:pt x="17135" y="5080"/>
                  <a:pt x="17129" y="5104"/>
                </a:cubicBezTo>
                <a:cubicBezTo>
                  <a:pt x="17130" y="5132"/>
                  <a:pt x="17142" y="5131"/>
                  <a:pt x="17170" y="5133"/>
                </a:cubicBezTo>
                <a:cubicBezTo>
                  <a:pt x="17170" y="5152"/>
                  <a:pt x="17228" y="5124"/>
                  <a:pt x="17230" y="5110"/>
                </a:cubicBezTo>
                <a:cubicBezTo>
                  <a:pt x="17243" y="5113"/>
                  <a:pt x="17236" y="5099"/>
                  <a:pt x="17257" y="5136"/>
                </a:cubicBezTo>
                <a:cubicBezTo>
                  <a:pt x="17279" y="5136"/>
                  <a:pt x="17265" y="4986"/>
                  <a:pt x="17263" y="4982"/>
                </a:cubicBezTo>
                <a:cubicBezTo>
                  <a:pt x="17263" y="4918"/>
                  <a:pt x="17310" y="4909"/>
                  <a:pt x="17232" y="4855"/>
                </a:cubicBezTo>
                <a:close/>
                <a:moveTo>
                  <a:pt x="17138" y="4889"/>
                </a:moveTo>
                <a:cubicBezTo>
                  <a:pt x="17139" y="4889"/>
                  <a:pt x="17140" y="4888"/>
                  <a:pt x="17141" y="4888"/>
                </a:cubicBezTo>
                <a:cubicBezTo>
                  <a:pt x="17143" y="4888"/>
                  <a:pt x="17144" y="4888"/>
                  <a:pt x="17142" y="4887"/>
                </a:cubicBezTo>
                <a:cubicBezTo>
                  <a:pt x="17143" y="4886"/>
                  <a:pt x="17144" y="4886"/>
                  <a:pt x="17145" y="4886"/>
                </a:cubicBezTo>
                <a:cubicBezTo>
                  <a:pt x="17142" y="4886"/>
                  <a:pt x="17140" y="4886"/>
                  <a:pt x="17139" y="4886"/>
                </a:cubicBezTo>
                <a:cubicBezTo>
                  <a:pt x="17139" y="4886"/>
                  <a:pt x="17139" y="4886"/>
                  <a:pt x="17138" y="4886"/>
                </a:cubicBezTo>
                <a:cubicBezTo>
                  <a:pt x="17138" y="4886"/>
                  <a:pt x="17138" y="4886"/>
                  <a:pt x="17138" y="4886"/>
                </a:cubicBezTo>
                <a:cubicBezTo>
                  <a:pt x="17137" y="4887"/>
                  <a:pt x="17137" y="4887"/>
                  <a:pt x="17138" y="4887"/>
                </a:cubicBezTo>
                <a:cubicBezTo>
                  <a:pt x="17138" y="4888"/>
                  <a:pt x="17138" y="4888"/>
                  <a:pt x="17138" y="4889"/>
                </a:cubicBezTo>
                <a:close/>
                <a:moveTo>
                  <a:pt x="14604" y="1976"/>
                </a:moveTo>
                <a:cubicBezTo>
                  <a:pt x="14581" y="2014"/>
                  <a:pt x="14608" y="1976"/>
                  <a:pt x="14604" y="1976"/>
                </a:cubicBezTo>
                <a:close/>
                <a:moveTo>
                  <a:pt x="14653" y="2296"/>
                </a:moveTo>
                <a:cubicBezTo>
                  <a:pt x="14653" y="2380"/>
                  <a:pt x="14409" y="2350"/>
                  <a:pt x="14355" y="2357"/>
                </a:cubicBezTo>
                <a:cubicBezTo>
                  <a:pt x="14366" y="2351"/>
                  <a:pt x="14356" y="2338"/>
                  <a:pt x="14371" y="2329"/>
                </a:cubicBezTo>
                <a:cubicBezTo>
                  <a:pt x="14340" y="2322"/>
                  <a:pt x="14143" y="2258"/>
                  <a:pt x="14143" y="2300"/>
                </a:cubicBezTo>
                <a:cubicBezTo>
                  <a:pt x="14144" y="2299"/>
                  <a:pt x="14145" y="2264"/>
                  <a:pt x="14143" y="2262"/>
                </a:cubicBezTo>
                <a:cubicBezTo>
                  <a:pt x="14143" y="2295"/>
                  <a:pt x="14231" y="2234"/>
                  <a:pt x="14210" y="2234"/>
                </a:cubicBezTo>
                <a:cubicBezTo>
                  <a:pt x="14212" y="2234"/>
                  <a:pt x="14174" y="2234"/>
                  <a:pt x="14169" y="2234"/>
                </a:cubicBezTo>
                <a:cubicBezTo>
                  <a:pt x="14170" y="2237"/>
                  <a:pt x="14176" y="2204"/>
                  <a:pt x="14174" y="2203"/>
                </a:cubicBezTo>
                <a:cubicBezTo>
                  <a:pt x="14162" y="2202"/>
                  <a:pt x="14162" y="2203"/>
                  <a:pt x="14174" y="2205"/>
                </a:cubicBezTo>
                <a:cubicBezTo>
                  <a:pt x="14132" y="2210"/>
                  <a:pt x="14067" y="2196"/>
                  <a:pt x="14017" y="2203"/>
                </a:cubicBezTo>
                <a:cubicBezTo>
                  <a:pt x="14012" y="2203"/>
                  <a:pt x="14028" y="2172"/>
                  <a:pt x="14013" y="2172"/>
                </a:cubicBezTo>
                <a:cubicBezTo>
                  <a:pt x="14087" y="2161"/>
                  <a:pt x="14086" y="2146"/>
                  <a:pt x="14143" y="2140"/>
                </a:cubicBezTo>
                <a:cubicBezTo>
                  <a:pt x="14127" y="2130"/>
                  <a:pt x="14082" y="2107"/>
                  <a:pt x="14094" y="2109"/>
                </a:cubicBezTo>
                <a:cubicBezTo>
                  <a:pt x="14083" y="2109"/>
                  <a:pt x="13956" y="2109"/>
                  <a:pt x="13956" y="2110"/>
                </a:cubicBezTo>
                <a:cubicBezTo>
                  <a:pt x="13992" y="2083"/>
                  <a:pt x="13970" y="2081"/>
                  <a:pt x="14018" y="2082"/>
                </a:cubicBezTo>
                <a:cubicBezTo>
                  <a:pt x="14018" y="2057"/>
                  <a:pt x="14004" y="2057"/>
                  <a:pt x="14021" y="2047"/>
                </a:cubicBezTo>
                <a:cubicBezTo>
                  <a:pt x="14022" y="2050"/>
                  <a:pt x="14022" y="2053"/>
                  <a:pt x="14023" y="2056"/>
                </a:cubicBezTo>
                <a:cubicBezTo>
                  <a:pt x="14022" y="2048"/>
                  <a:pt x="14020" y="2040"/>
                  <a:pt x="14018" y="2039"/>
                </a:cubicBezTo>
                <a:cubicBezTo>
                  <a:pt x="14018" y="2048"/>
                  <a:pt x="14078" y="2022"/>
                  <a:pt x="14094" y="2016"/>
                </a:cubicBezTo>
                <a:cubicBezTo>
                  <a:pt x="14093" y="2016"/>
                  <a:pt x="14299" y="1972"/>
                  <a:pt x="14299" y="2043"/>
                </a:cubicBezTo>
                <a:cubicBezTo>
                  <a:pt x="14289" y="2058"/>
                  <a:pt x="14276" y="2068"/>
                  <a:pt x="14268" y="2078"/>
                </a:cubicBezTo>
                <a:cubicBezTo>
                  <a:pt x="14276" y="2081"/>
                  <a:pt x="14322" y="2109"/>
                  <a:pt x="14291" y="2109"/>
                </a:cubicBezTo>
                <a:cubicBezTo>
                  <a:pt x="14292" y="2109"/>
                  <a:pt x="14297" y="2110"/>
                  <a:pt x="14299" y="2109"/>
                </a:cubicBezTo>
                <a:cubicBezTo>
                  <a:pt x="14304" y="2103"/>
                  <a:pt x="14362" y="2040"/>
                  <a:pt x="14362" y="2081"/>
                </a:cubicBezTo>
                <a:cubicBezTo>
                  <a:pt x="14362" y="2075"/>
                  <a:pt x="14361" y="2016"/>
                  <a:pt x="14362" y="2016"/>
                </a:cubicBezTo>
                <a:cubicBezTo>
                  <a:pt x="14403" y="2020"/>
                  <a:pt x="14405" y="2042"/>
                  <a:pt x="14423" y="2047"/>
                </a:cubicBezTo>
                <a:cubicBezTo>
                  <a:pt x="14484" y="2047"/>
                  <a:pt x="14492" y="1995"/>
                  <a:pt x="14549" y="2047"/>
                </a:cubicBezTo>
                <a:cubicBezTo>
                  <a:pt x="14619" y="2021"/>
                  <a:pt x="14592" y="2009"/>
                  <a:pt x="14643" y="2042"/>
                </a:cubicBezTo>
                <a:cubicBezTo>
                  <a:pt x="14655" y="2031"/>
                  <a:pt x="14732" y="2007"/>
                  <a:pt x="14740" y="2013"/>
                </a:cubicBezTo>
                <a:cubicBezTo>
                  <a:pt x="14731" y="1979"/>
                  <a:pt x="14897" y="2004"/>
                  <a:pt x="14920" y="2013"/>
                </a:cubicBezTo>
                <a:cubicBezTo>
                  <a:pt x="14921" y="1959"/>
                  <a:pt x="14936" y="1997"/>
                  <a:pt x="14954" y="2010"/>
                </a:cubicBezTo>
                <a:cubicBezTo>
                  <a:pt x="14954" y="2019"/>
                  <a:pt x="14895" y="2015"/>
                  <a:pt x="14892" y="2016"/>
                </a:cubicBezTo>
                <a:cubicBezTo>
                  <a:pt x="14935" y="2068"/>
                  <a:pt x="15000" y="2078"/>
                  <a:pt x="15017" y="2119"/>
                </a:cubicBezTo>
                <a:cubicBezTo>
                  <a:pt x="15017" y="2131"/>
                  <a:pt x="15076" y="2203"/>
                  <a:pt x="14982" y="2203"/>
                </a:cubicBezTo>
                <a:cubicBezTo>
                  <a:pt x="14990" y="2197"/>
                  <a:pt x="14879" y="2265"/>
                  <a:pt x="14897" y="2265"/>
                </a:cubicBezTo>
                <a:cubicBezTo>
                  <a:pt x="14811" y="2262"/>
                  <a:pt x="14826" y="2263"/>
                  <a:pt x="14789" y="2296"/>
                </a:cubicBezTo>
                <a:cubicBezTo>
                  <a:pt x="14786" y="2286"/>
                  <a:pt x="14784" y="2276"/>
                  <a:pt x="14784" y="2265"/>
                </a:cubicBezTo>
                <a:cubicBezTo>
                  <a:pt x="14783" y="2266"/>
                  <a:pt x="14750" y="2296"/>
                  <a:pt x="14777" y="2296"/>
                </a:cubicBezTo>
                <a:cubicBezTo>
                  <a:pt x="14736" y="2296"/>
                  <a:pt x="14694" y="2294"/>
                  <a:pt x="14653" y="2296"/>
                </a:cubicBezTo>
                <a:close/>
                <a:moveTo>
                  <a:pt x="14108" y="2022"/>
                </a:moveTo>
                <a:cubicBezTo>
                  <a:pt x="14106" y="2022"/>
                  <a:pt x="14105" y="2023"/>
                  <a:pt x="14104" y="2023"/>
                </a:cubicBezTo>
                <a:cubicBezTo>
                  <a:pt x="14105" y="2023"/>
                  <a:pt x="14106" y="2022"/>
                  <a:pt x="14108" y="2022"/>
                </a:cubicBezTo>
                <a:close/>
                <a:moveTo>
                  <a:pt x="14355" y="2357"/>
                </a:moveTo>
                <a:cubicBezTo>
                  <a:pt x="14351" y="2357"/>
                  <a:pt x="14348" y="2358"/>
                  <a:pt x="14346" y="2359"/>
                </a:cubicBezTo>
                <a:cubicBezTo>
                  <a:pt x="14351" y="2358"/>
                  <a:pt x="14353" y="2358"/>
                  <a:pt x="14355" y="2357"/>
                </a:cubicBezTo>
                <a:close/>
                <a:moveTo>
                  <a:pt x="21582" y="6586"/>
                </a:moveTo>
                <a:cubicBezTo>
                  <a:pt x="21574" y="6590"/>
                  <a:pt x="21605" y="6602"/>
                  <a:pt x="21605" y="6577"/>
                </a:cubicBezTo>
                <a:cubicBezTo>
                  <a:pt x="21593" y="6552"/>
                  <a:pt x="21582" y="6570"/>
                  <a:pt x="21582" y="6586"/>
                </a:cubicBezTo>
                <a:close/>
                <a:moveTo>
                  <a:pt x="21665" y="6581"/>
                </a:moveTo>
                <a:cubicBezTo>
                  <a:pt x="21665" y="6575"/>
                  <a:pt x="21664" y="6558"/>
                  <a:pt x="21665" y="6581"/>
                </a:cubicBezTo>
                <a:close/>
                <a:moveTo>
                  <a:pt x="21591" y="6625"/>
                </a:moveTo>
                <a:cubicBezTo>
                  <a:pt x="21616" y="6585"/>
                  <a:pt x="21586" y="6625"/>
                  <a:pt x="21591" y="6625"/>
                </a:cubicBezTo>
                <a:close/>
                <a:moveTo>
                  <a:pt x="21189" y="6250"/>
                </a:moveTo>
                <a:cubicBezTo>
                  <a:pt x="21196" y="6173"/>
                  <a:pt x="21184" y="6250"/>
                  <a:pt x="21189" y="6250"/>
                </a:cubicBezTo>
                <a:close/>
                <a:moveTo>
                  <a:pt x="21560" y="6548"/>
                </a:moveTo>
                <a:cubicBezTo>
                  <a:pt x="21495" y="6542"/>
                  <a:pt x="21560" y="6555"/>
                  <a:pt x="21560" y="6548"/>
                </a:cubicBezTo>
                <a:close/>
                <a:moveTo>
                  <a:pt x="15344" y="3420"/>
                </a:moveTo>
                <a:cubicBezTo>
                  <a:pt x="15343" y="3417"/>
                  <a:pt x="15339" y="3416"/>
                  <a:pt x="15335" y="3416"/>
                </a:cubicBezTo>
                <a:cubicBezTo>
                  <a:pt x="15336" y="3418"/>
                  <a:pt x="15339" y="3420"/>
                  <a:pt x="15344" y="3420"/>
                </a:cubicBezTo>
                <a:close/>
                <a:moveTo>
                  <a:pt x="15364" y="3607"/>
                </a:moveTo>
                <a:cubicBezTo>
                  <a:pt x="15381" y="3589"/>
                  <a:pt x="15405" y="3544"/>
                  <a:pt x="15417" y="3544"/>
                </a:cubicBezTo>
                <a:cubicBezTo>
                  <a:pt x="15399" y="3523"/>
                  <a:pt x="15385" y="3501"/>
                  <a:pt x="15360" y="3487"/>
                </a:cubicBezTo>
                <a:cubicBezTo>
                  <a:pt x="15358" y="3507"/>
                  <a:pt x="15321" y="3452"/>
                  <a:pt x="15329" y="3458"/>
                </a:cubicBezTo>
                <a:cubicBezTo>
                  <a:pt x="15329" y="3455"/>
                  <a:pt x="15352" y="3447"/>
                  <a:pt x="15360" y="3447"/>
                </a:cubicBezTo>
                <a:cubicBezTo>
                  <a:pt x="15356" y="3437"/>
                  <a:pt x="15342" y="3411"/>
                  <a:pt x="15334" y="3408"/>
                </a:cubicBezTo>
                <a:cubicBezTo>
                  <a:pt x="15333" y="3411"/>
                  <a:pt x="15333" y="3414"/>
                  <a:pt x="15335" y="3416"/>
                </a:cubicBezTo>
                <a:cubicBezTo>
                  <a:pt x="15332" y="3416"/>
                  <a:pt x="15329" y="3417"/>
                  <a:pt x="15329" y="3420"/>
                </a:cubicBezTo>
                <a:cubicBezTo>
                  <a:pt x="15329" y="3410"/>
                  <a:pt x="15331" y="3407"/>
                  <a:pt x="15334" y="3408"/>
                </a:cubicBezTo>
                <a:cubicBezTo>
                  <a:pt x="15347" y="3379"/>
                  <a:pt x="15454" y="3311"/>
                  <a:pt x="15454" y="3377"/>
                </a:cubicBezTo>
                <a:cubicBezTo>
                  <a:pt x="15467" y="3376"/>
                  <a:pt x="15445" y="3355"/>
                  <a:pt x="15476" y="3357"/>
                </a:cubicBezTo>
                <a:cubicBezTo>
                  <a:pt x="15479" y="3367"/>
                  <a:pt x="15481" y="3378"/>
                  <a:pt x="15481" y="3388"/>
                </a:cubicBezTo>
                <a:cubicBezTo>
                  <a:pt x="15490" y="3363"/>
                  <a:pt x="15480" y="3372"/>
                  <a:pt x="15504" y="3357"/>
                </a:cubicBezTo>
                <a:cubicBezTo>
                  <a:pt x="15508" y="3357"/>
                  <a:pt x="15509" y="3362"/>
                  <a:pt x="15512" y="3357"/>
                </a:cubicBezTo>
                <a:cubicBezTo>
                  <a:pt x="15508" y="3350"/>
                  <a:pt x="15490" y="3362"/>
                  <a:pt x="15484" y="3357"/>
                </a:cubicBezTo>
                <a:cubicBezTo>
                  <a:pt x="15466" y="3357"/>
                  <a:pt x="15547" y="3295"/>
                  <a:pt x="15508" y="3295"/>
                </a:cubicBezTo>
                <a:cubicBezTo>
                  <a:pt x="15515" y="3286"/>
                  <a:pt x="15517" y="3277"/>
                  <a:pt x="15517" y="3273"/>
                </a:cubicBezTo>
                <a:cubicBezTo>
                  <a:pt x="15517" y="3273"/>
                  <a:pt x="15516" y="3273"/>
                  <a:pt x="15516" y="3273"/>
                </a:cubicBezTo>
                <a:cubicBezTo>
                  <a:pt x="15516" y="3266"/>
                  <a:pt x="15518" y="3267"/>
                  <a:pt x="15517" y="3273"/>
                </a:cubicBezTo>
                <a:cubicBezTo>
                  <a:pt x="15570" y="3264"/>
                  <a:pt x="15766" y="3233"/>
                  <a:pt x="15766" y="3301"/>
                </a:cubicBezTo>
                <a:cubicBezTo>
                  <a:pt x="15857" y="3341"/>
                  <a:pt x="15805" y="3399"/>
                  <a:pt x="15734" y="3448"/>
                </a:cubicBezTo>
                <a:cubicBezTo>
                  <a:pt x="15734" y="3665"/>
                  <a:pt x="15675" y="3557"/>
                  <a:pt x="15516" y="3700"/>
                </a:cubicBezTo>
                <a:cubicBezTo>
                  <a:pt x="15521" y="3700"/>
                  <a:pt x="15314" y="3669"/>
                  <a:pt x="15344" y="3669"/>
                </a:cubicBezTo>
                <a:cubicBezTo>
                  <a:pt x="15329" y="3667"/>
                  <a:pt x="15309" y="3676"/>
                  <a:pt x="15298" y="3667"/>
                </a:cubicBezTo>
                <a:cubicBezTo>
                  <a:pt x="15298" y="3670"/>
                  <a:pt x="15301" y="3643"/>
                  <a:pt x="15303" y="3638"/>
                </a:cubicBezTo>
                <a:cubicBezTo>
                  <a:pt x="15266" y="3628"/>
                  <a:pt x="15350" y="3607"/>
                  <a:pt x="15364" y="3607"/>
                </a:cubicBezTo>
                <a:close/>
                <a:moveTo>
                  <a:pt x="15360" y="3451"/>
                </a:moveTo>
                <a:cubicBezTo>
                  <a:pt x="15361" y="3452"/>
                  <a:pt x="15361" y="3452"/>
                  <a:pt x="15361" y="3450"/>
                </a:cubicBezTo>
                <a:cubicBezTo>
                  <a:pt x="15360" y="3450"/>
                  <a:pt x="15361" y="3450"/>
                  <a:pt x="15360" y="3451"/>
                </a:cubicBezTo>
                <a:close/>
                <a:moveTo>
                  <a:pt x="15359" y="3482"/>
                </a:moveTo>
                <a:cubicBezTo>
                  <a:pt x="15370" y="3480"/>
                  <a:pt x="15350" y="3475"/>
                  <a:pt x="15359" y="3482"/>
                </a:cubicBezTo>
                <a:close/>
                <a:moveTo>
                  <a:pt x="15419" y="3511"/>
                </a:moveTo>
                <a:cubicBezTo>
                  <a:pt x="15428" y="3517"/>
                  <a:pt x="15429" y="3516"/>
                  <a:pt x="15419" y="3511"/>
                </a:cubicBezTo>
                <a:close/>
                <a:moveTo>
                  <a:pt x="15304" y="3638"/>
                </a:moveTo>
                <a:cubicBezTo>
                  <a:pt x="15302" y="3638"/>
                  <a:pt x="15304" y="3641"/>
                  <a:pt x="15304" y="3638"/>
                </a:cubicBezTo>
                <a:close/>
                <a:moveTo>
                  <a:pt x="23276" y="8147"/>
                </a:moveTo>
                <a:cubicBezTo>
                  <a:pt x="23268" y="8178"/>
                  <a:pt x="23280" y="8147"/>
                  <a:pt x="23276" y="8147"/>
                </a:cubicBezTo>
                <a:close/>
                <a:moveTo>
                  <a:pt x="23509" y="7962"/>
                </a:moveTo>
                <a:cubicBezTo>
                  <a:pt x="23501" y="7992"/>
                  <a:pt x="23513" y="7962"/>
                  <a:pt x="23509" y="7962"/>
                </a:cubicBezTo>
                <a:close/>
                <a:moveTo>
                  <a:pt x="23441" y="8343"/>
                </a:moveTo>
                <a:cubicBezTo>
                  <a:pt x="23458" y="8312"/>
                  <a:pt x="23436" y="8343"/>
                  <a:pt x="23441" y="8343"/>
                </a:cubicBezTo>
                <a:close/>
                <a:moveTo>
                  <a:pt x="23445" y="8428"/>
                </a:moveTo>
                <a:cubicBezTo>
                  <a:pt x="23448" y="8428"/>
                  <a:pt x="23430" y="8385"/>
                  <a:pt x="23445" y="8428"/>
                </a:cubicBezTo>
                <a:close/>
                <a:moveTo>
                  <a:pt x="15918" y="3357"/>
                </a:moveTo>
                <a:cubicBezTo>
                  <a:pt x="15897" y="3381"/>
                  <a:pt x="15868" y="3378"/>
                  <a:pt x="15859" y="3410"/>
                </a:cubicBezTo>
                <a:cubicBezTo>
                  <a:pt x="15859" y="3476"/>
                  <a:pt x="15955" y="3357"/>
                  <a:pt x="15918" y="3357"/>
                </a:cubicBezTo>
                <a:close/>
                <a:moveTo>
                  <a:pt x="26030" y="9932"/>
                </a:moveTo>
                <a:cubicBezTo>
                  <a:pt x="26008" y="9861"/>
                  <a:pt x="25993" y="9837"/>
                  <a:pt x="25941" y="9784"/>
                </a:cubicBezTo>
                <a:cubicBezTo>
                  <a:pt x="25936" y="9784"/>
                  <a:pt x="25938" y="9827"/>
                  <a:pt x="25938" y="9841"/>
                </a:cubicBezTo>
                <a:cubicBezTo>
                  <a:pt x="25937" y="9840"/>
                  <a:pt x="25937" y="9839"/>
                  <a:pt x="25937" y="9838"/>
                </a:cubicBezTo>
                <a:cubicBezTo>
                  <a:pt x="25938" y="9848"/>
                  <a:pt x="25938" y="9847"/>
                  <a:pt x="25938" y="9841"/>
                </a:cubicBezTo>
                <a:cubicBezTo>
                  <a:pt x="25944" y="9848"/>
                  <a:pt x="25970" y="9843"/>
                  <a:pt x="25974" y="9847"/>
                </a:cubicBezTo>
                <a:cubicBezTo>
                  <a:pt x="25946" y="9847"/>
                  <a:pt x="26036" y="9974"/>
                  <a:pt x="26034" y="9972"/>
                </a:cubicBezTo>
                <a:cubicBezTo>
                  <a:pt x="26065" y="9972"/>
                  <a:pt x="26030" y="9910"/>
                  <a:pt x="26030" y="9932"/>
                </a:cubicBezTo>
                <a:close/>
                <a:moveTo>
                  <a:pt x="25746" y="9301"/>
                </a:moveTo>
                <a:cubicBezTo>
                  <a:pt x="25664" y="9369"/>
                  <a:pt x="25746" y="9303"/>
                  <a:pt x="25746" y="9301"/>
                </a:cubicBezTo>
                <a:close/>
                <a:moveTo>
                  <a:pt x="25785" y="9566"/>
                </a:moveTo>
                <a:cubicBezTo>
                  <a:pt x="25762" y="9604"/>
                  <a:pt x="25789" y="9566"/>
                  <a:pt x="25785" y="9566"/>
                </a:cubicBezTo>
                <a:close/>
                <a:moveTo>
                  <a:pt x="25669" y="9320"/>
                </a:moveTo>
                <a:cubicBezTo>
                  <a:pt x="25642" y="9340"/>
                  <a:pt x="25669" y="9320"/>
                  <a:pt x="25669" y="9320"/>
                </a:cubicBezTo>
                <a:close/>
                <a:moveTo>
                  <a:pt x="25877" y="9566"/>
                </a:moveTo>
                <a:cubicBezTo>
                  <a:pt x="25872" y="9566"/>
                  <a:pt x="25880" y="9535"/>
                  <a:pt x="25873" y="9535"/>
                </a:cubicBezTo>
                <a:cubicBezTo>
                  <a:pt x="25858" y="9540"/>
                  <a:pt x="25812" y="9581"/>
                  <a:pt x="25812" y="9557"/>
                </a:cubicBezTo>
                <a:cubicBezTo>
                  <a:pt x="25808" y="9611"/>
                  <a:pt x="25843" y="9647"/>
                  <a:pt x="25843" y="9643"/>
                </a:cubicBezTo>
                <a:cubicBezTo>
                  <a:pt x="25859" y="9600"/>
                  <a:pt x="25817" y="9574"/>
                  <a:pt x="25877" y="9566"/>
                </a:cubicBezTo>
                <a:close/>
                <a:moveTo>
                  <a:pt x="25600" y="9223"/>
                </a:moveTo>
                <a:cubicBezTo>
                  <a:pt x="25578" y="9239"/>
                  <a:pt x="25562" y="9243"/>
                  <a:pt x="25562" y="9244"/>
                </a:cubicBezTo>
                <a:cubicBezTo>
                  <a:pt x="25574" y="9265"/>
                  <a:pt x="25656" y="9338"/>
                  <a:pt x="25656" y="9301"/>
                </a:cubicBezTo>
                <a:cubicBezTo>
                  <a:pt x="25650" y="9283"/>
                  <a:pt x="25609" y="9223"/>
                  <a:pt x="25600" y="9223"/>
                </a:cubicBezTo>
                <a:close/>
                <a:moveTo>
                  <a:pt x="28589" y="10440"/>
                </a:moveTo>
                <a:cubicBezTo>
                  <a:pt x="28588" y="10441"/>
                  <a:pt x="28586" y="10442"/>
                  <a:pt x="28585" y="10443"/>
                </a:cubicBezTo>
                <a:cubicBezTo>
                  <a:pt x="28587" y="10443"/>
                  <a:pt x="28589" y="10442"/>
                  <a:pt x="28589" y="10440"/>
                </a:cubicBezTo>
                <a:close/>
                <a:moveTo>
                  <a:pt x="28543" y="10414"/>
                </a:moveTo>
                <a:cubicBezTo>
                  <a:pt x="28490" y="10414"/>
                  <a:pt x="28490" y="10414"/>
                  <a:pt x="28490" y="10414"/>
                </a:cubicBezTo>
                <a:cubicBezTo>
                  <a:pt x="28494" y="10414"/>
                  <a:pt x="28436" y="10505"/>
                  <a:pt x="28466" y="10505"/>
                </a:cubicBezTo>
                <a:cubicBezTo>
                  <a:pt x="28496" y="10496"/>
                  <a:pt x="28556" y="10465"/>
                  <a:pt x="28585" y="10443"/>
                </a:cubicBezTo>
                <a:cubicBezTo>
                  <a:pt x="28574" y="10442"/>
                  <a:pt x="28542" y="10414"/>
                  <a:pt x="28543" y="10414"/>
                </a:cubicBezTo>
                <a:close/>
                <a:moveTo>
                  <a:pt x="28710" y="9753"/>
                </a:moveTo>
                <a:cubicBezTo>
                  <a:pt x="28711" y="9756"/>
                  <a:pt x="28712" y="9758"/>
                  <a:pt x="28714" y="9762"/>
                </a:cubicBezTo>
                <a:cubicBezTo>
                  <a:pt x="28714" y="9754"/>
                  <a:pt x="28712" y="9752"/>
                  <a:pt x="28710" y="9753"/>
                </a:cubicBezTo>
                <a:close/>
                <a:moveTo>
                  <a:pt x="28669" y="9753"/>
                </a:moveTo>
                <a:cubicBezTo>
                  <a:pt x="28696" y="9761"/>
                  <a:pt x="28671" y="9779"/>
                  <a:pt x="28699" y="9784"/>
                </a:cubicBezTo>
                <a:cubicBezTo>
                  <a:pt x="28695" y="9784"/>
                  <a:pt x="28705" y="9757"/>
                  <a:pt x="28710" y="9753"/>
                </a:cubicBezTo>
                <a:cubicBezTo>
                  <a:pt x="28700" y="9728"/>
                  <a:pt x="28700" y="9722"/>
                  <a:pt x="28671" y="9722"/>
                </a:cubicBezTo>
                <a:cubicBezTo>
                  <a:pt x="28635" y="9679"/>
                  <a:pt x="28623" y="9705"/>
                  <a:pt x="28620" y="9743"/>
                </a:cubicBezTo>
                <a:cubicBezTo>
                  <a:pt x="28620" y="9748"/>
                  <a:pt x="28617" y="9760"/>
                  <a:pt x="28625" y="9762"/>
                </a:cubicBezTo>
                <a:cubicBezTo>
                  <a:pt x="28628" y="9798"/>
                  <a:pt x="28668" y="9793"/>
                  <a:pt x="28669" y="9753"/>
                </a:cubicBezTo>
                <a:close/>
                <a:moveTo>
                  <a:pt x="25843" y="9693"/>
                </a:moveTo>
                <a:cubicBezTo>
                  <a:pt x="25831" y="9689"/>
                  <a:pt x="25937" y="9856"/>
                  <a:pt x="25937" y="9766"/>
                </a:cubicBezTo>
                <a:cubicBezTo>
                  <a:pt x="25907" y="9672"/>
                  <a:pt x="25884" y="9703"/>
                  <a:pt x="25843" y="9693"/>
                </a:cubicBezTo>
                <a:close/>
                <a:moveTo>
                  <a:pt x="25781" y="9448"/>
                </a:moveTo>
                <a:cubicBezTo>
                  <a:pt x="25779" y="9444"/>
                  <a:pt x="25687" y="9328"/>
                  <a:pt x="25687" y="9401"/>
                </a:cubicBezTo>
                <a:cubicBezTo>
                  <a:pt x="25686" y="9415"/>
                  <a:pt x="25691" y="9410"/>
                  <a:pt x="25701" y="9410"/>
                </a:cubicBezTo>
                <a:cubicBezTo>
                  <a:pt x="25666" y="9459"/>
                  <a:pt x="25710" y="9424"/>
                  <a:pt x="25718" y="9434"/>
                </a:cubicBezTo>
                <a:cubicBezTo>
                  <a:pt x="25718" y="9449"/>
                  <a:pt x="25718" y="9449"/>
                  <a:pt x="25718" y="9449"/>
                </a:cubicBezTo>
                <a:cubicBezTo>
                  <a:pt x="25721" y="9455"/>
                  <a:pt x="25738" y="9478"/>
                  <a:pt x="25750" y="9505"/>
                </a:cubicBezTo>
                <a:cubicBezTo>
                  <a:pt x="25760" y="9503"/>
                  <a:pt x="25770" y="9503"/>
                  <a:pt x="25781" y="9504"/>
                </a:cubicBezTo>
                <a:cubicBezTo>
                  <a:pt x="25781" y="9504"/>
                  <a:pt x="25781" y="9454"/>
                  <a:pt x="25781" y="9448"/>
                </a:cubicBezTo>
                <a:close/>
                <a:moveTo>
                  <a:pt x="26686" y="9946"/>
                </a:moveTo>
                <a:cubicBezTo>
                  <a:pt x="26779" y="9946"/>
                  <a:pt x="26779" y="9946"/>
                  <a:pt x="26779" y="9946"/>
                </a:cubicBezTo>
                <a:cubicBezTo>
                  <a:pt x="26788" y="9946"/>
                  <a:pt x="26789" y="9920"/>
                  <a:pt x="26810" y="9901"/>
                </a:cubicBezTo>
                <a:cubicBezTo>
                  <a:pt x="26810" y="9850"/>
                  <a:pt x="26737" y="9865"/>
                  <a:pt x="26717" y="9878"/>
                </a:cubicBezTo>
                <a:cubicBezTo>
                  <a:pt x="26699" y="9893"/>
                  <a:pt x="26677" y="9879"/>
                  <a:pt x="26686" y="9918"/>
                </a:cubicBezTo>
                <a:cubicBezTo>
                  <a:pt x="26692" y="9912"/>
                  <a:pt x="26699" y="9909"/>
                  <a:pt x="26706" y="9909"/>
                </a:cubicBezTo>
                <a:cubicBezTo>
                  <a:pt x="26705" y="9920"/>
                  <a:pt x="26704" y="9932"/>
                  <a:pt x="26704" y="9942"/>
                </a:cubicBezTo>
                <a:cubicBezTo>
                  <a:pt x="26698" y="9939"/>
                  <a:pt x="26680" y="9946"/>
                  <a:pt x="26686" y="9946"/>
                </a:cubicBezTo>
                <a:close/>
                <a:moveTo>
                  <a:pt x="28494" y="9909"/>
                </a:moveTo>
                <a:cubicBezTo>
                  <a:pt x="28406" y="9909"/>
                  <a:pt x="28778" y="10109"/>
                  <a:pt x="28580" y="9909"/>
                </a:cubicBezTo>
                <a:cubicBezTo>
                  <a:pt x="28544" y="9909"/>
                  <a:pt x="28521" y="9913"/>
                  <a:pt x="28494" y="9909"/>
                </a:cubicBezTo>
                <a:close/>
                <a:moveTo>
                  <a:pt x="29327" y="10159"/>
                </a:moveTo>
                <a:cubicBezTo>
                  <a:pt x="29284" y="10185"/>
                  <a:pt x="29283" y="10203"/>
                  <a:pt x="29275" y="10252"/>
                </a:cubicBezTo>
                <a:cubicBezTo>
                  <a:pt x="29272" y="10269"/>
                  <a:pt x="29271" y="10377"/>
                  <a:pt x="29282" y="10377"/>
                </a:cubicBezTo>
                <a:cubicBezTo>
                  <a:pt x="29293" y="10372"/>
                  <a:pt x="29346" y="10346"/>
                  <a:pt x="29347" y="10346"/>
                </a:cubicBezTo>
                <a:cubicBezTo>
                  <a:pt x="29390" y="10346"/>
                  <a:pt x="29349" y="10267"/>
                  <a:pt x="29338" y="10256"/>
                </a:cubicBezTo>
                <a:cubicBezTo>
                  <a:pt x="29338" y="10250"/>
                  <a:pt x="29338" y="10250"/>
                  <a:pt x="29338" y="10250"/>
                </a:cubicBezTo>
                <a:cubicBezTo>
                  <a:pt x="29336" y="10254"/>
                  <a:pt x="29362" y="10159"/>
                  <a:pt x="29327" y="10159"/>
                </a:cubicBezTo>
                <a:close/>
                <a:moveTo>
                  <a:pt x="27915" y="10752"/>
                </a:moveTo>
                <a:cubicBezTo>
                  <a:pt x="28065" y="10725"/>
                  <a:pt x="27961" y="10650"/>
                  <a:pt x="27891" y="10629"/>
                </a:cubicBezTo>
                <a:cubicBezTo>
                  <a:pt x="27723" y="10576"/>
                  <a:pt x="27889" y="10752"/>
                  <a:pt x="27915" y="10752"/>
                </a:cubicBezTo>
                <a:close/>
                <a:moveTo>
                  <a:pt x="28223" y="10748"/>
                </a:moveTo>
                <a:cubicBezTo>
                  <a:pt x="28221" y="10747"/>
                  <a:pt x="28223" y="10751"/>
                  <a:pt x="28223" y="10748"/>
                </a:cubicBezTo>
                <a:close/>
                <a:moveTo>
                  <a:pt x="28370" y="10720"/>
                </a:moveTo>
                <a:cubicBezTo>
                  <a:pt x="28372" y="10688"/>
                  <a:pt x="28636" y="10502"/>
                  <a:pt x="28623" y="10502"/>
                </a:cubicBezTo>
                <a:cubicBezTo>
                  <a:pt x="28552" y="10532"/>
                  <a:pt x="28410" y="10503"/>
                  <a:pt x="28402" y="10596"/>
                </a:cubicBezTo>
                <a:cubicBezTo>
                  <a:pt x="28349" y="10606"/>
                  <a:pt x="28365" y="10582"/>
                  <a:pt x="28339" y="10635"/>
                </a:cubicBezTo>
                <a:cubicBezTo>
                  <a:pt x="28339" y="10581"/>
                  <a:pt x="28189" y="10740"/>
                  <a:pt x="28223" y="10748"/>
                </a:cubicBezTo>
                <a:cubicBezTo>
                  <a:pt x="28226" y="10788"/>
                  <a:pt x="28370" y="10706"/>
                  <a:pt x="28370" y="10720"/>
                </a:cubicBezTo>
                <a:close/>
                <a:moveTo>
                  <a:pt x="28630" y="9941"/>
                </a:moveTo>
                <a:cubicBezTo>
                  <a:pt x="28627" y="9939"/>
                  <a:pt x="28624" y="9937"/>
                  <a:pt x="28620" y="9937"/>
                </a:cubicBezTo>
                <a:cubicBezTo>
                  <a:pt x="28620" y="9945"/>
                  <a:pt x="28624" y="9945"/>
                  <a:pt x="28630" y="9941"/>
                </a:cubicBezTo>
                <a:close/>
                <a:moveTo>
                  <a:pt x="28798" y="9879"/>
                </a:moveTo>
                <a:cubicBezTo>
                  <a:pt x="28798" y="9879"/>
                  <a:pt x="28798" y="9879"/>
                  <a:pt x="28798" y="9879"/>
                </a:cubicBezTo>
                <a:cubicBezTo>
                  <a:pt x="28795" y="9843"/>
                  <a:pt x="28679" y="9914"/>
                  <a:pt x="28682" y="9909"/>
                </a:cubicBezTo>
                <a:cubicBezTo>
                  <a:pt x="28660" y="9893"/>
                  <a:pt x="28661" y="9909"/>
                  <a:pt x="28664" y="9909"/>
                </a:cubicBezTo>
                <a:cubicBezTo>
                  <a:pt x="28667" y="9907"/>
                  <a:pt x="28644" y="9934"/>
                  <a:pt x="28630" y="9941"/>
                </a:cubicBezTo>
                <a:cubicBezTo>
                  <a:pt x="28638" y="9948"/>
                  <a:pt x="28644" y="9963"/>
                  <a:pt x="28655" y="9972"/>
                </a:cubicBezTo>
                <a:cubicBezTo>
                  <a:pt x="28652" y="9961"/>
                  <a:pt x="28651" y="9951"/>
                  <a:pt x="28651" y="9940"/>
                </a:cubicBezTo>
                <a:cubicBezTo>
                  <a:pt x="28662" y="9938"/>
                  <a:pt x="28673" y="9940"/>
                  <a:pt x="28682" y="9946"/>
                </a:cubicBezTo>
                <a:cubicBezTo>
                  <a:pt x="28682" y="9944"/>
                  <a:pt x="28687" y="10003"/>
                  <a:pt x="28679" y="10003"/>
                </a:cubicBezTo>
                <a:cubicBezTo>
                  <a:pt x="28714" y="10008"/>
                  <a:pt x="28737" y="10009"/>
                  <a:pt x="28737" y="9972"/>
                </a:cubicBezTo>
                <a:cubicBezTo>
                  <a:pt x="28776" y="9988"/>
                  <a:pt x="28770" y="10011"/>
                  <a:pt x="28767" y="9940"/>
                </a:cubicBezTo>
                <a:cubicBezTo>
                  <a:pt x="28820" y="9940"/>
                  <a:pt x="28807" y="9953"/>
                  <a:pt x="28859" y="9940"/>
                </a:cubicBezTo>
                <a:cubicBezTo>
                  <a:pt x="28872" y="9940"/>
                  <a:pt x="28952" y="10019"/>
                  <a:pt x="28977" y="10034"/>
                </a:cubicBezTo>
                <a:cubicBezTo>
                  <a:pt x="29034" y="10034"/>
                  <a:pt x="28968" y="9998"/>
                  <a:pt x="28963" y="10001"/>
                </a:cubicBezTo>
                <a:cubicBezTo>
                  <a:pt x="28971" y="9888"/>
                  <a:pt x="28878" y="9899"/>
                  <a:pt x="28798" y="9879"/>
                </a:cubicBezTo>
                <a:cubicBezTo>
                  <a:pt x="28800" y="9879"/>
                  <a:pt x="28798" y="9876"/>
                  <a:pt x="28798" y="9879"/>
                </a:cubicBezTo>
                <a:close/>
                <a:moveTo>
                  <a:pt x="28214" y="10533"/>
                </a:moveTo>
                <a:cubicBezTo>
                  <a:pt x="28244" y="10542"/>
                  <a:pt x="28288" y="10564"/>
                  <a:pt x="28305" y="10564"/>
                </a:cubicBezTo>
                <a:cubicBezTo>
                  <a:pt x="28330" y="10555"/>
                  <a:pt x="28390" y="10526"/>
                  <a:pt x="28421" y="10509"/>
                </a:cubicBezTo>
                <a:cubicBezTo>
                  <a:pt x="28401" y="10505"/>
                  <a:pt x="28362" y="10477"/>
                  <a:pt x="28361" y="10472"/>
                </a:cubicBezTo>
                <a:cubicBezTo>
                  <a:pt x="28326" y="10513"/>
                  <a:pt x="28289" y="10502"/>
                  <a:pt x="28212" y="10502"/>
                </a:cubicBezTo>
                <a:cubicBezTo>
                  <a:pt x="28200" y="10490"/>
                  <a:pt x="28216" y="10466"/>
                  <a:pt x="28181" y="10471"/>
                </a:cubicBezTo>
                <a:cubicBezTo>
                  <a:pt x="28201" y="10471"/>
                  <a:pt x="28158" y="10509"/>
                  <a:pt x="28134" y="10527"/>
                </a:cubicBezTo>
                <a:cubicBezTo>
                  <a:pt x="28137" y="10533"/>
                  <a:pt x="28139" y="10539"/>
                  <a:pt x="28134" y="10538"/>
                </a:cubicBezTo>
                <a:cubicBezTo>
                  <a:pt x="28134" y="10539"/>
                  <a:pt x="28129" y="10538"/>
                  <a:pt x="28123" y="10535"/>
                </a:cubicBezTo>
                <a:cubicBezTo>
                  <a:pt x="28120" y="10537"/>
                  <a:pt x="28119" y="10537"/>
                  <a:pt x="28121" y="10535"/>
                </a:cubicBezTo>
                <a:cubicBezTo>
                  <a:pt x="28121" y="10535"/>
                  <a:pt x="28121" y="10534"/>
                  <a:pt x="28121" y="10534"/>
                </a:cubicBezTo>
                <a:cubicBezTo>
                  <a:pt x="28122" y="10534"/>
                  <a:pt x="28123" y="10535"/>
                  <a:pt x="28123" y="10535"/>
                </a:cubicBezTo>
                <a:cubicBezTo>
                  <a:pt x="28126" y="10533"/>
                  <a:pt x="28129" y="10531"/>
                  <a:pt x="28134" y="10527"/>
                </a:cubicBezTo>
                <a:cubicBezTo>
                  <a:pt x="28129" y="10520"/>
                  <a:pt x="28121" y="10514"/>
                  <a:pt x="28121" y="10534"/>
                </a:cubicBezTo>
                <a:cubicBezTo>
                  <a:pt x="28108" y="10528"/>
                  <a:pt x="28090" y="10517"/>
                  <a:pt x="28085" y="10510"/>
                </a:cubicBezTo>
                <a:cubicBezTo>
                  <a:pt x="28035" y="10537"/>
                  <a:pt x="27949" y="10495"/>
                  <a:pt x="27895" y="10502"/>
                </a:cubicBezTo>
                <a:cubicBezTo>
                  <a:pt x="27901" y="10512"/>
                  <a:pt x="27904" y="10522"/>
                  <a:pt x="27902" y="10533"/>
                </a:cubicBezTo>
                <a:cubicBezTo>
                  <a:pt x="27873" y="10524"/>
                  <a:pt x="27858" y="10531"/>
                  <a:pt x="27840" y="10545"/>
                </a:cubicBezTo>
                <a:cubicBezTo>
                  <a:pt x="27840" y="10534"/>
                  <a:pt x="27839" y="10471"/>
                  <a:pt x="27827" y="10471"/>
                </a:cubicBezTo>
                <a:cubicBezTo>
                  <a:pt x="27782" y="10489"/>
                  <a:pt x="27649" y="10533"/>
                  <a:pt x="27661" y="10533"/>
                </a:cubicBezTo>
                <a:cubicBezTo>
                  <a:pt x="27648" y="10522"/>
                  <a:pt x="27590" y="10488"/>
                  <a:pt x="27590" y="10526"/>
                </a:cubicBezTo>
                <a:cubicBezTo>
                  <a:pt x="27586" y="10567"/>
                  <a:pt x="27598" y="10595"/>
                  <a:pt x="27642" y="10627"/>
                </a:cubicBezTo>
                <a:cubicBezTo>
                  <a:pt x="27675" y="10627"/>
                  <a:pt x="27786" y="10571"/>
                  <a:pt x="27798" y="10564"/>
                </a:cubicBezTo>
                <a:cubicBezTo>
                  <a:pt x="27798" y="10613"/>
                  <a:pt x="27794" y="10584"/>
                  <a:pt x="27815" y="10596"/>
                </a:cubicBezTo>
                <a:cubicBezTo>
                  <a:pt x="27851" y="10596"/>
                  <a:pt x="27844" y="10563"/>
                  <a:pt x="27911" y="10596"/>
                </a:cubicBezTo>
                <a:cubicBezTo>
                  <a:pt x="27902" y="10587"/>
                  <a:pt x="27899" y="10577"/>
                  <a:pt x="27902" y="10564"/>
                </a:cubicBezTo>
                <a:cubicBezTo>
                  <a:pt x="27945" y="10591"/>
                  <a:pt x="27933" y="10590"/>
                  <a:pt x="27965" y="10564"/>
                </a:cubicBezTo>
                <a:cubicBezTo>
                  <a:pt x="28001" y="10591"/>
                  <a:pt x="28057" y="10596"/>
                  <a:pt x="28060" y="10596"/>
                </a:cubicBezTo>
                <a:cubicBezTo>
                  <a:pt x="28087" y="10586"/>
                  <a:pt x="28167" y="10559"/>
                  <a:pt x="28214" y="10533"/>
                </a:cubicBezTo>
                <a:close/>
                <a:moveTo>
                  <a:pt x="28085" y="10510"/>
                </a:moveTo>
                <a:cubicBezTo>
                  <a:pt x="28089" y="10508"/>
                  <a:pt x="28093" y="10505"/>
                  <a:pt x="28096" y="10502"/>
                </a:cubicBezTo>
                <a:cubicBezTo>
                  <a:pt x="28083" y="10502"/>
                  <a:pt x="28081" y="10505"/>
                  <a:pt x="28085" y="10510"/>
                </a:cubicBezTo>
                <a:close/>
                <a:moveTo>
                  <a:pt x="28433" y="10502"/>
                </a:moveTo>
                <a:cubicBezTo>
                  <a:pt x="28430" y="10504"/>
                  <a:pt x="28426" y="10506"/>
                  <a:pt x="28421" y="10509"/>
                </a:cubicBezTo>
                <a:cubicBezTo>
                  <a:pt x="28428" y="10510"/>
                  <a:pt x="28433" y="10508"/>
                  <a:pt x="28433" y="10502"/>
                </a:cubicBezTo>
                <a:close/>
                <a:moveTo>
                  <a:pt x="28623" y="9597"/>
                </a:moveTo>
                <a:cubicBezTo>
                  <a:pt x="28498" y="9558"/>
                  <a:pt x="28696" y="9678"/>
                  <a:pt x="28714" y="9695"/>
                </a:cubicBezTo>
                <a:cubicBezTo>
                  <a:pt x="28714" y="9688"/>
                  <a:pt x="28734" y="9687"/>
                  <a:pt x="28742" y="9694"/>
                </a:cubicBezTo>
                <a:cubicBezTo>
                  <a:pt x="28708" y="9634"/>
                  <a:pt x="28694" y="9597"/>
                  <a:pt x="28682" y="9525"/>
                </a:cubicBezTo>
                <a:cubicBezTo>
                  <a:pt x="28682" y="9550"/>
                  <a:pt x="28754" y="9526"/>
                  <a:pt x="28772" y="9536"/>
                </a:cubicBezTo>
                <a:cubicBezTo>
                  <a:pt x="28772" y="9534"/>
                  <a:pt x="28776" y="9535"/>
                  <a:pt x="28776" y="9535"/>
                </a:cubicBezTo>
                <a:cubicBezTo>
                  <a:pt x="28776" y="9501"/>
                  <a:pt x="28776" y="9501"/>
                  <a:pt x="28776" y="9501"/>
                </a:cubicBezTo>
                <a:cubicBezTo>
                  <a:pt x="28776" y="9527"/>
                  <a:pt x="28740" y="9485"/>
                  <a:pt x="28723" y="9476"/>
                </a:cubicBezTo>
                <a:cubicBezTo>
                  <a:pt x="28781" y="9440"/>
                  <a:pt x="28796" y="9366"/>
                  <a:pt x="28717" y="9405"/>
                </a:cubicBezTo>
                <a:cubicBezTo>
                  <a:pt x="28724" y="9390"/>
                  <a:pt x="28693" y="9348"/>
                  <a:pt x="28684" y="9345"/>
                </a:cubicBezTo>
                <a:cubicBezTo>
                  <a:pt x="28692" y="9340"/>
                  <a:pt x="28712" y="9318"/>
                  <a:pt x="28714" y="9315"/>
                </a:cubicBezTo>
                <a:cubicBezTo>
                  <a:pt x="28714" y="9313"/>
                  <a:pt x="28682" y="9323"/>
                  <a:pt x="28682" y="9311"/>
                </a:cubicBezTo>
                <a:cubicBezTo>
                  <a:pt x="28625" y="9356"/>
                  <a:pt x="28611" y="9404"/>
                  <a:pt x="28620" y="9472"/>
                </a:cubicBezTo>
                <a:cubicBezTo>
                  <a:pt x="28626" y="9477"/>
                  <a:pt x="28645" y="9468"/>
                  <a:pt x="28651" y="9472"/>
                </a:cubicBezTo>
                <a:cubicBezTo>
                  <a:pt x="28652" y="9488"/>
                  <a:pt x="28652" y="9597"/>
                  <a:pt x="28623" y="9597"/>
                </a:cubicBezTo>
                <a:close/>
                <a:moveTo>
                  <a:pt x="28772" y="9536"/>
                </a:moveTo>
                <a:cubicBezTo>
                  <a:pt x="28772" y="9537"/>
                  <a:pt x="28772" y="9540"/>
                  <a:pt x="28776" y="9543"/>
                </a:cubicBezTo>
                <a:cubicBezTo>
                  <a:pt x="28776" y="9540"/>
                  <a:pt x="28775" y="9538"/>
                  <a:pt x="28772" y="9536"/>
                </a:cubicBezTo>
                <a:close/>
                <a:moveTo>
                  <a:pt x="26468" y="10345"/>
                </a:moveTo>
                <a:cubicBezTo>
                  <a:pt x="26468" y="10347"/>
                  <a:pt x="26467" y="10348"/>
                  <a:pt x="26467" y="10350"/>
                </a:cubicBezTo>
                <a:cubicBezTo>
                  <a:pt x="26472" y="10347"/>
                  <a:pt x="26474" y="10346"/>
                  <a:pt x="26474" y="10346"/>
                </a:cubicBezTo>
                <a:cubicBezTo>
                  <a:pt x="26472" y="10346"/>
                  <a:pt x="26470" y="10346"/>
                  <a:pt x="26468" y="10345"/>
                </a:cubicBezTo>
                <a:close/>
                <a:moveTo>
                  <a:pt x="26873" y="10440"/>
                </a:moveTo>
                <a:cubicBezTo>
                  <a:pt x="26876" y="10436"/>
                  <a:pt x="26810" y="10507"/>
                  <a:pt x="26810" y="10454"/>
                </a:cubicBezTo>
                <a:cubicBezTo>
                  <a:pt x="26761" y="10484"/>
                  <a:pt x="26743" y="10462"/>
                  <a:pt x="26717" y="10440"/>
                </a:cubicBezTo>
                <a:cubicBezTo>
                  <a:pt x="26680" y="10440"/>
                  <a:pt x="26572" y="10377"/>
                  <a:pt x="26605" y="10377"/>
                </a:cubicBezTo>
                <a:cubicBezTo>
                  <a:pt x="26619" y="10383"/>
                  <a:pt x="26480" y="10307"/>
                  <a:pt x="26468" y="10345"/>
                </a:cubicBezTo>
                <a:cubicBezTo>
                  <a:pt x="26443" y="10339"/>
                  <a:pt x="26498" y="10298"/>
                  <a:pt x="26498" y="10307"/>
                </a:cubicBezTo>
                <a:cubicBezTo>
                  <a:pt x="26489" y="10318"/>
                  <a:pt x="26556" y="10258"/>
                  <a:pt x="26592" y="10228"/>
                </a:cubicBezTo>
                <a:cubicBezTo>
                  <a:pt x="26592" y="10213"/>
                  <a:pt x="26591" y="10200"/>
                  <a:pt x="26592" y="10184"/>
                </a:cubicBezTo>
                <a:cubicBezTo>
                  <a:pt x="26592" y="10194"/>
                  <a:pt x="26623" y="10173"/>
                  <a:pt x="26623" y="10227"/>
                </a:cubicBezTo>
                <a:cubicBezTo>
                  <a:pt x="26654" y="10226"/>
                  <a:pt x="26666" y="10212"/>
                  <a:pt x="26680" y="10252"/>
                </a:cubicBezTo>
                <a:cubicBezTo>
                  <a:pt x="26680" y="10242"/>
                  <a:pt x="26682" y="10231"/>
                  <a:pt x="26685" y="10221"/>
                </a:cubicBezTo>
                <a:cubicBezTo>
                  <a:pt x="26689" y="10225"/>
                  <a:pt x="26718" y="10258"/>
                  <a:pt x="26713" y="10252"/>
                </a:cubicBezTo>
                <a:cubicBezTo>
                  <a:pt x="26730" y="10252"/>
                  <a:pt x="26810" y="10310"/>
                  <a:pt x="26810" y="10279"/>
                </a:cubicBezTo>
                <a:cubicBezTo>
                  <a:pt x="26807" y="10308"/>
                  <a:pt x="26822" y="10323"/>
                  <a:pt x="26823" y="10345"/>
                </a:cubicBezTo>
                <a:cubicBezTo>
                  <a:pt x="26827" y="10341"/>
                  <a:pt x="26841" y="10331"/>
                  <a:pt x="26845" y="10323"/>
                </a:cubicBezTo>
                <a:cubicBezTo>
                  <a:pt x="26841" y="10321"/>
                  <a:pt x="26838" y="10318"/>
                  <a:pt x="26834" y="10315"/>
                </a:cubicBezTo>
                <a:cubicBezTo>
                  <a:pt x="26846" y="10315"/>
                  <a:pt x="26847" y="10319"/>
                  <a:pt x="26845" y="10323"/>
                </a:cubicBezTo>
                <a:cubicBezTo>
                  <a:pt x="26845" y="10323"/>
                  <a:pt x="26845" y="10323"/>
                  <a:pt x="26845" y="10323"/>
                </a:cubicBezTo>
                <a:cubicBezTo>
                  <a:pt x="26970" y="10413"/>
                  <a:pt x="27095" y="10213"/>
                  <a:pt x="27216" y="10356"/>
                </a:cubicBezTo>
                <a:cubicBezTo>
                  <a:pt x="27260" y="10306"/>
                  <a:pt x="27338" y="10352"/>
                  <a:pt x="27372" y="10369"/>
                </a:cubicBezTo>
                <a:cubicBezTo>
                  <a:pt x="27372" y="10400"/>
                  <a:pt x="27247" y="10425"/>
                  <a:pt x="27247" y="10397"/>
                </a:cubicBezTo>
                <a:cubicBezTo>
                  <a:pt x="27246" y="10399"/>
                  <a:pt x="27226" y="10409"/>
                  <a:pt x="27219" y="10409"/>
                </a:cubicBezTo>
                <a:cubicBezTo>
                  <a:pt x="27229" y="10415"/>
                  <a:pt x="27265" y="10440"/>
                  <a:pt x="27237" y="10440"/>
                </a:cubicBezTo>
                <a:cubicBezTo>
                  <a:pt x="27306" y="10431"/>
                  <a:pt x="27426" y="10473"/>
                  <a:pt x="27372" y="10474"/>
                </a:cubicBezTo>
                <a:cubicBezTo>
                  <a:pt x="27429" y="10481"/>
                  <a:pt x="27443" y="10486"/>
                  <a:pt x="27505" y="10502"/>
                </a:cubicBezTo>
                <a:cubicBezTo>
                  <a:pt x="27508" y="10502"/>
                  <a:pt x="27471" y="10563"/>
                  <a:pt x="27450" y="10587"/>
                </a:cubicBezTo>
                <a:cubicBezTo>
                  <a:pt x="27447" y="10561"/>
                  <a:pt x="27372" y="10491"/>
                  <a:pt x="27372" y="10526"/>
                </a:cubicBezTo>
                <a:cubicBezTo>
                  <a:pt x="27372" y="10521"/>
                  <a:pt x="27400" y="10556"/>
                  <a:pt x="27403" y="10569"/>
                </a:cubicBezTo>
                <a:cubicBezTo>
                  <a:pt x="27403" y="10585"/>
                  <a:pt x="27247" y="10517"/>
                  <a:pt x="27247" y="10540"/>
                </a:cubicBezTo>
                <a:cubicBezTo>
                  <a:pt x="27246" y="10537"/>
                  <a:pt x="27246" y="10534"/>
                  <a:pt x="27246" y="10532"/>
                </a:cubicBezTo>
                <a:cubicBezTo>
                  <a:pt x="27245" y="10532"/>
                  <a:pt x="27243" y="10533"/>
                  <a:pt x="27241" y="10533"/>
                </a:cubicBezTo>
                <a:cubicBezTo>
                  <a:pt x="27237" y="10587"/>
                  <a:pt x="26883" y="10447"/>
                  <a:pt x="26873" y="10440"/>
                </a:cubicBezTo>
                <a:close/>
                <a:moveTo>
                  <a:pt x="27255" y="10514"/>
                </a:moveTo>
                <a:cubicBezTo>
                  <a:pt x="27255" y="10514"/>
                  <a:pt x="27256" y="10514"/>
                  <a:pt x="27256" y="10514"/>
                </a:cubicBezTo>
                <a:cubicBezTo>
                  <a:pt x="27248" y="10510"/>
                  <a:pt x="27252" y="10511"/>
                  <a:pt x="27255" y="10514"/>
                </a:cubicBezTo>
                <a:close/>
                <a:moveTo>
                  <a:pt x="26601" y="10221"/>
                </a:moveTo>
                <a:cubicBezTo>
                  <a:pt x="26593" y="10221"/>
                  <a:pt x="26593" y="10224"/>
                  <a:pt x="26595" y="10226"/>
                </a:cubicBezTo>
                <a:cubicBezTo>
                  <a:pt x="26597" y="10224"/>
                  <a:pt x="26599" y="10223"/>
                  <a:pt x="26601" y="10221"/>
                </a:cubicBezTo>
                <a:close/>
                <a:moveTo>
                  <a:pt x="27450" y="10587"/>
                </a:moveTo>
                <a:cubicBezTo>
                  <a:pt x="27446" y="10591"/>
                  <a:pt x="27443" y="10594"/>
                  <a:pt x="27441" y="10596"/>
                </a:cubicBezTo>
                <a:cubicBezTo>
                  <a:pt x="27448" y="10596"/>
                  <a:pt x="27450" y="10592"/>
                  <a:pt x="27450" y="10587"/>
                </a:cubicBezTo>
                <a:close/>
                <a:moveTo>
                  <a:pt x="26476" y="10346"/>
                </a:moveTo>
                <a:cubicBezTo>
                  <a:pt x="26475" y="10346"/>
                  <a:pt x="26475" y="10346"/>
                  <a:pt x="26474" y="10346"/>
                </a:cubicBezTo>
                <a:cubicBezTo>
                  <a:pt x="26474" y="10346"/>
                  <a:pt x="26473" y="10347"/>
                  <a:pt x="26476" y="10346"/>
                </a:cubicBezTo>
                <a:close/>
                <a:moveTo>
                  <a:pt x="27778" y="9928"/>
                </a:moveTo>
                <a:cubicBezTo>
                  <a:pt x="27778" y="9959"/>
                  <a:pt x="27852" y="9961"/>
                  <a:pt x="27858" y="9973"/>
                </a:cubicBezTo>
                <a:cubicBezTo>
                  <a:pt x="27848" y="9993"/>
                  <a:pt x="27869" y="10011"/>
                  <a:pt x="27871" y="10070"/>
                </a:cubicBezTo>
                <a:cubicBezTo>
                  <a:pt x="27871" y="10028"/>
                  <a:pt x="27841" y="10071"/>
                  <a:pt x="27828" y="10097"/>
                </a:cubicBezTo>
                <a:cubicBezTo>
                  <a:pt x="27784" y="10101"/>
                  <a:pt x="27839" y="10129"/>
                  <a:pt x="27871" y="10128"/>
                </a:cubicBezTo>
                <a:cubicBezTo>
                  <a:pt x="27852" y="10142"/>
                  <a:pt x="27844" y="10141"/>
                  <a:pt x="27840" y="10163"/>
                </a:cubicBezTo>
                <a:cubicBezTo>
                  <a:pt x="27840" y="10162"/>
                  <a:pt x="27839" y="10160"/>
                  <a:pt x="27839" y="10159"/>
                </a:cubicBezTo>
                <a:cubicBezTo>
                  <a:pt x="27840" y="10164"/>
                  <a:pt x="27840" y="10169"/>
                  <a:pt x="27839" y="10174"/>
                </a:cubicBezTo>
                <a:cubicBezTo>
                  <a:pt x="27839" y="10170"/>
                  <a:pt x="27840" y="10166"/>
                  <a:pt x="27840" y="10163"/>
                </a:cubicBezTo>
                <a:cubicBezTo>
                  <a:pt x="27860" y="10251"/>
                  <a:pt x="28009" y="10234"/>
                  <a:pt x="27934" y="10146"/>
                </a:cubicBezTo>
                <a:cubicBezTo>
                  <a:pt x="28000" y="10145"/>
                  <a:pt x="27960" y="9939"/>
                  <a:pt x="27934" y="9913"/>
                </a:cubicBezTo>
                <a:cubicBezTo>
                  <a:pt x="27934" y="9909"/>
                  <a:pt x="27995" y="9880"/>
                  <a:pt x="28005" y="9878"/>
                </a:cubicBezTo>
                <a:cubicBezTo>
                  <a:pt x="27991" y="9878"/>
                  <a:pt x="27989" y="10034"/>
                  <a:pt x="28032" y="10034"/>
                </a:cubicBezTo>
                <a:cubicBezTo>
                  <a:pt x="28032" y="10034"/>
                  <a:pt x="28032" y="10034"/>
                  <a:pt x="28032" y="10034"/>
                </a:cubicBezTo>
                <a:cubicBezTo>
                  <a:pt x="28034" y="10034"/>
                  <a:pt x="28037" y="10034"/>
                  <a:pt x="28040" y="10034"/>
                </a:cubicBezTo>
                <a:cubicBezTo>
                  <a:pt x="28037" y="10044"/>
                  <a:pt x="28058" y="10078"/>
                  <a:pt x="28058" y="10056"/>
                </a:cubicBezTo>
                <a:cubicBezTo>
                  <a:pt x="28061" y="10061"/>
                  <a:pt x="28061" y="10128"/>
                  <a:pt x="28052" y="10128"/>
                </a:cubicBezTo>
                <a:cubicBezTo>
                  <a:pt x="28078" y="10127"/>
                  <a:pt x="28109" y="10128"/>
                  <a:pt x="28128" y="10128"/>
                </a:cubicBezTo>
                <a:cubicBezTo>
                  <a:pt x="28094" y="10128"/>
                  <a:pt x="28163" y="10221"/>
                  <a:pt x="28149" y="10221"/>
                </a:cubicBezTo>
                <a:cubicBezTo>
                  <a:pt x="28162" y="10222"/>
                  <a:pt x="28179" y="10217"/>
                  <a:pt x="28183" y="10227"/>
                </a:cubicBezTo>
                <a:cubicBezTo>
                  <a:pt x="28186" y="10222"/>
                  <a:pt x="28238" y="10190"/>
                  <a:pt x="28205" y="10190"/>
                </a:cubicBezTo>
                <a:cubicBezTo>
                  <a:pt x="28216" y="10179"/>
                  <a:pt x="28233" y="10183"/>
                  <a:pt x="28246" y="10165"/>
                </a:cubicBezTo>
                <a:cubicBezTo>
                  <a:pt x="28246" y="10160"/>
                  <a:pt x="28219" y="10159"/>
                  <a:pt x="28213" y="10159"/>
                </a:cubicBezTo>
                <a:cubicBezTo>
                  <a:pt x="28227" y="10092"/>
                  <a:pt x="28214" y="10107"/>
                  <a:pt x="28214" y="10056"/>
                </a:cubicBezTo>
                <a:cubicBezTo>
                  <a:pt x="28271" y="9989"/>
                  <a:pt x="28183" y="10018"/>
                  <a:pt x="28183" y="10022"/>
                </a:cubicBezTo>
                <a:cubicBezTo>
                  <a:pt x="28121" y="9968"/>
                  <a:pt x="28183" y="9970"/>
                  <a:pt x="28183" y="9928"/>
                </a:cubicBezTo>
                <a:cubicBezTo>
                  <a:pt x="28160" y="9905"/>
                  <a:pt x="28139" y="9894"/>
                  <a:pt x="28121" y="9885"/>
                </a:cubicBezTo>
                <a:cubicBezTo>
                  <a:pt x="28121" y="9833"/>
                  <a:pt x="28092" y="9832"/>
                  <a:pt x="28058" y="9800"/>
                </a:cubicBezTo>
                <a:cubicBezTo>
                  <a:pt x="28058" y="9768"/>
                  <a:pt x="28090" y="9801"/>
                  <a:pt x="28090" y="9771"/>
                </a:cubicBezTo>
                <a:cubicBezTo>
                  <a:pt x="28090" y="9816"/>
                  <a:pt x="28171" y="9712"/>
                  <a:pt x="28183" y="9692"/>
                </a:cubicBezTo>
                <a:cubicBezTo>
                  <a:pt x="28182" y="9694"/>
                  <a:pt x="28183" y="9701"/>
                  <a:pt x="28183" y="9691"/>
                </a:cubicBezTo>
                <a:cubicBezTo>
                  <a:pt x="28183" y="9689"/>
                  <a:pt x="28183" y="9688"/>
                  <a:pt x="28183" y="9686"/>
                </a:cubicBezTo>
                <a:cubicBezTo>
                  <a:pt x="28180" y="9686"/>
                  <a:pt x="28246" y="9690"/>
                  <a:pt x="28246" y="9690"/>
                </a:cubicBezTo>
                <a:cubicBezTo>
                  <a:pt x="28224" y="9575"/>
                  <a:pt x="28055" y="9647"/>
                  <a:pt x="27988" y="9722"/>
                </a:cubicBezTo>
                <a:cubicBezTo>
                  <a:pt x="27973" y="9722"/>
                  <a:pt x="27920" y="9597"/>
                  <a:pt x="27934" y="9534"/>
                </a:cubicBezTo>
                <a:cubicBezTo>
                  <a:pt x="27934" y="9528"/>
                  <a:pt x="28287" y="9544"/>
                  <a:pt x="28309" y="9535"/>
                </a:cubicBezTo>
                <a:cubicBezTo>
                  <a:pt x="28432" y="9488"/>
                  <a:pt x="28402" y="9360"/>
                  <a:pt x="28402" y="9363"/>
                </a:cubicBezTo>
                <a:cubicBezTo>
                  <a:pt x="28408" y="9360"/>
                  <a:pt x="28379" y="9347"/>
                  <a:pt x="28374" y="9348"/>
                </a:cubicBezTo>
                <a:cubicBezTo>
                  <a:pt x="28367" y="9348"/>
                  <a:pt x="28373" y="9383"/>
                  <a:pt x="28370" y="9387"/>
                </a:cubicBezTo>
                <a:cubicBezTo>
                  <a:pt x="28370" y="9457"/>
                  <a:pt x="28240" y="9455"/>
                  <a:pt x="28183" y="9472"/>
                </a:cubicBezTo>
                <a:cubicBezTo>
                  <a:pt x="28159" y="9448"/>
                  <a:pt x="28160" y="9434"/>
                  <a:pt x="28108" y="9441"/>
                </a:cubicBezTo>
                <a:cubicBezTo>
                  <a:pt x="28132" y="9441"/>
                  <a:pt x="28118" y="9410"/>
                  <a:pt x="28100" y="9410"/>
                </a:cubicBezTo>
                <a:cubicBezTo>
                  <a:pt x="28064" y="9418"/>
                  <a:pt x="28037" y="9417"/>
                  <a:pt x="27965" y="9429"/>
                </a:cubicBezTo>
                <a:cubicBezTo>
                  <a:pt x="27973" y="9437"/>
                  <a:pt x="27983" y="9439"/>
                  <a:pt x="27996" y="9434"/>
                </a:cubicBezTo>
                <a:cubicBezTo>
                  <a:pt x="27982" y="9438"/>
                  <a:pt x="27969" y="9445"/>
                  <a:pt x="27963" y="9457"/>
                </a:cubicBezTo>
                <a:cubicBezTo>
                  <a:pt x="27965" y="9450"/>
                  <a:pt x="27966" y="9442"/>
                  <a:pt x="27965" y="9444"/>
                </a:cubicBezTo>
                <a:cubicBezTo>
                  <a:pt x="27965" y="9441"/>
                  <a:pt x="27931" y="9439"/>
                  <a:pt x="27934" y="9441"/>
                </a:cubicBezTo>
                <a:cubicBezTo>
                  <a:pt x="27926" y="9453"/>
                  <a:pt x="27871" y="9540"/>
                  <a:pt x="27871" y="9538"/>
                </a:cubicBezTo>
                <a:cubicBezTo>
                  <a:pt x="27871" y="9537"/>
                  <a:pt x="27891" y="9558"/>
                  <a:pt x="27899" y="9560"/>
                </a:cubicBezTo>
                <a:cubicBezTo>
                  <a:pt x="27891" y="9564"/>
                  <a:pt x="27871" y="9572"/>
                  <a:pt x="27871" y="9567"/>
                </a:cubicBezTo>
                <a:cubicBezTo>
                  <a:pt x="27873" y="9571"/>
                  <a:pt x="27888" y="9599"/>
                  <a:pt x="27888" y="9597"/>
                </a:cubicBezTo>
                <a:cubicBezTo>
                  <a:pt x="27881" y="9597"/>
                  <a:pt x="27828" y="9793"/>
                  <a:pt x="27809" y="9833"/>
                </a:cubicBezTo>
                <a:cubicBezTo>
                  <a:pt x="27809" y="9841"/>
                  <a:pt x="27811" y="9846"/>
                  <a:pt x="27814" y="9847"/>
                </a:cubicBezTo>
                <a:cubicBezTo>
                  <a:pt x="27782" y="9850"/>
                  <a:pt x="27768" y="9868"/>
                  <a:pt x="27809" y="9909"/>
                </a:cubicBezTo>
                <a:cubicBezTo>
                  <a:pt x="27806" y="9923"/>
                  <a:pt x="27769" y="9893"/>
                  <a:pt x="27778" y="9928"/>
                </a:cubicBezTo>
                <a:close/>
                <a:moveTo>
                  <a:pt x="25853" y="9410"/>
                </a:moveTo>
                <a:cubicBezTo>
                  <a:pt x="25853" y="9408"/>
                  <a:pt x="25852" y="9406"/>
                  <a:pt x="25851" y="9404"/>
                </a:cubicBezTo>
                <a:cubicBezTo>
                  <a:pt x="25842" y="9407"/>
                  <a:pt x="25839" y="9410"/>
                  <a:pt x="25853" y="9410"/>
                </a:cubicBezTo>
                <a:close/>
                <a:moveTo>
                  <a:pt x="25812" y="9372"/>
                </a:moveTo>
                <a:cubicBezTo>
                  <a:pt x="25818" y="9375"/>
                  <a:pt x="25824" y="9377"/>
                  <a:pt x="25830" y="9378"/>
                </a:cubicBezTo>
                <a:cubicBezTo>
                  <a:pt x="25824" y="9375"/>
                  <a:pt x="25818" y="9372"/>
                  <a:pt x="25812" y="9372"/>
                </a:cubicBezTo>
                <a:close/>
                <a:moveTo>
                  <a:pt x="26374" y="9553"/>
                </a:moveTo>
                <a:cubicBezTo>
                  <a:pt x="26374" y="9553"/>
                  <a:pt x="26374" y="9553"/>
                  <a:pt x="26374" y="9553"/>
                </a:cubicBezTo>
                <a:cubicBezTo>
                  <a:pt x="26373" y="9553"/>
                  <a:pt x="26373" y="9553"/>
                  <a:pt x="26374" y="9553"/>
                </a:cubicBezTo>
                <a:close/>
                <a:moveTo>
                  <a:pt x="26311" y="10113"/>
                </a:moveTo>
                <a:cubicBezTo>
                  <a:pt x="26129" y="9924"/>
                  <a:pt x="25878" y="9633"/>
                  <a:pt x="25874" y="9401"/>
                </a:cubicBezTo>
                <a:cubicBezTo>
                  <a:pt x="25866" y="9401"/>
                  <a:pt x="25857" y="9402"/>
                  <a:pt x="25851" y="9404"/>
                </a:cubicBezTo>
                <a:cubicBezTo>
                  <a:pt x="25848" y="9395"/>
                  <a:pt x="25839" y="9384"/>
                  <a:pt x="25830" y="9378"/>
                </a:cubicBezTo>
                <a:cubicBezTo>
                  <a:pt x="25835" y="9379"/>
                  <a:pt x="25840" y="9379"/>
                  <a:pt x="25846" y="9379"/>
                </a:cubicBezTo>
                <a:cubicBezTo>
                  <a:pt x="25812" y="9379"/>
                  <a:pt x="25750" y="9274"/>
                  <a:pt x="25750" y="9249"/>
                </a:cubicBezTo>
                <a:cubicBezTo>
                  <a:pt x="25737" y="9227"/>
                  <a:pt x="25687" y="9201"/>
                  <a:pt x="25687" y="9159"/>
                </a:cubicBezTo>
                <a:cubicBezTo>
                  <a:pt x="25597" y="9122"/>
                  <a:pt x="25543" y="9035"/>
                  <a:pt x="25500" y="8964"/>
                </a:cubicBezTo>
                <a:cubicBezTo>
                  <a:pt x="25508" y="8956"/>
                  <a:pt x="25518" y="8954"/>
                  <a:pt x="25531" y="8959"/>
                </a:cubicBezTo>
                <a:cubicBezTo>
                  <a:pt x="25496" y="8930"/>
                  <a:pt x="25491" y="8926"/>
                  <a:pt x="25531" y="8922"/>
                </a:cubicBezTo>
                <a:cubicBezTo>
                  <a:pt x="25531" y="8919"/>
                  <a:pt x="25770" y="8999"/>
                  <a:pt x="25812" y="9028"/>
                </a:cubicBezTo>
                <a:cubicBezTo>
                  <a:pt x="25823" y="9036"/>
                  <a:pt x="25975" y="9205"/>
                  <a:pt x="25994" y="9254"/>
                </a:cubicBezTo>
                <a:cubicBezTo>
                  <a:pt x="26025" y="9254"/>
                  <a:pt x="26042" y="9289"/>
                  <a:pt x="26049" y="9316"/>
                </a:cubicBezTo>
                <a:cubicBezTo>
                  <a:pt x="26127" y="9316"/>
                  <a:pt x="26123" y="9348"/>
                  <a:pt x="26227" y="9379"/>
                </a:cubicBezTo>
                <a:cubicBezTo>
                  <a:pt x="26193" y="9379"/>
                  <a:pt x="26311" y="9485"/>
                  <a:pt x="26311" y="9477"/>
                </a:cubicBezTo>
                <a:cubicBezTo>
                  <a:pt x="26299" y="9453"/>
                  <a:pt x="26295" y="9453"/>
                  <a:pt x="26280" y="9434"/>
                </a:cubicBezTo>
                <a:cubicBezTo>
                  <a:pt x="26291" y="9441"/>
                  <a:pt x="26303" y="9443"/>
                  <a:pt x="26315" y="9441"/>
                </a:cubicBezTo>
                <a:cubicBezTo>
                  <a:pt x="26299" y="9441"/>
                  <a:pt x="26325" y="9455"/>
                  <a:pt x="26342" y="9458"/>
                </a:cubicBezTo>
                <a:cubicBezTo>
                  <a:pt x="26342" y="9438"/>
                  <a:pt x="26375" y="9443"/>
                  <a:pt x="26405" y="9430"/>
                </a:cubicBezTo>
                <a:cubicBezTo>
                  <a:pt x="26405" y="9379"/>
                  <a:pt x="26453" y="9442"/>
                  <a:pt x="26467" y="9458"/>
                </a:cubicBezTo>
                <a:cubicBezTo>
                  <a:pt x="26489" y="9481"/>
                  <a:pt x="26439" y="9511"/>
                  <a:pt x="26416" y="9503"/>
                </a:cubicBezTo>
                <a:cubicBezTo>
                  <a:pt x="26423" y="9517"/>
                  <a:pt x="26426" y="9531"/>
                  <a:pt x="26436" y="9548"/>
                </a:cubicBezTo>
                <a:cubicBezTo>
                  <a:pt x="26436" y="9507"/>
                  <a:pt x="26497" y="9628"/>
                  <a:pt x="26464" y="9628"/>
                </a:cubicBezTo>
                <a:cubicBezTo>
                  <a:pt x="26453" y="9640"/>
                  <a:pt x="26451" y="9614"/>
                  <a:pt x="26450" y="9600"/>
                </a:cubicBezTo>
                <a:cubicBezTo>
                  <a:pt x="26448" y="9611"/>
                  <a:pt x="26436" y="9650"/>
                  <a:pt x="26436" y="9614"/>
                </a:cubicBezTo>
                <a:cubicBezTo>
                  <a:pt x="26436" y="9707"/>
                  <a:pt x="26399" y="9628"/>
                  <a:pt x="26374" y="9605"/>
                </a:cubicBezTo>
                <a:cubicBezTo>
                  <a:pt x="26374" y="9572"/>
                  <a:pt x="26374" y="9572"/>
                  <a:pt x="26374" y="9572"/>
                </a:cubicBezTo>
                <a:cubicBezTo>
                  <a:pt x="26374" y="9572"/>
                  <a:pt x="26374" y="9572"/>
                  <a:pt x="26374" y="9572"/>
                </a:cubicBezTo>
                <a:cubicBezTo>
                  <a:pt x="26371" y="9568"/>
                  <a:pt x="26368" y="9565"/>
                  <a:pt x="26366" y="9562"/>
                </a:cubicBezTo>
                <a:cubicBezTo>
                  <a:pt x="26371" y="9561"/>
                  <a:pt x="26374" y="9563"/>
                  <a:pt x="26374" y="9572"/>
                </a:cubicBezTo>
                <a:cubicBezTo>
                  <a:pt x="26374" y="9553"/>
                  <a:pt x="26374" y="9553"/>
                  <a:pt x="26374" y="9553"/>
                </a:cubicBezTo>
                <a:cubicBezTo>
                  <a:pt x="26376" y="9551"/>
                  <a:pt x="26393" y="9538"/>
                  <a:pt x="26401" y="9534"/>
                </a:cubicBezTo>
                <a:cubicBezTo>
                  <a:pt x="26370" y="9524"/>
                  <a:pt x="26374" y="9507"/>
                  <a:pt x="26374" y="9477"/>
                </a:cubicBezTo>
                <a:cubicBezTo>
                  <a:pt x="26374" y="9530"/>
                  <a:pt x="26349" y="9485"/>
                  <a:pt x="26342" y="9472"/>
                </a:cubicBezTo>
                <a:cubicBezTo>
                  <a:pt x="26355" y="9534"/>
                  <a:pt x="26338" y="9524"/>
                  <a:pt x="26366" y="9562"/>
                </a:cubicBezTo>
                <a:cubicBezTo>
                  <a:pt x="26353" y="9565"/>
                  <a:pt x="26329" y="9597"/>
                  <a:pt x="26339" y="9597"/>
                </a:cubicBezTo>
                <a:cubicBezTo>
                  <a:pt x="26333" y="9603"/>
                  <a:pt x="26353" y="9627"/>
                  <a:pt x="26311" y="9638"/>
                </a:cubicBezTo>
                <a:cubicBezTo>
                  <a:pt x="26311" y="9632"/>
                  <a:pt x="26405" y="9715"/>
                  <a:pt x="26405" y="9681"/>
                </a:cubicBezTo>
                <a:cubicBezTo>
                  <a:pt x="26421" y="9717"/>
                  <a:pt x="26467" y="9784"/>
                  <a:pt x="26467" y="9823"/>
                </a:cubicBezTo>
                <a:cubicBezTo>
                  <a:pt x="26494" y="9828"/>
                  <a:pt x="26508" y="9819"/>
                  <a:pt x="26532" y="9847"/>
                </a:cubicBezTo>
                <a:cubicBezTo>
                  <a:pt x="26530" y="9847"/>
                  <a:pt x="26529" y="9818"/>
                  <a:pt x="26530" y="9816"/>
                </a:cubicBezTo>
                <a:cubicBezTo>
                  <a:pt x="26412" y="9805"/>
                  <a:pt x="26523" y="9719"/>
                  <a:pt x="26532" y="9722"/>
                </a:cubicBezTo>
                <a:cubicBezTo>
                  <a:pt x="26573" y="9735"/>
                  <a:pt x="26608" y="9873"/>
                  <a:pt x="26647" y="9878"/>
                </a:cubicBezTo>
                <a:cubicBezTo>
                  <a:pt x="26641" y="9877"/>
                  <a:pt x="26626" y="9876"/>
                  <a:pt x="26623" y="9876"/>
                </a:cubicBezTo>
                <a:cubicBezTo>
                  <a:pt x="26667" y="9920"/>
                  <a:pt x="26665" y="9921"/>
                  <a:pt x="26592" y="9919"/>
                </a:cubicBezTo>
                <a:cubicBezTo>
                  <a:pt x="26592" y="9909"/>
                  <a:pt x="26592" y="9909"/>
                  <a:pt x="26592" y="9909"/>
                </a:cubicBezTo>
                <a:cubicBezTo>
                  <a:pt x="26592" y="9909"/>
                  <a:pt x="26592" y="9909"/>
                  <a:pt x="26592" y="9909"/>
                </a:cubicBezTo>
                <a:cubicBezTo>
                  <a:pt x="26592" y="9909"/>
                  <a:pt x="26592" y="9909"/>
                  <a:pt x="26592" y="9909"/>
                </a:cubicBezTo>
                <a:cubicBezTo>
                  <a:pt x="26561" y="9952"/>
                  <a:pt x="26530" y="10198"/>
                  <a:pt x="26530" y="10246"/>
                </a:cubicBezTo>
                <a:cubicBezTo>
                  <a:pt x="26486" y="10250"/>
                  <a:pt x="26521" y="10252"/>
                  <a:pt x="26483" y="10252"/>
                </a:cubicBezTo>
                <a:cubicBezTo>
                  <a:pt x="26479" y="10253"/>
                  <a:pt x="26472" y="10245"/>
                  <a:pt x="26467" y="10237"/>
                </a:cubicBezTo>
                <a:cubicBezTo>
                  <a:pt x="26465" y="10287"/>
                  <a:pt x="26315" y="10117"/>
                  <a:pt x="26311" y="10113"/>
                </a:cubicBezTo>
                <a:close/>
                <a:moveTo>
                  <a:pt x="26550" y="9884"/>
                </a:moveTo>
                <a:cubicBezTo>
                  <a:pt x="26553" y="9897"/>
                  <a:pt x="26551" y="9885"/>
                  <a:pt x="26550" y="9884"/>
                </a:cubicBezTo>
                <a:close/>
                <a:moveTo>
                  <a:pt x="26534" y="9857"/>
                </a:moveTo>
                <a:cubicBezTo>
                  <a:pt x="26553" y="9861"/>
                  <a:pt x="26550" y="9853"/>
                  <a:pt x="26534" y="9857"/>
                </a:cubicBezTo>
                <a:close/>
                <a:moveTo>
                  <a:pt x="26510" y="10227"/>
                </a:moveTo>
                <a:cubicBezTo>
                  <a:pt x="26513" y="10225"/>
                  <a:pt x="26507" y="10208"/>
                  <a:pt x="26510" y="10227"/>
                </a:cubicBezTo>
                <a:close/>
                <a:moveTo>
                  <a:pt x="27001" y="9348"/>
                </a:moveTo>
                <a:cubicBezTo>
                  <a:pt x="27002" y="9348"/>
                  <a:pt x="27002" y="9348"/>
                  <a:pt x="27003" y="9348"/>
                </a:cubicBezTo>
                <a:cubicBezTo>
                  <a:pt x="27006" y="9345"/>
                  <a:pt x="27004" y="9346"/>
                  <a:pt x="27001" y="9348"/>
                </a:cubicBezTo>
                <a:close/>
                <a:moveTo>
                  <a:pt x="26921" y="9323"/>
                </a:moveTo>
                <a:cubicBezTo>
                  <a:pt x="26920" y="9321"/>
                  <a:pt x="26920" y="9319"/>
                  <a:pt x="26918" y="9316"/>
                </a:cubicBezTo>
                <a:cubicBezTo>
                  <a:pt x="26923" y="9316"/>
                  <a:pt x="26924" y="9319"/>
                  <a:pt x="26921" y="9323"/>
                </a:cubicBezTo>
                <a:cubicBezTo>
                  <a:pt x="26921" y="9323"/>
                  <a:pt x="26921" y="9323"/>
                  <a:pt x="26921" y="9323"/>
                </a:cubicBezTo>
                <a:cubicBezTo>
                  <a:pt x="26935" y="9354"/>
                  <a:pt x="26933" y="9336"/>
                  <a:pt x="26935" y="9379"/>
                </a:cubicBezTo>
                <a:cubicBezTo>
                  <a:pt x="26936" y="9378"/>
                  <a:pt x="26962" y="9347"/>
                  <a:pt x="26963" y="9348"/>
                </a:cubicBezTo>
                <a:cubicBezTo>
                  <a:pt x="26966" y="9348"/>
                  <a:pt x="26967" y="9361"/>
                  <a:pt x="26966" y="9370"/>
                </a:cubicBezTo>
                <a:cubicBezTo>
                  <a:pt x="26972" y="9365"/>
                  <a:pt x="26980" y="9360"/>
                  <a:pt x="26987" y="9355"/>
                </a:cubicBezTo>
                <a:cubicBezTo>
                  <a:pt x="26996" y="9367"/>
                  <a:pt x="27046" y="9386"/>
                  <a:pt x="27035" y="9379"/>
                </a:cubicBezTo>
                <a:cubicBezTo>
                  <a:pt x="26994" y="9379"/>
                  <a:pt x="27154" y="9228"/>
                  <a:pt x="27160" y="9223"/>
                </a:cubicBezTo>
                <a:cubicBezTo>
                  <a:pt x="27201" y="9183"/>
                  <a:pt x="27271" y="9145"/>
                  <a:pt x="27310" y="9107"/>
                </a:cubicBezTo>
                <a:cubicBezTo>
                  <a:pt x="27310" y="9080"/>
                  <a:pt x="27310" y="9055"/>
                  <a:pt x="27310" y="9031"/>
                </a:cubicBezTo>
                <a:cubicBezTo>
                  <a:pt x="27310" y="9072"/>
                  <a:pt x="27434" y="8971"/>
                  <a:pt x="27434" y="8978"/>
                </a:cubicBezTo>
                <a:cubicBezTo>
                  <a:pt x="27455" y="8951"/>
                  <a:pt x="27468" y="8936"/>
                  <a:pt x="27491" y="8913"/>
                </a:cubicBezTo>
                <a:cubicBezTo>
                  <a:pt x="27491" y="8919"/>
                  <a:pt x="27502" y="8933"/>
                  <a:pt x="27506" y="8939"/>
                </a:cubicBezTo>
                <a:cubicBezTo>
                  <a:pt x="27504" y="8922"/>
                  <a:pt x="27559" y="8827"/>
                  <a:pt x="27564" y="8817"/>
                </a:cubicBezTo>
                <a:cubicBezTo>
                  <a:pt x="27554" y="8817"/>
                  <a:pt x="27622" y="8728"/>
                  <a:pt x="27622" y="8784"/>
                </a:cubicBezTo>
                <a:cubicBezTo>
                  <a:pt x="27637" y="8748"/>
                  <a:pt x="27653" y="8742"/>
                  <a:pt x="27653" y="8788"/>
                </a:cubicBezTo>
                <a:cubicBezTo>
                  <a:pt x="27680" y="8824"/>
                  <a:pt x="27725" y="8812"/>
                  <a:pt x="27699" y="8871"/>
                </a:cubicBezTo>
                <a:cubicBezTo>
                  <a:pt x="27710" y="8875"/>
                  <a:pt x="27714" y="8882"/>
                  <a:pt x="27731" y="8848"/>
                </a:cubicBezTo>
                <a:cubicBezTo>
                  <a:pt x="27741" y="8848"/>
                  <a:pt x="27929" y="8989"/>
                  <a:pt x="27770" y="9004"/>
                </a:cubicBezTo>
                <a:cubicBezTo>
                  <a:pt x="27758" y="9004"/>
                  <a:pt x="27820" y="9059"/>
                  <a:pt x="27807" y="9066"/>
                </a:cubicBezTo>
                <a:cubicBezTo>
                  <a:pt x="27807" y="9067"/>
                  <a:pt x="27808" y="9068"/>
                  <a:pt x="27809" y="9069"/>
                </a:cubicBezTo>
                <a:cubicBezTo>
                  <a:pt x="27809" y="9081"/>
                  <a:pt x="27715" y="9119"/>
                  <a:pt x="27715" y="9116"/>
                </a:cubicBezTo>
                <a:cubicBezTo>
                  <a:pt x="27715" y="9122"/>
                  <a:pt x="27711" y="9127"/>
                  <a:pt x="27702" y="9129"/>
                </a:cubicBezTo>
                <a:cubicBezTo>
                  <a:pt x="27675" y="9178"/>
                  <a:pt x="27683" y="9241"/>
                  <a:pt x="27746" y="9285"/>
                </a:cubicBezTo>
                <a:cubicBezTo>
                  <a:pt x="27726" y="9308"/>
                  <a:pt x="27775" y="9472"/>
                  <a:pt x="27815" y="9472"/>
                </a:cubicBezTo>
                <a:cubicBezTo>
                  <a:pt x="27809" y="9470"/>
                  <a:pt x="27807" y="9472"/>
                  <a:pt x="27809" y="9477"/>
                </a:cubicBezTo>
                <a:cubicBezTo>
                  <a:pt x="27809" y="9483"/>
                  <a:pt x="27724" y="9477"/>
                  <a:pt x="27706" y="9474"/>
                </a:cubicBezTo>
                <a:cubicBezTo>
                  <a:pt x="27704" y="9486"/>
                  <a:pt x="27685" y="9691"/>
                  <a:pt x="27650" y="9691"/>
                </a:cubicBezTo>
                <a:cubicBezTo>
                  <a:pt x="27601" y="9705"/>
                  <a:pt x="27572" y="9789"/>
                  <a:pt x="27590" y="9879"/>
                </a:cubicBezTo>
                <a:cubicBezTo>
                  <a:pt x="27588" y="9883"/>
                  <a:pt x="27557" y="10035"/>
                  <a:pt x="27562" y="10035"/>
                </a:cubicBezTo>
                <a:cubicBezTo>
                  <a:pt x="27556" y="10026"/>
                  <a:pt x="27563" y="10040"/>
                  <a:pt x="27559" y="10040"/>
                </a:cubicBezTo>
                <a:cubicBezTo>
                  <a:pt x="27528" y="10040"/>
                  <a:pt x="27528" y="10040"/>
                  <a:pt x="27528" y="10040"/>
                </a:cubicBezTo>
                <a:cubicBezTo>
                  <a:pt x="27530" y="10008"/>
                  <a:pt x="27530" y="9993"/>
                  <a:pt x="27528" y="9973"/>
                </a:cubicBezTo>
                <a:cubicBezTo>
                  <a:pt x="27515" y="9985"/>
                  <a:pt x="27427" y="10065"/>
                  <a:pt x="27409" y="10065"/>
                </a:cubicBezTo>
                <a:cubicBezTo>
                  <a:pt x="27409" y="10066"/>
                  <a:pt x="27372" y="10054"/>
                  <a:pt x="27372" y="10042"/>
                </a:cubicBezTo>
                <a:cubicBezTo>
                  <a:pt x="27372" y="10041"/>
                  <a:pt x="27390" y="10031"/>
                  <a:pt x="27399" y="10030"/>
                </a:cubicBezTo>
                <a:cubicBezTo>
                  <a:pt x="27384" y="10017"/>
                  <a:pt x="27344" y="9972"/>
                  <a:pt x="27379" y="9972"/>
                </a:cubicBezTo>
                <a:cubicBezTo>
                  <a:pt x="27329" y="9965"/>
                  <a:pt x="27310" y="9948"/>
                  <a:pt x="27278" y="9937"/>
                </a:cubicBezTo>
                <a:cubicBezTo>
                  <a:pt x="27278" y="9941"/>
                  <a:pt x="27278" y="9941"/>
                  <a:pt x="27278" y="9941"/>
                </a:cubicBezTo>
                <a:cubicBezTo>
                  <a:pt x="27279" y="9941"/>
                  <a:pt x="27280" y="9941"/>
                  <a:pt x="27280" y="9940"/>
                </a:cubicBezTo>
                <a:cubicBezTo>
                  <a:pt x="27278" y="9940"/>
                  <a:pt x="27278" y="9948"/>
                  <a:pt x="27278" y="9941"/>
                </a:cubicBezTo>
                <a:cubicBezTo>
                  <a:pt x="27247" y="9947"/>
                  <a:pt x="27256" y="9927"/>
                  <a:pt x="27247" y="9909"/>
                </a:cubicBezTo>
                <a:cubicBezTo>
                  <a:pt x="27210" y="9973"/>
                  <a:pt x="27217" y="9975"/>
                  <a:pt x="27174" y="9944"/>
                </a:cubicBezTo>
                <a:cubicBezTo>
                  <a:pt x="27174" y="9957"/>
                  <a:pt x="27124" y="9995"/>
                  <a:pt x="27122" y="9971"/>
                </a:cubicBezTo>
                <a:cubicBezTo>
                  <a:pt x="27124" y="9972"/>
                  <a:pt x="27119" y="9923"/>
                  <a:pt x="27121" y="9914"/>
                </a:cubicBezTo>
                <a:cubicBezTo>
                  <a:pt x="27057" y="9985"/>
                  <a:pt x="26940" y="9865"/>
                  <a:pt x="26935" y="9814"/>
                </a:cubicBezTo>
                <a:cubicBezTo>
                  <a:pt x="26945" y="9811"/>
                  <a:pt x="26956" y="9809"/>
                  <a:pt x="26966" y="9809"/>
                </a:cubicBezTo>
                <a:cubicBezTo>
                  <a:pt x="26966" y="9802"/>
                  <a:pt x="26896" y="9722"/>
                  <a:pt x="26945" y="9722"/>
                </a:cubicBezTo>
                <a:cubicBezTo>
                  <a:pt x="26938" y="9723"/>
                  <a:pt x="26935" y="9710"/>
                  <a:pt x="26935" y="9705"/>
                </a:cubicBezTo>
                <a:cubicBezTo>
                  <a:pt x="26935" y="9746"/>
                  <a:pt x="26870" y="9704"/>
                  <a:pt x="26873" y="9705"/>
                </a:cubicBezTo>
                <a:cubicBezTo>
                  <a:pt x="26881" y="9697"/>
                  <a:pt x="26891" y="9695"/>
                  <a:pt x="26904" y="9700"/>
                </a:cubicBezTo>
                <a:cubicBezTo>
                  <a:pt x="26842" y="9655"/>
                  <a:pt x="26853" y="9563"/>
                  <a:pt x="26854" y="9535"/>
                </a:cubicBezTo>
                <a:cubicBezTo>
                  <a:pt x="26831" y="9535"/>
                  <a:pt x="26843" y="9468"/>
                  <a:pt x="26842" y="9472"/>
                </a:cubicBezTo>
                <a:cubicBezTo>
                  <a:pt x="26840" y="9417"/>
                  <a:pt x="26850" y="9377"/>
                  <a:pt x="26873" y="9344"/>
                </a:cubicBezTo>
                <a:cubicBezTo>
                  <a:pt x="26873" y="9365"/>
                  <a:pt x="26913" y="9337"/>
                  <a:pt x="26921" y="9323"/>
                </a:cubicBezTo>
                <a:close/>
                <a:moveTo>
                  <a:pt x="27806" y="9065"/>
                </a:moveTo>
                <a:cubicBezTo>
                  <a:pt x="27812" y="9061"/>
                  <a:pt x="27802" y="9059"/>
                  <a:pt x="27806" y="9065"/>
                </a:cubicBezTo>
                <a:close/>
                <a:moveTo>
                  <a:pt x="27454" y="8979"/>
                </a:moveTo>
                <a:cubicBezTo>
                  <a:pt x="27453" y="8989"/>
                  <a:pt x="27490" y="9001"/>
                  <a:pt x="27454" y="8979"/>
                </a:cubicBezTo>
                <a:close/>
                <a:moveTo>
                  <a:pt x="26987" y="9355"/>
                </a:moveTo>
                <a:cubicBezTo>
                  <a:pt x="26993" y="9352"/>
                  <a:pt x="26998" y="9349"/>
                  <a:pt x="27001" y="9348"/>
                </a:cubicBezTo>
                <a:cubicBezTo>
                  <a:pt x="26987" y="9348"/>
                  <a:pt x="26984" y="9351"/>
                  <a:pt x="26987" y="9355"/>
                </a:cubicBezTo>
                <a:close/>
                <a:moveTo>
                  <a:pt x="17909" y="4729"/>
                </a:moveTo>
                <a:cubicBezTo>
                  <a:pt x="17901" y="4760"/>
                  <a:pt x="17913" y="4729"/>
                  <a:pt x="17909" y="4729"/>
                </a:cubicBezTo>
                <a:close/>
                <a:moveTo>
                  <a:pt x="17933" y="4687"/>
                </a:moveTo>
                <a:cubicBezTo>
                  <a:pt x="17916" y="4718"/>
                  <a:pt x="17937" y="4687"/>
                  <a:pt x="17933" y="4687"/>
                </a:cubicBezTo>
                <a:close/>
                <a:moveTo>
                  <a:pt x="17832" y="4664"/>
                </a:moveTo>
                <a:cubicBezTo>
                  <a:pt x="17837" y="4664"/>
                  <a:pt x="17815" y="4633"/>
                  <a:pt x="17832" y="4664"/>
                </a:cubicBezTo>
                <a:close/>
                <a:moveTo>
                  <a:pt x="17860" y="4658"/>
                </a:moveTo>
                <a:cubicBezTo>
                  <a:pt x="17843" y="4689"/>
                  <a:pt x="17865" y="4658"/>
                  <a:pt x="17860" y="4658"/>
                </a:cubicBezTo>
                <a:close/>
                <a:moveTo>
                  <a:pt x="13201" y="1873"/>
                </a:moveTo>
                <a:cubicBezTo>
                  <a:pt x="13208" y="1843"/>
                  <a:pt x="13196" y="1873"/>
                  <a:pt x="13201" y="1873"/>
                </a:cubicBezTo>
                <a:close/>
                <a:moveTo>
                  <a:pt x="9309" y="834"/>
                </a:moveTo>
                <a:cubicBezTo>
                  <a:pt x="9314" y="834"/>
                  <a:pt x="9292" y="803"/>
                  <a:pt x="9309" y="834"/>
                </a:cubicBezTo>
                <a:close/>
                <a:moveTo>
                  <a:pt x="10752" y="1142"/>
                </a:moveTo>
                <a:cubicBezTo>
                  <a:pt x="10769" y="1111"/>
                  <a:pt x="10747" y="1142"/>
                  <a:pt x="10752" y="1142"/>
                </a:cubicBezTo>
                <a:close/>
                <a:moveTo>
                  <a:pt x="9329" y="834"/>
                </a:moveTo>
                <a:cubicBezTo>
                  <a:pt x="9346" y="803"/>
                  <a:pt x="9324" y="834"/>
                  <a:pt x="9329" y="834"/>
                </a:cubicBezTo>
                <a:close/>
                <a:moveTo>
                  <a:pt x="10523" y="976"/>
                </a:moveTo>
                <a:cubicBezTo>
                  <a:pt x="10538" y="937"/>
                  <a:pt x="10520" y="976"/>
                  <a:pt x="10523" y="976"/>
                </a:cubicBezTo>
                <a:close/>
                <a:moveTo>
                  <a:pt x="11371" y="202"/>
                </a:moveTo>
                <a:cubicBezTo>
                  <a:pt x="11399" y="171"/>
                  <a:pt x="11365" y="202"/>
                  <a:pt x="11371" y="202"/>
                </a:cubicBezTo>
                <a:close/>
                <a:moveTo>
                  <a:pt x="11130" y="2049"/>
                </a:moveTo>
                <a:cubicBezTo>
                  <a:pt x="11158" y="2017"/>
                  <a:pt x="11124" y="2049"/>
                  <a:pt x="11130" y="2049"/>
                </a:cubicBezTo>
                <a:close/>
                <a:moveTo>
                  <a:pt x="10749" y="1037"/>
                </a:moveTo>
                <a:cubicBezTo>
                  <a:pt x="10679" y="1046"/>
                  <a:pt x="10749" y="1047"/>
                  <a:pt x="10749" y="1037"/>
                </a:cubicBezTo>
                <a:close/>
                <a:moveTo>
                  <a:pt x="11178" y="1716"/>
                </a:moveTo>
                <a:cubicBezTo>
                  <a:pt x="11210" y="1677"/>
                  <a:pt x="11175" y="1716"/>
                  <a:pt x="11178" y="1716"/>
                </a:cubicBezTo>
                <a:close/>
                <a:moveTo>
                  <a:pt x="9259" y="828"/>
                </a:moveTo>
                <a:cubicBezTo>
                  <a:pt x="9259" y="836"/>
                  <a:pt x="9337" y="831"/>
                  <a:pt x="9259" y="828"/>
                </a:cubicBezTo>
                <a:close/>
                <a:moveTo>
                  <a:pt x="14543" y="861"/>
                </a:moveTo>
                <a:cubicBezTo>
                  <a:pt x="14561" y="860"/>
                  <a:pt x="14536" y="849"/>
                  <a:pt x="14543" y="861"/>
                </a:cubicBezTo>
                <a:close/>
                <a:moveTo>
                  <a:pt x="14543" y="861"/>
                </a:moveTo>
                <a:cubicBezTo>
                  <a:pt x="14543" y="861"/>
                  <a:pt x="14543" y="861"/>
                  <a:pt x="14543" y="861"/>
                </a:cubicBezTo>
                <a:cubicBezTo>
                  <a:pt x="14543" y="861"/>
                  <a:pt x="14542" y="861"/>
                  <a:pt x="14542" y="861"/>
                </a:cubicBezTo>
                <a:cubicBezTo>
                  <a:pt x="14542" y="861"/>
                  <a:pt x="14543" y="861"/>
                  <a:pt x="14543" y="861"/>
                </a:cubicBezTo>
                <a:close/>
                <a:moveTo>
                  <a:pt x="10399" y="306"/>
                </a:moveTo>
                <a:cubicBezTo>
                  <a:pt x="10399" y="303"/>
                  <a:pt x="10404" y="301"/>
                  <a:pt x="10410" y="300"/>
                </a:cubicBezTo>
                <a:cubicBezTo>
                  <a:pt x="10404" y="296"/>
                  <a:pt x="10399" y="296"/>
                  <a:pt x="10399" y="306"/>
                </a:cubicBezTo>
                <a:close/>
                <a:moveTo>
                  <a:pt x="11950" y="2733"/>
                </a:moveTo>
                <a:cubicBezTo>
                  <a:pt x="11956" y="2733"/>
                  <a:pt x="11959" y="2733"/>
                  <a:pt x="11961" y="2732"/>
                </a:cubicBezTo>
                <a:cubicBezTo>
                  <a:pt x="11960" y="2732"/>
                  <a:pt x="11960" y="2732"/>
                  <a:pt x="11959" y="2732"/>
                </a:cubicBezTo>
                <a:cubicBezTo>
                  <a:pt x="11959" y="2731"/>
                  <a:pt x="11959" y="2731"/>
                  <a:pt x="11959" y="2731"/>
                </a:cubicBezTo>
                <a:cubicBezTo>
                  <a:pt x="11958" y="2732"/>
                  <a:pt x="11955" y="2733"/>
                  <a:pt x="11950" y="2733"/>
                </a:cubicBezTo>
                <a:close/>
                <a:moveTo>
                  <a:pt x="10786" y="1086"/>
                </a:moveTo>
                <a:cubicBezTo>
                  <a:pt x="10782" y="1084"/>
                  <a:pt x="10777" y="1081"/>
                  <a:pt x="10774" y="1078"/>
                </a:cubicBezTo>
                <a:cubicBezTo>
                  <a:pt x="10774" y="1088"/>
                  <a:pt x="10779" y="1089"/>
                  <a:pt x="10786" y="1086"/>
                </a:cubicBezTo>
                <a:close/>
                <a:moveTo>
                  <a:pt x="12427" y="2330"/>
                </a:moveTo>
                <a:cubicBezTo>
                  <a:pt x="12427" y="2333"/>
                  <a:pt x="12427" y="2334"/>
                  <a:pt x="12427" y="2333"/>
                </a:cubicBezTo>
                <a:cubicBezTo>
                  <a:pt x="12427" y="2332"/>
                  <a:pt x="12427" y="2331"/>
                  <a:pt x="12427" y="2330"/>
                </a:cubicBezTo>
                <a:close/>
                <a:moveTo>
                  <a:pt x="12552" y="2134"/>
                </a:moveTo>
                <a:cubicBezTo>
                  <a:pt x="12549" y="2137"/>
                  <a:pt x="12547" y="2139"/>
                  <a:pt x="12544" y="2141"/>
                </a:cubicBezTo>
                <a:cubicBezTo>
                  <a:pt x="12549" y="2143"/>
                  <a:pt x="12552" y="2142"/>
                  <a:pt x="12552" y="2134"/>
                </a:cubicBezTo>
                <a:close/>
                <a:moveTo>
                  <a:pt x="12386" y="2355"/>
                </a:moveTo>
                <a:cubicBezTo>
                  <a:pt x="12386" y="2357"/>
                  <a:pt x="12386" y="2359"/>
                  <a:pt x="12388" y="2359"/>
                </a:cubicBezTo>
                <a:cubicBezTo>
                  <a:pt x="12394" y="2352"/>
                  <a:pt x="12392" y="2351"/>
                  <a:pt x="12386" y="2355"/>
                </a:cubicBezTo>
                <a:close/>
                <a:moveTo>
                  <a:pt x="13925" y="1672"/>
                </a:moveTo>
                <a:cubicBezTo>
                  <a:pt x="13864" y="1756"/>
                  <a:pt x="13666" y="1797"/>
                  <a:pt x="13541" y="1797"/>
                </a:cubicBezTo>
                <a:cubicBezTo>
                  <a:pt x="13499" y="1794"/>
                  <a:pt x="13338" y="1867"/>
                  <a:pt x="13267" y="1803"/>
                </a:cubicBezTo>
                <a:cubicBezTo>
                  <a:pt x="13269" y="1818"/>
                  <a:pt x="13239" y="1858"/>
                  <a:pt x="13238" y="1860"/>
                </a:cubicBezTo>
                <a:cubicBezTo>
                  <a:pt x="13244" y="1862"/>
                  <a:pt x="13207" y="1862"/>
                  <a:pt x="13207" y="1844"/>
                </a:cubicBezTo>
                <a:cubicBezTo>
                  <a:pt x="13207" y="1866"/>
                  <a:pt x="13163" y="1862"/>
                  <a:pt x="13146" y="1860"/>
                </a:cubicBezTo>
                <a:cubicBezTo>
                  <a:pt x="13149" y="1861"/>
                  <a:pt x="13147" y="1865"/>
                  <a:pt x="13145" y="1867"/>
                </a:cubicBezTo>
                <a:cubicBezTo>
                  <a:pt x="13146" y="1865"/>
                  <a:pt x="13146" y="1862"/>
                  <a:pt x="13146" y="1860"/>
                </a:cubicBezTo>
                <a:cubicBezTo>
                  <a:pt x="13146" y="1860"/>
                  <a:pt x="13145" y="1860"/>
                  <a:pt x="13145" y="1860"/>
                </a:cubicBezTo>
                <a:cubicBezTo>
                  <a:pt x="13145" y="1860"/>
                  <a:pt x="13145" y="1860"/>
                  <a:pt x="13145" y="1860"/>
                </a:cubicBezTo>
                <a:cubicBezTo>
                  <a:pt x="13145" y="1860"/>
                  <a:pt x="13145" y="1860"/>
                  <a:pt x="13145" y="1860"/>
                </a:cubicBezTo>
                <a:cubicBezTo>
                  <a:pt x="13145" y="1860"/>
                  <a:pt x="13145" y="1860"/>
                  <a:pt x="13144" y="1860"/>
                </a:cubicBezTo>
                <a:cubicBezTo>
                  <a:pt x="13142" y="1867"/>
                  <a:pt x="13144" y="1868"/>
                  <a:pt x="13145" y="1867"/>
                </a:cubicBezTo>
                <a:cubicBezTo>
                  <a:pt x="13145" y="1917"/>
                  <a:pt x="13145" y="1870"/>
                  <a:pt x="13145" y="1892"/>
                </a:cubicBezTo>
                <a:cubicBezTo>
                  <a:pt x="13147" y="1904"/>
                  <a:pt x="13147" y="1924"/>
                  <a:pt x="13114" y="1910"/>
                </a:cubicBezTo>
                <a:cubicBezTo>
                  <a:pt x="13114" y="1933"/>
                  <a:pt x="13102" y="1953"/>
                  <a:pt x="13076" y="1953"/>
                </a:cubicBezTo>
                <a:cubicBezTo>
                  <a:pt x="13076" y="1983"/>
                  <a:pt x="13055" y="1985"/>
                  <a:pt x="13020" y="1985"/>
                </a:cubicBezTo>
                <a:cubicBezTo>
                  <a:pt x="13018" y="1986"/>
                  <a:pt x="12998" y="2034"/>
                  <a:pt x="13020" y="2011"/>
                </a:cubicBezTo>
                <a:cubicBezTo>
                  <a:pt x="13020" y="2040"/>
                  <a:pt x="12720" y="2132"/>
                  <a:pt x="12646" y="2087"/>
                </a:cubicBezTo>
                <a:cubicBezTo>
                  <a:pt x="12646" y="2143"/>
                  <a:pt x="12566" y="2091"/>
                  <a:pt x="12521" y="2112"/>
                </a:cubicBezTo>
                <a:cubicBezTo>
                  <a:pt x="12521" y="2112"/>
                  <a:pt x="12521" y="2114"/>
                  <a:pt x="12521" y="2114"/>
                </a:cubicBezTo>
                <a:cubicBezTo>
                  <a:pt x="12520" y="2113"/>
                  <a:pt x="12520" y="2112"/>
                  <a:pt x="12519" y="2111"/>
                </a:cubicBezTo>
                <a:cubicBezTo>
                  <a:pt x="12518" y="2111"/>
                  <a:pt x="12518" y="2115"/>
                  <a:pt x="12519" y="2115"/>
                </a:cubicBezTo>
                <a:cubicBezTo>
                  <a:pt x="12519" y="2115"/>
                  <a:pt x="12519" y="2115"/>
                  <a:pt x="12519" y="2115"/>
                </a:cubicBezTo>
                <a:cubicBezTo>
                  <a:pt x="12520" y="2115"/>
                  <a:pt x="12521" y="2118"/>
                  <a:pt x="12521" y="2116"/>
                </a:cubicBezTo>
                <a:cubicBezTo>
                  <a:pt x="12526" y="2125"/>
                  <a:pt x="12536" y="2136"/>
                  <a:pt x="12544" y="2141"/>
                </a:cubicBezTo>
                <a:cubicBezTo>
                  <a:pt x="12534" y="2147"/>
                  <a:pt x="12526" y="2144"/>
                  <a:pt x="12521" y="2141"/>
                </a:cubicBezTo>
                <a:cubicBezTo>
                  <a:pt x="12511" y="2182"/>
                  <a:pt x="12485" y="2172"/>
                  <a:pt x="12444" y="2172"/>
                </a:cubicBezTo>
                <a:cubicBezTo>
                  <a:pt x="12463" y="2193"/>
                  <a:pt x="12452" y="2198"/>
                  <a:pt x="12438" y="2197"/>
                </a:cubicBezTo>
                <a:cubicBezTo>
                  <a:pt x="12446" y="2200"/>
                  <a:pt x="12450" y="2205"/>
                  <a:pt x="12458" y="2203"/>
                </a:cubicBezTo>
                <a:cubicBezTo>
                  <a:pt x="12457" y="2206"/>
                  <a:pt x="12456" y="2231"/>
                  <a:pt x="12458" y="2238"/>
                </a:cubicBezTo>
                <a:cubicBezTo>
                  <a:pt x="12458" y="2233"/>
                  <a:pt x="12430" y="2232"/>
                  <a:pt x="12424" y="2234"/>
                </a:cubicBezTo>
                <a:cubicBezTo>
                  <a:pt x="12429" y="2234"/>
                  <a:pt x="12427" y="2313"/>
                  <a:pt x="12427" y="2330"/>
                </a:cubicBezTo>
                <a:cubicBezTo>
                  <a:pt x="12423" y="2313"/>
                  <a:pt x="12391" y="2343"/>
                  <a:pt x="12386" y="2355"/>
                </a:cubicBezTo>
                <a:cubicBezTo>
                  <a:pt x="12374" y="2362"/>
                  <a:pt x="12344" y="2390"/>
                  <a:pt x="12372" y="2390"/>
                </a:cubicBezTo>
                <a:cubicBezTo>
                  <a:pt x="12332" y="2395"/>
                  <a:pt x="12311" y="2423"/>
                  <a:pt x="12271" y="2452"/>
                </a:cubicBezTo>
                <a:cubicBezTo>
                  <a:pt x="12272" y="2456"/>
                  <a:pt x="12271" y="2499"/>
                  <a:pt x="12271" y="2480"/>
                </a:cubicBezTo>
                <a:cubicBezTo>
                  <a:pt x="12269" y="2550"/>
                  <a:pt x="12274" y="2538"/>
                  <a:pt x="12240" y="2575"/>
                </a:cubicBezTo>
                <a:cubicBezTo>
                  <a:pt x="12240" y="2735"/>
                  <a:pt x="12123" y="2754"/>
                  <a:pt x="11961" y="2732"/>
                </a:cubicBezTo>
                <a:cubicBezTo>
                  <a:pt x="11975" y="2726"/>
                  <a:pt x="11904" y="2702"/>
                  <a:pt x="11938" y="2702"/>
                </a:cubicBezTo>
                <a:cubicBezTo>
                  <a:pt x="11863" y="2674"/>
                  <a:pt x="11818" y="2671"/>
                  <a:pt x="11765" y="2671"/>
                </a:cubicBezTo>
                <a:cubicBezTo>
                  <a:pt x="11749" y="2672"/>
                  <a:pt x="11762" y="2640"/>
                  <a:pt x="11749" y="2640"/>
                </a:cubicBezTo>
                <a:cubicBezTo>
                  <a:pt x="11683" y="2688"/>
                  <a:pt x="11658" y="2632"/>
                  <a:pt x="11608" y="2608"/>
                </a:cubicBezTo>
                <a:cubicBezTo>
                  <a:pt x="11654" y="2608"/>
                  <a:pt x="11562" y="2570"/>
                  <a:pt x="11580" y="2577"/>
                </a:cubicBezTo>
                <a:cubicBezTo>
                  <a:pt x="11607" y="2577"/>
                  <a:pt x="11460" y="2445"/>
                  <a:pt x="11460" y="2452"/>
                </a:cubicBezTo>
                <a:cubicBezTo>
                  <a:pt x="11463" y="2430"/>
                  <a:pt x="11462" y="2452"/>
                  <a:pt x="11475" y="2452"/>
                </a:cubicBezTo>
                <a:cubicBezTo>
                  <a:pt x="11450" y="2401"/>
                  <a:pt x="11441" y="2394"/>
                  <a:pt x="11395" y="2359"/>
                </a:cubicBezTo>
                <a:cubicBezTo>
                  <a:pt x="11397" y="2359"/>
                  <a:pt x="11397" y="2359"/>
                  <a:pt x="11397" y="2358"/>
                </a:cubicBezTo>
                <a:cubicBezTo>
                  <a:pt x="11397" y="2358"/>
                  <a:pt x="11396" y="2358"/>
                  <a:pt x="11397" y="2358"/>
                </a:cubicBezTo>
                <a:cubicBezTo>
                  <a:pt x="11397" y="2358"/>
                  <a:pt x="11397" y="2358"/>
                  <a:pt x="11397" y="2358"/>
                </a:cubicBezTo>
                <a:cubicBezTo>
                  <a:pt x="11397" y="2358"/>
                  <a:pt x="11397" y="2358"/>
                  <a:pt x="11397" y="2358"/>
                </a:cubicBezTo>
                <a:cubicBezTo>
                  <a:pt x="11397" y="2359"/>
                  <a:pt x="11397" y="2359"/>
                  <a:pt x="11398" y="2359"/>
                </a:cubicBezTo>
                <a:cubicBezTo>
                  <a:pt x="11398" y="2359"/>
                  <a:pt x="11397" y="2359"/>
                  <a:pt x="11397" y="2358"/>
                </a:cubicBezTo>
                <a:cubicBezTo>
                  <a:pt x="11398" y="2358"/>
                  <a:pt x="11397" y="2358"/>
                  <a:pt x="11397" y="2358"/>
                </a:cubicBezTo>
                <a:cubicBezTo>
                  <a:pt x="11368" y="2324"/>
                  <a:pt x="11369" y="2351"/>
                  <a:pt x="11366" y="2296"/>
                </a:cubicBezTo>
                <a:cubicBezTo>
                  <a:pt x="11355" y="2293"/>
                  <a:pt x="11346" y="2295"/>
                  <a:pt x="11338" y="2302"/>
                </a:cubicBezTo>
                <a:cubicBezTo>
                  <a:pt x="11340" y="2304"/>
                  <a:pt x="11341" y="2305"/>
                  <a:pt x="11335" y="2305"/>
                </a:cubicBezTo>
                <a:cubicBezTo>
                  <a:pt x="11336" y="2304"/>
                  <a:pt x="11337" y="2303"/>
                  <a:pt x="11338" y="2302"/>
                </a:cubicBezTo>
                <a:cubicBezTo>
                  <a:pt x="11338" y="2302"/>
                  <a:pt x="11338" y="2302"/>
                  <a:pt x="11338" y="2302"/>
                </a:cubicBezTo>
                <a:cubicBezTo>
                  <a:pt x="11334" y="2299"/>
                  <a:pt x="11325" y="2296"/>
                  <a:pt x="11327" y="2296"/>
                </a:cubicBezTo>
                <a:cubicBezTo>
                  <a:pt x="11337" y="2296"/>
                  <a:pt x="11337" y="2277"/>
                  <a:pt x="11335" y="2271"/>
                </a:cubicBezTo>
                <a:cubicBezTo>
                  <a:pt x="11327" y="2266"/>
                  <a:pt x="11319" y="2264"/>
                  <a:pt x="11310" y="2265"/>
                </a:cubicBezTo>
                <a:cubicBezTo>
                  <a:pt x="11313" y="2283"/>
                  <a:pt x="11312" y="2296"/>
                  <a:pt x="11299" y="2296"/>
                </a:cubicBezTo>
                <a:cubicBezTo>
                  <a:pt x="11297" y="2299"/>
                  <a:pt x="11311" y="2264"/>
                  <a:pt x="11304" y="2265"/>
                </a:cubicBezTo>
                <a:cubicBezTo>
                  <a:pt x="11306" y="2265"/>
                  <a:pt x="11308" y="2265"/>
                  <a:pt x="11310" y="2265"/>
                </a:cubicBezTo>
                <a:cubicBezTo>
                  <a:pt x="11303" y="2232"/>
                  <a:pt x="11279" y="2184"/>
                  <a:pt x="11273" y="2171"/>
                </a:cubicBezTo>
                <a:cubicBezTo>
                  <a:pt x="11264" y="2162"/>
                  <a:pt x="11267" y="2143"/>
                  <a:pt x="11242" y="2133"/>
                </a:cubicBezTo>
                <a:cubicBezTo>
                  <a:pt x="11242" y="2157"/>
                  <a:pt x="11179" y="2075"/>
                  <a:pt x="11179" y="2115"/>
                </a:cubicBezTo>
                <a:cubicBezTo>
                  <a:pt x="11159" y="2052"/>
                  <a:pt x="11148" y="2031"/>
                  <a:pt x="11148" y="1954"/>
                </a:cubicBezTo>
                <a:cubicBezTo>
                  <a:pt x="11148" y="1954"/>
                  <a:pt x="11148" y="1954"/>
                  <a:pt x="11148" y="1954"/>
                </a:cubicBezTo>
                <a:cubicBezTo>
                  <a:pt x="11148" y="1953"/>
                  <a:pt x="11148" y="1953"/>
                  <a:pt x="11148" y="1953"/>
                </a:cubicBezTo>
                <a:cubicBezTo>
                  <a:pt x="11148" y="1953"/>
                  <a:pt x="11148" y="1953"/>
                  <a:pt x="11149" y="1953"/>
                </a:cubicBezTo>
                <a:cubicBezTo>
                  <a:pt x="11149" y="1953"/>
                  <a:pt x="11149" y="1953"/>
                  <a:pt x="11150" y="1953"/>
                </a:cubicBezTo>
                <a:cubicBezTo>
                  <a:pt x="11100" y="1921"/>
                  <a:pt x="11148" y="1829"/>
                  <a:pt x="11158" y="1797"/>
                </a:cubicBezTo>
                <a:cubicBezTo>
                  <a:pt x="11111" y="1797"/>
                  <a:pt x="11181" y="1726"/>
                  <a:pt x="11174" y="1735"/>
                </a:cubicBezTo>
                <a:cubicBezTo>
                  <a:pt x="11181" y="1744"/>
                  <a:pt x="11183" y="1754"/>
                  <a:pt x="11179" y="1766"/>
                </a:cubicBezTo>
                <a:cubicBezTo>
                  <a:pt x="11219" y="1750"/>
                  <a:pt x="11241" y="1739"/>
                  <a:pt x="11316" y="1735"/>
                </a:cubicBezTo>
                <a:cubicBezTo>
                  <a:pt x="11295" y="1735"/>
                  <a:pt x="11305" y="1704"/>
                  <a:pt x="11319" y="1704"/>
                </a:cubicBezTo>
                <a:cubicBezTo>
                  <a:pt x="11342" y="1710"/>
                  <a:pt x="11343" y="1724"/>
                  <a:pt x="11335" y="1735"/>
                </a:cubicBezTo>
                <a:cubicBezTo>
                  <a:pt x="11322" y="1736"/>
                  <a:pt x="11366" y="1732"/>
                  <a:pt x="11366" y="1744"/>
                </a:cubicBezTo>
                <a:cubicBezTo>
                  <a:pt x="11393" y="1708"/>
                  <a:pt x="11418" y="1667"/>
                  <a:pt x="11429" y="1641"/>
                </a:cubicBezTo>
                <a:cubicBezTo>
                  <a:pt x="11418" y="1640"/>
                  <a:pt x="11366" y="1638"/>
                  <a:pt x="11366" y="1649"/>
                </a:cubicBezTo>
                <a:cubicBezTo>
                  <a:pt x="11364" y="1639"/>
                  <a:pt x="11366" y="1616"/>
                  <a:pt x="11366" y="1607"/>
                </a:cubicBezTo>
                <a:cubicBezTo>
                  <a:pt x="11306" y="1595"/>
                  <a:pt x="11288" y="1586"/>
                  <a:pt x="11232" y="1581"/>
                </a:cubicBezTo>
                <a:cubicBezTo>
                  <a:pt x="11271" y="1586"/>
                  <a:pt x="11294" y="1604"/>
                  <a:pt x="11335" y="1610"/>
                </a:cubicBezTo>
                <a:cubicBezTo>
                  <a:pt x="11322" y="1682"/>
                  <a:pt x="11219" y="1686"/>
                  <a:pt x="11162" y="1704"/>
                </a:cubicBezTo>
                <a:cubicBezTo>
                  <a:pt x="11127" y="1704"/>
                  <a:pt x="10997" y="1576"/>
                  <a:pt x="11029" y="1553"/>
                </a:cubicBezTo>
                <a:cubicBezTo>
                  <a:pt x="11019" y="1547"/>
                  <a:pt x="11021" y="1519"/>
                  <a:pt x="11025" y="1519"/>
                </a:cubicBezTo>
                <a:cubicBezTo>
                  <a:pt x="11045" y="1531"/>
                  <a:pt x="11086" y="1553"/>
                  <a:pt x="11074" y="1553"/>
                </a:cubicBezTo>
                <a:cubicBezTo>
                  <a:pt x="11107" y="1553"/>
                  <a:pt x="11107" y="1553"/>
                  <a:pt x="11107" y="1553"/>
                </a:cubicBezTo>
                <a:cubicBezTo>
                  <a:pt x="11094" y="1553"/>
                  <a:pt x="11055" y="1502"/>
                  <a:pt x="11055" y="1524"/>
                </a:cubicBezTo>
                <a:cubicBezTo>
                  <a:pt x="11055" y="1524"/>
                  <a:pt x="11055" y="1507"/>
                  <a:pt x="11055" y="1507"/>
                </a:cubicBezTo>
                <a:cubicBezTo>
                  <a:pt x="11055" y="1456"/>
                  <a:pt x="11264" y="1502"/>
                  <a:pt x="11301" y="1515"/>
                </a:cubicBezTo>
                <a:cubicBezTo>
                  <a:pt x="11300" y="1514"/>
                  <a:pt x="11299" y="1512"/>
                  <a:pt x="11298" y="1511"/>
                </a:cubicBezTo>
                <a:cubicBezTo>
                  <a:pt x="11300" y="1513"/>
                  <a:pt x="11301" y="1514"/>
                  <a:pt x="11301" y="1515"/>
                </a:cubicBezTo>
                <a:cubicBezTo>
                  <a:pt x="11302" y="1515"/>
                  <a:pt x="11302" y="1515"/>
                  <a:pt x="11303" y="1516"/>
                </a:cubicBezTo>
                <a:cubicBezTo>
                  <a:pt x="11303" y="1516"/>
                  <a:pt x="11304" y="1516"/>
                  <a:pt x="11304" y="1516"/>
                </a:cubicBezTo>
                <a:cubicBezTo>
                  <a:pt x="11304" y="1516"/>
                  <a:pt x="11304" y="1516"/>
                  <a:pt x="11304" y="1516"/>
                </a:cubicBezTo>
                <a:cubicBezTo>
                  <a:pt x="11304" y="1516"/>
                  <a:pt x="11305" y="1516"/>
                  <a:pt x="11305" y="1516"/>
                </a:cubicBezTo>
                <a:cubicBezTo>
                  <a:pt x="11298" y="1509"/>
                  <a:pt x="11297" y="1510"/>
                  <a:pt x="11298" y="1511"/>
                </a:cubicBezTo>
                <a:cubicBezTo>
                  <a:pt x="11288" y="1503"/>
                  <a:pt x="11258" y="1485"/>
                  <a:pt x="11280" y="1485"/>
                </a:cubicBezTo>
                <a:cubicBezTo>
                  <a:pt x="11212" y="1468"/>
                  <a:pt x="11195" y="1448"/>
                  <a:pt x="11179" y="1392"/>
                </a:cubicBezTo>
                <a:cubicBezTo>
                  <a:pt x="11179" y="1393"/>
                  <a:pt x="11147" y="1391"/>
                  <a:pt x="11148" y="1392"/>
                </a:cubicBezTo>
                <a:cubicBezTo>
                  <a:pt x="11152" y="1397"/>
                  <a:pt x="11153" y="1409"/>
                  <a:pt x="11152" y="1420"/>
                </a:cubicBezTo>
                <a:cubicBezTo>
                  <a:pt x="11164" y="1410"/>
                  <a:pt x="11199" y="1485"/>
                  <a:pt x="11186" y="1485"/>
                </a:cubicBezTo>
                <a:cubicBezTo>
                  <a:pt x="11158" y="1485"/>
                  <a:pt x="11106" y="1464"/>
                  <a:pt x="11122" y="1457"/>
                </a:cubicBezTo>
                <a:cubicBezTo>
                  <a:pt x="11089" y="1457"/>
                  <a:pt x="11028" y="1452"/>
                  <a:pt x="11028" y="1423"/>
                </a:cubicBezTo>
                <a:cubicBezTo>
                  <a:pt x="11021" y="1426"/>
                  <a:pt x="10930" y="1445"/>
                  <a:pt x="10930" y="1403"/>
                </a:cubicBezTo>
                <a:cubicBezTo>
                  <a:pt x="10929" y="1389"/>
                  <a:pt x="10961" y="1395"/>
                  <a:pt x="10961" y="1384"/>
                </a:cubicBezTo>
                <a:cubicBezTo>
                  <a:pt x="10958" y="1381"/>
                  <a:pt x="10924" y="1359"/>
                  <a:pt x="10925" y="1360"/>
                </a:cubicBezTo>
                <a:cubicBezTo>
                  <a:pt x="10909" y="1360"/>
                  <a:pt x="10933" y="1326"/>
                  <a:pt x="10949" y="1322"/>
                </a:cubicBezTo>
                <a:cubicBezTo>
                  <a:pt x="10943" y="1314"/>
                  <a:pt x="10937" y="1305"/>
                  <a:pt x="10934" y="1298"/>
                </a:cubicBezTo>
                <a:cubicBezTo>
                  <a:pt x="10928" y="1298"/>
                  <a:pt x="10920" y="1301"/>
                  <a:pt x="10889" y="1298"/>
                </a:cubicBezTo>
                <a:cubicBezTo>
                  <a:pt x="10923" y="1298"/>
                  <a:pt x="10864" y="1267"/>
                  <a:pt x="10906" y="1267"/>
                </a:cubicBezTo>
                <a:cubicBezTo>
                  <a:pt x="10867" y="1265"/>
                  <a:pt x="10856" y="1257"/>
                  <a:pt x="10898" y="1236"/>
                </a:cubicBezTo>
                <a:cubicBezTo>
                  <a:pt x="10885" y="1214"/>
                  <a:pt x="10835" y="1175"/>
                  <a:pt x="10838" y="1175"/>
                </a:cubicBezTo>
                <a:cubicBezTo>
                  <a:pt x="10836" y="1167"/>
                  <a:pt x="10835" y="1154"/>
                  <a:pt x="10836" y="1145"/>
                </a:cubicBezTo>
                <a:cubicBezTo>
                  <a:pt x="10848" y="1149"/>
                  <a:pt x="10780" y="1116"/>
                  <a:pt x="10808" y="1116"/>
                </a:cubicBezTo>
                <a:cubicBezTo>
                  <a:pt x="10861" y="1116"/>
                  <a:pt x="10861" y="1116"/>
                  <a:pt x="10861" y="1116"/>
                </a:cubicBezTo>
                <a:cubicBezTo>
                  <a:pt x="10842" y="1116"/>
                  <a:pt x="10811" y="1103"/>
                  <a:pt x="10786" y="1086"/>
                </a:cubicBezTo>
                <a:cubicBezTo>
                  <a:pt x="10801" y="1080"/>
                  <a:pt x="10823" y="1053"/>
                  <a:pt x="10812" y="1049"/>
                </a:cubicBezTo>
                <a:cubicBezTo>
                  <a:pt x="10810" y="1050"/>
                  <a:pt x="10808" y="1051"/>
                  <a:pt x="10807" y="1052"/>
                </a:cubicBezTo>
                <a:cubicBezTo>
                  <a:pt x="10804" y="1056"/>
                  <a:pt x="10804" y="1054"/>
                  <a:pt x="10806" y="1052"/>
                </a:cubicBezTo>
                <a:cubicBezTo>
                  <a:pt x="10801" y="1054"/>
                  <a:pt x="10798" y="1055"/>
                  <a:pt x="10797" y="1056"/>
                </a:cubicBezTo>
                <a:cubicBezTo>
                  <a:pt x="10792" y="1062"/>
                  <a:pt x="10786" y="1071"/>
                  <a:pt x="10780" y="1080"/>
                </a:cubicBezTo>
                <a:cubicBezTo>
                  <a:pt x="10774" y="1080"/>
                  <a:pt x="10775" y="1071"/>
                  <a:pt x="10776" y="1062"/>
                </a:cubicBezTo>
                <a:cubicBezTo>
                  <a:pt x="10767" y="1078"/>
                  <a:pt x="10742" y="1098"/>
                  <a:pt x="10742" y="1070"/>
                </a:cubicBezTo>
                <a:cubicBezTo>
                  <a:pt x="10748" y="1066"/>
                  <a:pt x="10748" y="1055"/>
                  <a:pt x="10742" y="1051"/>
                </a:cubicBezTo>
                <a:cubicBezTo>
                  <a:pt x="10742" y="1048"/>
                  <a:pt x="10758" y="1049"/>
                  <a:pt x="10769" y="1046"/>
                </a:cubicBezTo>
                <a:cubicBezTo>
                  <a:pt x="10757" y="1039"/>
                  <a:pt x="10741" y="1026"/>
                  <a:pt x="10708" y="1017"/>
                </a:cubicBezTo>
                <a:cubicBezTo>
                  <a:pt x="10720" y="1017"/>
                  <a:pt x="10693" y="996"/>
                  <a:pt x="10672" y="986"/>
                </a:cubicBezTo>
                <a:cubicBezTo>
                  <a:pt x="10688" y="986"/>
                  <a:pt x="10676" y="953"/>
                  <a:pt x="10675" y="955"/>
                </a:cubicBezTo>
                <a:cubicBezTo>
                  <a:pt x="10652" y="909"/>
                  <a:pt x="10595" y="1003"/>
                  <a:pt x="10594" y="924"/>
                </a:cubicBezTo>
                <a:cubicBezTo>
                  <a:pt x="10575" y="935"/>
                  <a:pt x="10580" y="943"/>
                  <a:pt x="10563" y="953"/>
                </a:cubicBezTo>
                <a:cubicBezTo>
                  <a:pt x="10564" y="947"/>
                  <a:pt x="10544" y="928"/>
                  <a:pt x="10540" y="924"/>
                </a:cubicBezTo>
                <a:cubicBezTo>
                  <a:pt x="10545" y="937"/>
                  <a:pt x="10543" y="947"/>
                  <a:pt x="10535" y="955"/>
                </a:cubicBezTo>
                <a:cubicBezTo>
                  <a:pt x="10507" y="927"/>
                  <a:pt x="10537" y="933"/>
                  <a:pt x="10540" y="924"/>
                </a:cubicBezTo>
                <a:cubicBezTo>
                  <a:pt x="10540" y="924"/>
                  <a:pt x="10540" y="924"/>
                  <a:pt x="10540" y="924"/>
                </a:cubicBezTo>
                <a:cubicBezTo>
                  <a:pt x="10493" y="924"/>
                  <a:pt x="10435" y="923"/>
                  <a:pt x="10422" y="924"/>
                </a:cubicBezTo>
                <a:cubicBezTo>
                  <a:pt x="10450" y="924"/>
                  <a:pt x="10411" y="892"/>
                  <a:pt x="10394" y="892"/>
                </a:cubicBezTo>
                <a:cubicBezTo>
                  <a:pt x="10364" y="916"/>
                  <a:pt x="10391" y="901"/>
                  <a:pt x="10368" y="904"/>
                </a:cubicBezTo>
                <a:cubicBezTo>
                  <a:pt x="10368" y="944"/>
                  <a:pt x="10346" y="917"/>
                  <a:pt x="10335" y="901"/>
                </a:cubicBezTo>
                <a:cubicBezTo>
                  <a:pt x="10332" y="910"/>
                  <a:pt x="10318" y="922"/>
                  <a:pt x="10314" y="924"/>
                </a:cubicBezTo>
                <a:cubicBezTo>
                  <a:pt x="10290" y="924"/>
                  <a:pt x="10303" y="901"/>
                  <a:pt x="10314" y="893"/>
                </a:cubicBezTo>
                <a:cubicBezTo>
                  <a:pt x="10261" y="880"/>
                  <a:pt x="10236" y="867"/>
                  <a:pt x="10223" y="861"/>
                </a:cubicBezTo>
                <a:cubicBezTo>
                  <a:pt x="10222" y="932"/>
                  <a:pt x="10218" y="872"/>
                  <a:pt x="10201" y="893"/>
                </a:cubicBezTo>
                <a:cubicBezTo>
                  <a:pt x="10225" y="893"/>
                  <a:pt x="10206" y="924"/>
                  <a:pt x="10197" y="924"/>
                </a:cubicBezTo>
                <a:cubicBezTo>
                  <a:pt x="10171" y="923"/>
                  <a:pt x="10202" y="893"/>
                  <a:pt x="10166" y="893"/>
                </a:cubicBezTo>
                <a:cubicBezTo>
                  <a:pt x="10170" y="893"/>
                  <a:pt x="10162" y="922"/>
                  <a:pt x="10153" y="924"/>
                </a:cubicBezTo>
                <a:cubicBezTo>
                  <a:pt x="10143" y="924"/>
                  <a:pt x="10150" y="888"/>
                  <a:pt x="10150" y="882"/>
                </a:cubicBezTo>
                <a:cubicBezTo>
                  <a:pt x="10094" y="918"/>
                  <a:pt x="10039" y="932"/>
                  <a:pt x="9956" y="926"/>
                </a:cubicBezTo>
                <a:cubicBezTo>
                  <a:pt x="9969" y="926"/>
                  <a:pt x="9948" y="898"/>
                  <a:pt x="9981" y="898"/>
                </a:cubicBezTo>
                <a:cubicBezTo>
                  <a:pt x="9952" y="898"/>
                  <a:pt x="9952" y="898"/>
                  <a:pt x="9952" y="898"/>
                </a:cubicBezTo>
                <a:cubicBezTo>
                  <a:pt x="9952" y="898"/>
                  <a:pt x="9925" y="877"/>
                  <a:pt x="9925" y="926"/>
                </a:cubicBezTo>
                <a:cubicBezTo>
                  <a:pt x="9929" y="927"/>
                  <a:pt x="9930" y="922"/>
                  <a:pt x="9930" y="919"/>
                </a:cubicBezTo>
                <a:cubicBezTo>
                  <a:pt x="9931" y="920"/>
                  <a:pt x="9931" y="921"/>
                  <a:pt x="9931" y="923"/>
                </a:cubicBezTo>
                <a:cubicBezTo>
                  <a:pt x="9931" y="954"/>
                  <a:pt x="9719" y="895"/>
                  <a:pt x="9716" y="893"/>
                </a:cubicBezTo>
                <a:cubicBezTo>
                  <a:pt x="9716" y="898"/>
                  <a:pt x="9714" y="903"/>
                  <a:pt x="9713" y="908"/>
                </a:cubicBezTo>
                <a:cubicBezTo>
                  <a:pt x="9713" y="890"/>
                  <a:pt x="9689" y="906"/>
                  <a:pt x="9683" y="893"/>
                </a:cubicBezTo>
                <a:cubicBezTo>
                  <a:pt x="9666" y="893"/>
                  <a:pt x="9576" y="853"/>
                  <a:pt x="9560" y="860"/>
                </a:cubicBezTo>
                <a:cubicBezTo>
                  <a:pt x="9549" y="840"/>
                  <a:pt x="9572" y="836"/>
                  <a:pt x="9591" y="836"/>
                </a:cubicBezTo>
                <a:cubicBezTo>
                  <a:pt x="9562" y="836"/>
                  <a:pt x="9562" y="836"/>
                  <a:pt x="9562" y="836"/>
                </a:cubicBezTo>
                <a:cubicBezTo>
                  <a:pt x="9534" y="836"/>
                  <a:pt x="9432" y="818"/>
                  <a:pt x="9432" y="798"/>
                </a:cubicBezTo>
                <a:cubicBezTo>
                  <a:pt x="9448" y="783"/>
                  <a:pt x="9482" y="771"/>
                  <a:pt x="9522" y="762"/>
                </a:cubicBezTo>
                <a:cubicBezTo>
                  <a:pt x="9500" y="765"/>
                  <a:pt x="9478" y="768"/>
                  <a:pt x="9459" y="768"/>
                </a:cubicBezTo>
                <a:cubicBezTo>
                  <a:pt x="9452" y="769"/>
                  <a:pt x="9370" y="767"/>
                  <a:pt x="9307" y="768"/>
                </a:cubicBezTo>
                <a:cubicBezTo>
                  <a:pt x="9307" y="736"/>
                  <a:pt x="9307" y="736"/>
                  <a:pt x="9307" y="736"/>
                </a:cubicBezTo>
                <a:cubicBezTo>
                  <a:pt x="9398" y="737"/>
                  <a:pt x="9478" y="738"/>
                  <a:pt x="9550" y="730"/>
                </a:cubicBezTo>
                <a:cubicBezTo>
                  <a:pt x="9525" y="727"/>
                  <a:pt x="9432" y="699"/>
                  <a:pt x="9432" y="700"/>
                </a:cubicBezTo>
                <a:cubicBezTo>
                  <a:pt x="9410" y="703"/>
                  <a:pt x="9276" y="688"/>
                  <a:pt x="9276" y="662"/>
                </a:cubicBezTo>
                <a:cubicBezTo>
                  <a:pt x="9297" y="636"/>
                  <a:pt x="9302" y="643"/>
                  <a:pt x="9317" y="643"/>
                </a:cubicBezTo>
                <a:cubicBezTo>
                  <a:pt x="9348" y="597"/>
                  <a:pt x="9558" y="580"/>
                  <a:pt x="9655" y="580"/>
                </a:cubicBezTo>
                <a:cubicBezTo>
                  <a:pt x="9678" y="539"/>
                  <a:pt x="10006" y="531"/>
                  <a:pt x="10071" y="518"/>
                </a:cubicBezTo>
                <a:cubicBezTo>
                  <a:pt x="10072" y="508"/>
                  <a:pt x="10072" y="497"/>
                  <a:pt x="10073" y="487"/>
                </a:cubicBezTo>
                <a:cubicBezTo>
                  <a:pt x="10068" y="479"/>
                  <a:pt x="10069" y="485"/>
                  <a:pt x="10056" y="454"/>
                </a:cubicBezTo>
                <a:cubicBezTo>
                  <a:pt x="10056" y="457"/>
                  <a:pt x="9841" y="457"/>
                  <a:pt x="9869" y="456"/>
                </a:cubicBezTo>
                <a:cubicBezTo>
                  <a:pt x="9856" y="450"/>
                  <a:pt x="9818" y="429"/>
                  <a:pt x="9809" y="432"/>
                </a:cubicBezTo>
                <a:cubicBezTo>
                  <a:pt x="9820" y="417"/>
                  <a:pt x="9845" y="399"/>
                  <a:pt x="9853" y="393"/>
                </a:cubicBezTo>
                <a:cubicBezTo>
                  <a:pt x="9811" y="393"/>
                  <a:pt x="9869" y="391"/>
                  <a:pt x="9869" y="396"/>
                </a:cubicBezTo>
                <a:cubicBezTo>
                  <a:pt x="9860" y="406"/>
                  <a:pt x="9927" y="367"/>
                  <a:pt x="9899" y="363"/>
                </a:cubicBezTo>
                <a:cubicBezTo>
                  <a:pt x="9900" y="362"/>
                  <a:pt x="9901" y="360"/>
                  <a:pt x="9900" y="358"/>
                </a:cubicBezTo>
                <a:cubicBezTo>
                  <a:pt x="9900" y="363"/>
                  <a:pt x="9917" y="363"/>
                  <a:pt x="9926" y="363"/>
                </a:cubicBezTo>
                <a:cubicBezTo>
                  <a:pt x="9928" y="356"/>
                  <a:pt x="9931" y="353"/>
                  <a:pt x="9931" y="363"/>
                </a:cubicBezTo>
                <a:cubicBezTo>
                  <a:pt x="9930" y="363"/>
                  <a:pt x="9928" y="363"/>
                  <a:pt x="9926" y="363"/>
                </a:cubicBezTo>
                <a:cubicBezTo>
                  <a:pt x="9923" y="373"/>
                  <a:pt x="9922" y="393"/>
                  <a:pt x="9937" y="393"/>
                </a:cubicBezTo>
                <a:cubicBezTo>
                  <a:pt x="9981" y="366"/>
                  <a:pt x="9989" y="369"/>
                  <a:pt x="10063" y="362"/>
                </a:cubicBezTo>
                <a:cubicBezTo>
                  <a:pt x="10169" y="362"/>
                  <a:pt x="10270" y="270"/>
                  <a:pt x="10431" y="331"/>
                </a:cubicBezTo>
                <a:cubicBezTo>
                  <a:pt x="10436" y="331"/>
                  <a:pt x="10421" y="308"/>
                  <a:pt x="10410" y="300"/>
                </a:cubicBezTo>
                <a:cubicBezTo>
                  <a:pt x="10421" y="298"/>
                  <a:pt x="10437" y="299"/>
                  <a:pt x="10441" y="300"/>
                </a:cubicBezTo>
                <a:cubicBezTo>
                  <a:pt x="10442" y="289"/>
                  <a:pt x="10442" y="279"/>
                  <a:pt x="10441" y="268"/>
                </a:cubicBezTo>
                <a:cubicBezTo>
                  <a:pt x="10419" y="255"/>
                  <a:pt x="10418" y="272"/>
                  <a:pt x="10399" y="249"/>
                </a:cubicBezTo>
                <a:cubicBezTo>
                  <a:pt x="10399" y="215"/>
                  <a:pt x="10843" y="210"/>
                  <a:pt x="10894" y="206"/>
                </a:cubicBezTo>
                <a:cubicBezTo>
                  <a:pt x="10942" y="202"/>
                  <a:pt x="11010" y="163"/>
                  <a:pt x="11099" y="175"/>
                </a:cubicBezTo>
                <a:cubicBezTo>
                  <a:pt x="11103" y="175"/>
                  <a:pt x="11170" y="216"/>
                  <a:pt x="11183" y="241"/>
                </a:cubicBezTo>
                <a:cubicBezTo>
                  <a:pt x="11190" y="236"/>
                  <a:pt x="11202" y="237"/>
                  <a:pt x="11219" y="237"/>
                </a:cubicBezTo>
                <a:cubicBezTo>
                  <a:pt x="11210" y="229"/>
                  <a:pt x="11162" y="175"/>
                  <a:pt x="11182" y="175"/>
                </a:cubicBezTo>
                <a:cubicBezTo>
                  <a:pt x="11251" y="172"/>
                  <a:pt x="11242" y="192"/>
                  <a:pt x="11273" y="206"/>
                </a:cubicBezTo>
                <a:cubicBezTo>
                  <a:pt x="11338" y="164"/>
                  <a:pt x="11390" y="231"/>
                  <a:pt x="11493" y="237"/>
                </a:cubicBezTo>
                <a:cubicBezTo>
                  <a:pt x="11475" y="237"/>
                  <a:pt x="11392" y="144"/>
                  <a:pt x="11395" y="144"/>
                </a:cubicBezTo>
                <a:cubicBezTo>
                  <a:pt x="11424" y="138"/>
                  <a:pt x="11458" y="137"/>
                  <a:pt x="11494" y="139"/>
                </a:cubicBezTo>
                <a:cubicBezTo>
                  <a:pt x="11499" y="133"/>
                  <a:pt x="11516" y="124"/>
                  <a:pt x="11532" y="130"/>
                </a:cubicBezTo>
                <a:cubicBezTo>
                  <a:pt x="11548" y="130"/>
                  <a:pt x="11529" y="136"/>
                  <a:pt x="11513" y="141"/>
                </a:cubicBezTo>
                <a:cubicBezTo>
                  <a:pt x="11604" y="148"/>
                  <a:pt x="11694" y="171"/>
                  <a:pt x="11696" y="175"/>
                </a:cubicBezTo>
                <a:cubicBezTo>
                  <a:pt x="11786" y="175"/>
                  <a:pt x="11889" y="222"/>
                  <a:pt x="11996" y="235"/>
                </a:cubicBezTo>
                <a:cubicBezTo>
                  <a:pt x="11905" y="220"/>
                  <a:pt x="11749" y="144"/>
                  <a:pt x="11726" y="144"/>
                </a:cubicBezTo>
                <a:cubicBezTo>
                  <a:pt x="11727" y="144"/>
                  <a:pt x="11647" y="146"/>
                  <a:pt x="11647" y="140"/>
                </a:cubicBezTo>
                <a:cubicBezTo>
                  <a:pt x="11679" y="120"/>
                  <a:pt x="11714" y="115"/>
                  <a:pt x="11747" y="119"/>
                </a:cubicBezTo>
                <a:cubicBezTo>
                  <a:pt x="11790" y="108"/>
                  <a:pt x="11928" y="63"/>
                  <a:pt x="11928" y="97"/>
                </a:cubicBezTo>
                <a:cubicBezTo>
                  <a:pt x="12019" y="74"/>
                  <a:pt x="12285" y="50"/>
                  <a:pt x="12324" y="50"/>
                </a:cubicBezTo>
                <a:cubicBezTo>
                  <a:pt x="12328" y="58"/>
                  <a:pt x="12337" y="69"/>
                  <a:pt x="12346" y="76"/>
                </a:cubicBezTo>
                <a:cubicBezTo>
                  <a:pt x="12346" y="71"/>
                  <a:pt x="12353" y="64"/>
                  <a:pt x="12359" y="58"/>
                </a:cubicBezTo>
                <a:cubicBezTo>
                  <a:pt x="12362" y="72"/>
                  <a:pt x="12396" y="99"/>
                  <a:pt x="12396" y="83"/>
                </a:cubicBezTo>
                <a:cubicBezTo>
                  <a:pt x="12396" y="29"/>
                  <a:pt x="12547" y="69"/>
                  <a:pt x="12583" y="81"/>
                </a:cubicBezTo>
                <a:cubicBezTo>
                  <a:pt x="12659" y="8"/>
                  <a:pt x="12941" y="75"/>
                  <a:pt x="13020" y="40"/>
                </a:cubicBezTo>
                <a:cubicBezTo>
                  <a:pt x="13020" y="0"/>
                  <a:pt x="13888" y="80"/>
                  <a:pt x="13956" y="112"/>
                </a:cubicBezTo>
                <a:cubicBezTo>
                  <a:pt x="13991" y="103"/>
                  <a:pt x="14100" y="110"/>
                  <a:pt x="14136" y="144"/>
                </a:cubicBezTo>
                <a:cubicBezTo>
                  <a:pt x="14136" y="107"/>
                  <a:pt x="14247" y="139"/>
                  <a:pt x="14299" y="159"/>
                </a:cubicBezTo>
                <a:cubicBezTo>
                  <a:pt x="14299" y="176"/>
                  <a:pt x="14267" y="187"/>
                  <a:pt x="14222" y="194"/>
                </a:cubicBezTo>
                <a:cubicBezTo>
                  <a:pt x="14279" y="216"/>
                  <a:pt x="14327" y="266"/>
                  <a:pt x="14306" y="299"/>
                </a:cubicBezTo>
                <a:cubicBezTo>
                  <a:pt x="14370" y="276"/>
                  <a:pt x="14433" y="253"/>
                  <a:pt x="14518" y="273"/>
                </a:cubicBezTo>
                <a:cubicBezTo>
                  <a:pt x="14518" y="246"/>
                  <a:pt x="15140" y="262"/>
                  <a:pt x="15266" y="292"/>
                </a:cubicBezTo>
                <a:cubicBezTo>
                  <a:pt x="15266" y="321"/>
                  <a:pt x="15025" y="338"/>
                  <a:pt x="14977" y="331"/>
                </a:cubicBezTo>
                <a:cubicBezTo>
                  <a:pt x="14986" y="331"/>
                  <a:pt x="14876" y="398"/>
                  <a:pt x="14796" y="393"/>
                </a:cubicBezTo>
                <a:cubicBezTo>
                  <a:pt x="14820" y="393"/>
                  <a:pt x="14840" y="424"/>
                  <a:pt x="14825" y="424"/>
                </a:cubicBezTo>
                <a:cubicBezTo>
                  <a:pt x="14784" y="426"/>
                  <a:pt x="14699" y="456"/>
                  <a:pt x="14700" y="456"/>
                </a:cubicBezTo>
                <a:cubicBezTo>
                  <a:pt x="14700" y="455"/>
                  <a:pt x="14699" y="454"/>
                  <a:pt x="14698" y="453"/>
                </a:cubicBezTo>
                <a:cubicBezTo>
                  <a:pt x="14648" y="496"/>
                  <a:pt x="14574" y="487"/>
                  <a:pt x="14482" y="487"/>
                </a:cubicBezTo>
                <a:cubicBezTo>
                  <a:pt x="14489" y="501"/>
                  <a:pt x="14476" y="512"/>
                  <a:pt x="14463" y="520"/>
                </a:cubicBezTo>
                <a:cubicBezTo>
                  <a:pt x="14481" y="517"/>
                  <a:pt x="14518" y="521"/>
                  <a:pt x="14518" y="518"/>
                </a:cubicBezTo>
                <a:cubicBezTo>
                  <a:pt x="14518" y="549"/>
                  <a:pt x="14518" y="549"/>
                  <a:pt x="14518" y="549"/>
                </a:cubicBezTo>
                <a:cubicBezTo>
                  <a:pt x="14518" y="547"/>
                  <a:pt x="14514" y="551"/>
                  <a:pt x="14515" y="556"/>
                </a:cubicBezTo>
                <a:cubicBezTo>
                  <a:pt x="14515" y="536"/>
                  <a:pt x="14441" y="586"/>
                  <a:pt x="14438" y="586"/>
                </a:cubicBezTo>
                <a:cubicBezTo>
                  <a:pt x="14365" y="586"/>
                  <a:pt x="14365" y="586"/>
                  <a:pt x="14365" y="586"/>
                </a:cubicBezTo>
                <a:cubicBezTo>
                  <a:pt x="14342" y="617"/>
                  <a:pt x="14370" y="611"/>
                  <a:pt x="14330" y="617"/>
                </a:cubicBezTo>
                <a:cubicBezTo>
                  <a:pt x="14328" y="620"/>
                  <a:pt x="14303" y="648"/>
                  <a:pt x="14299" y="680"/>
                </a:cubicBezTo>
                <a:cubicBezTo>
                  <a:pt x="14339" y="680"/>
                  <a:pt x="14339" y="680"/>
                  <a:pt x="14339" y="680"/>
                </a:cubicBezTo>
                <a:cubicBezTo>
                  <a:pt x="14347" y="617"/>
                  <a:pt x="14366" y="638"/>
                  <a:pt x="14391" y="677"/>
                </a:cubicBezTo>
                <a:cubicBezTo>
                  <a:pt x="14392" y="677"/>
                  <a:pt x="14441" y="673"/>
                  <a:pt x="14455" y="672"/>
                </a:cubicBezTo>
                <a:cubicBezTo>
                  <a:pt x="14455" y="667"/>
                  <a:pt x="14455" y="667"/>
                  <a:pt x="14455" y="667"/>
                </a:cubicBezTo>
                <a:cubicBezTo>
                  <a:pt x="14474" y="680"/>
                  <a:pt x="14477" y="693"/>
                  <a:pt x="14479" y="705"/>
                </a:cubicBezTo>
                <a:cubicBezTo>
                  <a:pt x="14497" y="705"/>
                  <a:pt x="14507" y="696"/>
                  <a:pt x="14518" y="733"/>
                </a:cubicBezTo>
                <a:cubicBezTo>
                  <a:pt x="14518" y="738"/>
                  <a:pt x="14440" y="737"/>
                  <a:pt x="14431" y="736"/>
                </a:cubicBezTo>
                <a:cubicBezTo>
                  <a:pt x="14492" y="746"/>
                  <a:pt x="14577" y="723"/>
                  <a:pt x="14580" y="826"/>
                </a:cubicBezTo>
                <a:cubicBezTo>
                  <a:pt x="14580" y="826"/>
                  <a:pt x="14580" y="826"/>
                  <a:pt x="14580" y="826"/>
                </a:cubicBezTo>
                <a:cubicBezTo>
                  <a:pt x="14584" y="825"/>
                  <a:pt x="14585" y="826"/>
                  <a:pt x="14580" y="830"/>
                </a:cubicBezTo>
                <a:cubicBezTo>
                  <a:pt x="14580" y="829"/>
                  <a:pt x="14580" y="828"/>
                  <a:pt x="14580" y="826"/>
                </a:cubicBezTo>
                <a:cubicBezTo>
                  <a:pt x="14564" y="830"/>
                  <a:pt x="14503" y="860"/>
                  <a:pt x="14542" y="861"/>
                </a:cubicBezTo>
                <a:cubicBezTo>
                  <a:pt x="14541" y="861"/>
                  <a:pt x="14541" y="861"/>
                  <a:pt x="14541" y="861"/>
                </a:cubicBezTo>
                <a:cubicBezTo>
                  <a:pt x="14547" y="881"/>
                  <a:pt x="14562" y="889"/>
                  <a:pt x="14577" y="902"/>
                </a:cubicBezTo>
                <a:cubicBezTo>
                  <a:pt x="14569" y="901"/>
                  <a:pt x="14547" y="913"/>
                  <a:pt x="14546" y="920"/>
                </a:cubicBezTo>
                <a:cubicBezTo>
                  <a:pt x="14549" y="921"/>
                  <a:pt x="14552" y="922"/>
                  <a:pt x="14555" y="924"/>
                </a:cubicBezTo>
                <a:cubicBezTo>
                  <a:pt x="14548" y="924"/>
                  <a:pt x="14546" y="922"/>
                  <a:pt x="14546" y="920"/>
                </a:cubicBezTo>
                <a:cubicBezTo>
                  <a:pt x="14511" y="903"/>
                  <a:pt x="14486" y="872"/>
                  <a:pt x="14486" y="828"/>
                </a:cubicBezTo>
                <a:cubicBezTo>
                  <a:pt x="14465" y="835"/>
                  <a:pt x="14440" y="821"/>
                  <a:pt x="14455" y="838"/>
                </a:cubicBezTo>
                <a:cubicBezTo>
                  <a:pt x="14455" y="835"/>
                  <a:pt x="14421" y="828"/>
                  <a:pt x="14403" y="825"/>
                </a:cubicBezTo>
                <a:cubicBezTo>
                  <a:pt x="14406" y="827"/>
                  <a:pt x="14408" y="828"/>
                  <a:pt x="14411" y="830"/>
                </a:cubicBezTo>
                <a:cubicBezTo>
                  <a:pt x="14406" y="827"/>
                  <a:pt x="14399" y="825"/>
                  <a:pt x="14393" y="824"/>
                </a:cubicBezTo>
                <a:cubicBezTo>
                  <a:pt x="14390" y="823"/>
                  <a:pt x="14395" y="824"/>
                  <a:pt x="14403" y="825"/>
                </a:cubicBezTo>
                <a:cubicBezTo>
                  <a:pt x="14364" y="803"/>
                  <a:pt x="14371" y="830"/>
                  <a:pt x="14350" y="830"/>
                </a:cubicBezTo>
                <a:cubicBezTo>
                  <a:pt x="14385" y="831"/>
                  <a:pt x="14450" y="918"/>
                  <a:pt x="14466" y="955"/>
                </a:cubicBezTo>
                <a:cubicBezTo>
                  <a:pt x="14543" y="955"/>
                  <a:pt x="14432" y="1012"/>
                  <a:pt x="14410" y="1017"/>
                </a:cubicBezTo>
                <a:cubicBezTo>
                  <a:pt x="14417" y="1017"/>
                  <a:pt x="14425" y="1017"/>
                  <a:pt x="14424" y="1017"/>
                </a:cubicBezTo>
                <a:cubicBezTo>
                  <a:pt x="14460" y="1036"/>
                  <a:pt x="14457" y="1046"/>
                  <a:pt x="14428" y="1048"/>
                </a:cubicBezTo>
                <a:cubicBezTo>
                  <a:pt x="14473" y="1046"/>
                  <a:pt x="14513" y="1049"/>
                  <a:pt x="14549" y="1080"/>
                </a:cubicBezTo>
                <a:cubicBezTo>
                  <a:pt x="14549" y="1096"/>
                  <a:pt x="14340" y="1136"/>
                  <a:pt x="14330" y="1137"/>
                </a:cubicBezTo>
                <a:cubicBezTo>
                  <a:pt x="14330" y="1151"/>
                  <a:pt x="14424" y="1134"/>
                  <a:pt x="14424" y="1146"/>
                </a:cubicBezTo>
                <a:cubicBezTo>
                  <a:pt x="14430" y="1142"/>
                  <a:pt x="14362" y="1165"/>
                  <a:pt x="14362" y="1175"/>
                </a:cubicBezTo>
                <a:cubicBezTo>
                  <a:pt x="14375" y="1155"/>
                  <a:pt x="14352" y="1204"/>
                  <a:pt x="14371" y="1204"/>
                </a:cubicBezTo>
                <a:cubicBezTo>
                  <a:pt x="14251" y="1194"/>
                  <a:pt x="14228" y="1225"/>
                  <a:pt x="14117" y="1236"/>
                </a:cubicBezTo>
                <a:cubicBezTo>
                  <a:pt x="14137" y="1236"/>
                  <a:pt x="14146" y="1244"/>
                  <a:pt x="14173" y="1236"/>
                </a:cubicBezTo>
                <a:cubicBezTo>
                  <a:pt x="14213" y="1236"/>
                  <a:pt x="14248" y="1236"/>
                  <a:pt x="14221" y="1267"/>
                </a:cubicBezTo>
                <a:cubicBezTo>
                  <a:pt x="14259" y="1267"/>
                  <a:pt x="14220" y="1297"/>
                  <a:pt x="14202" y="1298"/>
                </a:cubicBezTo>
                <a:cubicBezTo>
                  <a:pt x="14226" y="1298"/>
                  <a:pt x="14223" y="1309"/>
                  <a:pt x="14237" y="1322"/>
                </a:cubicBezTo>
                <a:cubicBezTo>
                  <a:pt x="14237" y="1329"/>
                  <a:pt x="14189" y="1338"/>
                  <a:pt x="14206" y="1329"/>
                </a:cubicBezTo>
                <a:cubicBezTo>
                  <a:pt x="14185" y="1348"/>
                  <a:pt x="14129" y="1351"/>
                  <a:pt x="14076" y="1341"/>
                </a:cubicBezTo>
                <a:cubicBezTo>
                  <a:pt x="14152" y="1362"/>
                  <a:pt x="14237" y="1387"/>
                  <a:pt x="14237" y="1393"/>
                </a:cubicBezTo>
                <a:cubicBezTo>
                  <a:pt x="14228" y="1409"/>
                  <a:pt x="14230" y="1419"/>
                  <a:pt x="14211" y="1423"/>
                </a:cubicBezTo>
                <a:cubicBezTo>
                  <a:pt x="14210" y="1436"/>
                  <a:pt x="14251" y="1390"/>
                  <a:pt x="14250" y="1392"/>
                </a:cubicBezTo>
                <a:cubicBezTo>
                  <a:pt x="14264" y="1399"/>
                  <a:pt x="14270" y="1409"/>
                  <a:pt x="14268" y="1422"/>
                </a:cubicBezTo>
                <a:cubicBezTo>
                  <a:pt x="14268" y="1428"/>
                  <a:pt x="14237" y="1426"/>
                  <a:pt x="14237" y="1431"/>
                </a:cubicBezTo>
                <a:cubicBezTo>
                  <a:pt x="14270" y="1459"/>
                  <a:pt x="14269" y="1436"/>
                  <a:pt x="14237" y="1485"/>
                </a:cubicBezTo>
                <a:cubicBezTo>
                  <a:pt x="14248" y="1488"/>
                  <a:pt x="14259" y="1485"/>
                  <a:pt x="14268" y="1479"/>
                </a:cubicBezTo>
                <a:cubicBezTo>
                  <a:pt x="14276" y="1491"/>
                  <a:pt x="14258" y="1507"/>
                  <a:pt x="14257" y="1516"/>
                </a:cubicBezTo>
                <a:cubicBezTo>
                  <a:pt x="14262" y="1522"/>
                  <a:pt x="14266" y="1507"/>
                  <a:pt x="14278" y="1516"/>
                </a:cubicBezTo>
                <a:cubicBezTo>
                  <a:pt x="14258" y="1545"/>
                  <a:pt x="14204" y="1568"/>
                  <a:pt x="14174" y="1534"/>
                </a:cubicBezTo>
                <a:cubicBezTo>
                  <a:pt x="14112" y="1606"/>
                  <a:pt x="13987" y="1518"/>
                  <a:pt x="13987" y="1479"/>
                </a:cubicBezTo>
                <a:cubicBezTo>
                  <a:pt x="13911" y="1420"/>
                  <a:pt x="13895" y="1516"/>
                  <a:pt x="13900" y="1516"/>
                </a:cubicBezTo>
                <a:cubicBezTo>
                  <a:pt x="13868" y="1525"/>
                  <a:pt x="13822" y="1535"/>
                  <a:pt x="13798" y="1553"/>
                </a:cubicBezTo>
                <a:cubicBezTo>
                  <a:pt x="13952" y="1526"/>
                  <a:pt x="14046" y="1590"/>
                  <a:pt x="14205" y="1579"/>
                </a:cubicBezTo>
                <a:cubicBezTo>
                  <a:pt x="14204" y="1579"/>
                  <a:pt x="14209" y="1580"/>
                  <a:pt x="14207" y="1581"/>
                </a:cubicBezTo>
                <a:cubicBezTo>
                  <a:pt x="14205" y="1611"/>
                  <a:pt x="13996" y="1682"/>
                  <a:pt x="13959" y="1691"/>
                </a:cubicBezTo>
                <a:cubicBezTo>
                  <a:pt x="13961" y="1690"/>
                  <a:pt x="13959" y="1694"/>
                  <a:pt x="13959" y="1691"/>
                </a:cubicBezTo>
                <a:cubicBezTo>
                  <a:pt x="13959" y="1691"/>
                  <a:pt x="13959" y="1691"/>
                  <a:pt x="13959" y="1691"/>
                </a:cubicBezTo>
                <a:cubicBezTo>
                  <a:pt x="13956" y="1730"/>
                  <a:pt x="13927" y="1677"/>
                  <a:pt x="13925" y="1672"/>
                </a:cubicBezTo>
                <a:close/>
                <a:moveTo>
                  <a:pt x="14170" y="1424"/>
                </a:moveTo>
                <a:cubicBezTo>
                  <a:pt x="14181" y="1444"/>
                  <a:pt x="14177" y="1410"/>
                  <a:pt x="14170" y="1424"/>
                </a:cubicBezTo>
                <a:close/>
                <a:moveTo>
                  <a:pt x="14362" y="1013"/>
                </a:moveTo>
                <a:cubicBezTo>
                  <a:pt x="14386" y="1004"/>
                  <a:pt x="14413" y="1025"/>
                  <a:pt x="14393" y="995"/>
                </a:cubicBezTo>
                <a:cubicBezTo>
                  <a:pt x="14344" y="981"/>
                  <a:pt x="14373" y="1004"/>
                  <a:pt x="14362" y="1013"/>
                </a:cubicBezTo>
                <a:close/>
                <a:moveTo>
                  <a:pt x="14744" y="387"/>
                </a:moveTo>
                <a:cubicBezTo>
                  <a:pt x="14749" y="392"/>
                  <a:pt x="14779" y="393"/>
                  <a:pt x="14744" y="387"/>
                </a:cubicBezTo>
                <a:close/>
                <a:moveTo>
                  <a:pt x="14671" y="424"/>
                </a:moveTo>
                <a:cubicBezTo>
                  <a:pt x="14671" y="435"/>
                  <a:pt x="14671" y="445"/>
                  <a:pt x="14673" y="456"/>
                </a:cubicBezTo>
                <a:cubicBezTo>
                  <a:pt x="14682" y="457"/>
                  <a:pt x="14689" y="455"/>
                  <a:pt x="14697" y="451"/>
                </a:cubicBezTo>
                <a:cubicBezTo>
                  <a:pt x="14691" y="444"/>
                  <a:pt x="14677" y="427"/>
                  <a:pt x="14671" y="424"/>
                </a:cubicBezTo>
                <a:close/>
                <a:moveTo>
                  <a:pt x="14667" y="386"/>
                </a:moveTo>
                <a:cubicBezTo>
                  <a:pt x="14684" y="376"/>
                  <a:pt x="14675" y="380"/>
                  <a:pt x="14667" y="386"/>
                </a:cubicBezTo>
                <a:close/>
                <a:moveTo>
                  <a:pt x="14643" y="391"/>
                </a:moveTo>
                <a:cubicBezTo>
                  <a:pt x="14679" y="386"/>
                  <a:pt x="14649" y="387"/>
                  <a:pt x="14643" y="391"/>
                </a:cubicBezTo>
                <a:close/>
                <a:moveTo>
                  <a:pt x="14268" y="705"/>
                </a:moveTo>
                <a:cubicBezTo>
                  <a:pt x="14251" y="697"/>
                  <a:pt x="14223" y="727"/>
                  <a:pt x="14268" y="705"/>
                </a:cubicBezTo>
                <a:close/>
                <a:moveTo>
                  <a:pt x="14227" y="1123"/>
                </a:moveTo>
                <a:cubicBezTo>
                  <a:pt x="14188" y="1125"/>
                  <a:pt x="14215" y="1132"/>
                  <a:pt x="14227" y="1123"/>
                </a:cubicBezTo>
                <a:close/>
                <a:moveTo>
                  <a:pt x="14165" y="339"/>
                </a:moveTo>
                <a:cubicBezTo>
                  <a:pt x="14203" y="332"/>
                  <a:pt x="14169" y="335"/>
                  <a:pt x="14165" y="339"/>
                </a:cubicBezTo>
                <a:close/>
                <a:moveTo>
                  <a:pt x="14022" y="1326"/>
                </a:moveTo>
                <a:cubicBezTo>
                  <a:pt x="13984" y="1311"/>
                  <a:pt x="13956" y="1289"/>
                  <a:pt x="13956" y="1260"/>
                </a:cubicBezTo>
                <a:cubicBezTo>
                  <a:pt x="13955" y="1261"/>
                  <a:pt x="13955" y="1262"/>
                  <a:pt x="13955" y="1262"/>
                </a:cubicBezTo>
                <a:cubicBezTo>
                  <a:pt x="13955" y="1262"/>
                  <a:pt x="13956" y="1263"/>
                  <a:pt x="13956" y="1265"/>
                </a:cubicBezTo>
                <a:cubicBezTo>
                  <a:pt x="13956" y="1272"/>
                  <a:pt x="13957" y="1267"/>
                  <a:pt x="13950" y="1267"/>
                </a:cubicBezTo>
                <a:cubicBezTo>
                  <a:pt x="13951" y="1273"/>
                  <a:pt x="13957" y="1309"/>
                  <a:pt x="13956" y="1307"/>
                </a:cubicBezTo>
                <a:cubicBezTo>
                  <a:pt x="13953" y="1307"/>
                  <a:pt x="13982" y="1315"/>
                  <a:pt x="14022" y="1326"/>
                </a:cubicBezTo>
                <a:close/>
                <a:moveTo>
                  <a:pt x="13963" y="263"/>
                </a:moveTo>
                <a:cubicBezTo>
                  <a:pt x="13964" y="259"/>
                  <a:pt x="13945" y="254"/>
                  <a:pt x="13963" y="263"/>
                </a:cubicBezTo>
                <a:close/>
                <a:moveTo>
                  <a:pt x="14046" y="1203"/>
                </a:moveTo>
                <a:cubicBezTo>
                  <a:pt x="14000" y="1167"/>
                  <a:pt x="13996" y="1194"/>
                  <a:pt x="13985" y="1194"/>
                </a:cubicBezTo>
                <a:cubicBezTo>
                  <a:pt x="13995" y="1192"/>
                  <a:pt x="14029" y="1201"/>
                  <a:pt x="14046" y="1203"/>
                </a:cubicBezTo>
                <a:close/>
                <a:moveTo>
                  <a:pt x="13947" y="206"/>
                </a:moveTo>
                <a:cubicBezTo>
                  <a:pt x="13964" y="215"/>
                  <a:pt x="14027" y="268"/>
                  <a:pt x="13968" y="268"/>
                </a:cubicBezTo>
                <a:cubicBezTo>
                  <a:pt x="14001" y="270"/>
                  <a:pt x="14077" y="269"/>
                  <a:pt x="14081" y="268"/>
                </a:cubicBezTo>
                <a:cubicBezTo>
                  <a:pt x="14085" y="238"/>
                  <a:pt x="14096" y="217"/>
                  <a:pt x="14110" y="204"/>
                </a:cubicBezTo>
                <a:cubicBezTo>
                  <a:pt x="14041" y="207"/>
                  <a:pt x="13973" y="206"/>
                  <a:pt x="13947" y="206"/>
                </a:cubicBezTo>
                <a:close/>
                <a:moveTo>
                  <a:pt x="11746" y="120"/>
                </a:moveTo>
                <a:cubicBezTo>
                  <a:pt x="11743" y="119"/>
                  <a:pt x="11741" y="119"/>
                  <a:pt x="11741" y="121"/>
                </a:cubicBezTo>
                <a:cubicBezTo>
                  <a:pt x="11742" y="121"/>
                  <a:pt x="11744" y="120"/>
                  <a:pt x="11746" y="120"/>
                </a:cubicBezTo>
                <a:close/>
                <a:moveTo>
                  <a:pt x="11911" y="144"/>
                </a:moveTo>
                <a:cubicBezTo>
                  <a:pt x="11891" y="129"/>
                  <a:pt x="11830" y="135"/>
                  <a:pt x="11911" y="144"/>
                </a:cubicBezTo>
                <a:close/>
                <a:moveTo>
                  <a:pt x="9735" y="736"/>
                </a:moveTo>
                <a:cubicBezTo>
                  <a:pt x="9713" y="727"/>
                  <a:pt x="9663" y="736"/>
                  <a:pt x="9608" y="747"/>
                </a:cubicBezTo>
                <a:cubicBezTo>
                  <a:pt x="9658" y="740"/>
                  <a:pt x="9706" y="736"/>
                  <a:pt x="9735" y="736"/>
                </a:cubicBezTo>
                <a:close/>
                <a:moveTo>
                  <a:pt x="9881" y="894"/>
                </a:moveTo>
                <a:cubicBezTo>
                  <a:pt x="9882" y="890"/>
                  <a:pt x="9880" y="881"/>
                  <a:pt x="9881" y="894"/>
                </a:cubicBezTo>
                <a:close/>
                <a:moveTo>
                  <a:pt x="9876" y="734"/>
                </a:moveTo>
                <a:cubicBezTo>
                  <a:pt x="9867" y="734"/>
                  <a:pt x="9854" y="727"/>
                  <a:pt x="9835" y="742"/>
                </a:cubicBezTo>
                <a:cubicBezTo>
                  <a:pt x="9883" y="749"/>
                  <a:pt x="9890" y="727"/>
                  <a:pt x="9876" y="734"/>
                </a:cubicBezTo>
                <a:close/>
                <a:moveTo>
                  <a:pt x="10777" y="1040"/>
                </a:moveTo>
                <a:cubicBezTo>
                  <a:pt x="10773" y="1035"/>
                  <a:pt x="10771" y="1037"/>
                  <a:pt x="10773" y="1044"/>
                </a:cubicBezTo>
                <a:cubicBezTo>
                  <a:pt x="10775" y="1043"/>
                  <a:pt x="10776" y="1041"/>
                  <a:pt x="10777" y="1040"/>
                </a:cubicBezTo>
                <a:close/>
                <a:moveTo>
                  <a:pt x="10811" y="1049"/>
                </a:moveTo>
                <a:cubicBezTo>
                  <a:pt x="10810" y="1049"/>
                  <a:pt x="10809" y="1048"/>
                  <a:pt x="10808" y="1048"/>
                </a:cubicBezTo>
                <a:cubicBezTo>
                  <a:pt x="10808" y="1049"/>
                  <a:pt x="10808" y="1050"/>
                  <a:pt x="10807" y="1050"/>
                </a:cubicBezTo>
                <a:cubicBezTo>
                  <a:pt x="10808" y="1050"/>
                  <a:pt x="10809" y="1049"/>
                  <a:pt x="10811" y="1049"/>
                </a:cubicBezTo>
                <a:close/>
                <a:moveTo>
                  <a:pt x="10962" y="1360"/>
                </a:moveTo>
                <a:cubicBezTo>
                  <a:pt x="10962" y="1370"/>
                  <a:pt x="10966" y="1360"/>
                  <a:pt x="10962" y="1360"/>
                </a:cubicBezTo>
                <a:close/>
                <a:moveTo>
                  <a:pt x="10968" y="1351"/>
                </a:moveTo>
                <a:cubicBezTo>
                  <a:pt x="10966" y="1358"/>
                  <a:pt x="10968" y="1356"/>
                  <a:pt x="10968" y="1351"/>
                </a:cubicBezTo>
                <a:close/>
                <a:moveTo>
                  <a:pt x="11175" y="253"/>
                </a:moveTo>
                <a:cubicBezTo>
                  <a:pt x="11174" y="250"/>
                  <a:pt x="11174" y="252"/>
                  <a:pt x="11174" y="260"/>
                </a:cubicBezTo>
                <a:cubicBezTo>
                  <a:pt x="11174" y="257"/>
                  <a:pt x="11174" y="255"/>
                  <a:pt x="11175" y="253"/>
                </a:cubicBezTo>
                <a:close/>
                <a:moveTo>
                  <a:pt x="11196" y="1563"/>
                </a:moveTo>
                <a:cubicBezTo>
                  <a:pt x="11197" y="1561"/>
                  <a:pt x="11195" y="1557"/>
                  <a:pt x="11196" y="1563"/>
                </a:cubicBezTo>
                <a:close/>
                <a:moveTo>
                  <a:pt x="11650" y="182"/>
                </a:moveTo>
                <a:cubicBezTo>
                  <a:pt x="11651" y="180"/>
                  <a:pt x="11649" y="175"/>
                  <a:pt x="11650" y="182"/>
                </a:cubicBezTo>
                <a:close/>
                <a:moveTo>
                  <a:pt x="11676" y="2632"/>
                </a:moveTo>
                <a:cubicBezTo>
                  <a:pt x="11676" y="2622"/>
                  <a:pt x="11672" y="2632"/>
                  <a:pt x="11676" y="2632"/>
                </a:cubicBezTo>
                <a:close/>
                <a:moveTo>
                  <a:pt x="13254" y="245"/>
                </a:moveTo>
                <a:cubicBezTo>
                  <a:pt x="13195" y="263"/>
                  <a:pt x="13233" y="262"/>
                  <a:pt x="13254" y="245"/>
                </a:cubicBezTo>
                <a:close/>
                <a:moveTo>
                  <a:pt x="13278" y="240"/>
                </a:moveTo>
                <a:cubicBezTo>
                  <a:pt x="13253" y="245"/>
                  <a:pt x="13272" y="245"/>
                  <a:pt x="13278" y="240"/>
                </a:cubicBezTo>
                <a:close/>
                <a:moveTo>
                  <a:pt x="13374" y="231"/>
                </a:moveTo>
                <a:cubicBezTo>
                  <a:pt x="13306" y="236"/>
                  <a:pt x="13370" y="234"/>
                  <a:pt x="13374" y="231"/>
                </a:cubicBezTo>
                <a:close/>
                <a:moveTo>
                  <a:pt x="13426" y="226"/>
                </a:moveTo>
                <a:cubicBezTo>
                  <a:pt x="13359" y="231"/>
                  <a:pt x="13422" y="230"/>
                  <a:pt x="13426" y="226"/>
                </a:cubicBezTo>
                <a:close/>
                <a:moveTo>
                  <a:pt x="13816" y="212"/>
                </a:moveTo>
                <a:cubicBezTo>
                  <a:pt x="13447" y="212"/>
                  <a:pt x="13447" y="212"/>
                  <a:pt x="13447" y="212"/>
                </a:cubicBezTo>
                <a:cubicBezTo>
                  <a:pt x="13450" y="212"/>
                  <a:pt x="13449" y="233"/>
                  <a:pt x="13445" y="243"/>
                </a:cubicBezTo>
                <a:cubicBezTo>
                  <a:pt x="13563" y="215"/>
                  <a:pt x="13662" y="212"/>
                  <a:pt x="13816" y="212"/>
                </a:cubicBezTo>
                <a:close/>
                <a:moveTo>
                  <a:pt x="9806" y="434"/>
                </a:moveTo>
                <a:cubicBezTo>
                  <a:pt x="9807" y="433"/>
                  <a:pt x="9808" y="433"/>
                  <a:pt x="9809" y="432"/>
                </a:cubicBezTo>
                <a:cubicBezTo>
                  <a:pt x="9807" y="432"/>
                  <a:pt x="9806" y="433"/>
                  <a:pt x="9806" y="434"/>
                </a:cubicBezTo>
                <a:close/>
                <a:moveTo>
                  <a:pt x="9713" y="908"/>
                </a:moveTo>
                <a:cubicBezTo>
                  <a:pt x="9713" y="914"/>
                  <a:pt x="9712" y="919"/>
                  <a:pt x="9711" y="924"/>
                </a:cubicBezTo>
                <a:cubicBezTo>
                  <a:pt x="9713" y="917"/>
                  <a:pt x="9714" y="912"/>
                  <a:pt x="9713" y="908"/>
                </a:cubicBezTo>
                <a:close/>
                <a:moveTo>
                  <a:pt x="12359" y="58"/>
                </a:moveTo>
                <a:cubicBezTo>
                  <a:pt x="12362" y="54"/>
                  <a:pt x="12365" y="52"/>
                  <a:pt x="12367" y="50"/>
                </a:cubicBezTo>
                <a:cubicBezTo>
                  <a:pt x="12360" y="50"/>
                  <a:pt x="12358" y="53"/>
                  <a:pt x="12359" y="58"/>
                </a:cubicBezTo>
                <a:close/>
                <a:moveTo>
                  <a:pt x="12367" y="50"/>
                </a:moveTo>
                <a:cubicBezTo>
                  <a:pt x="12368" y="50"/>
                  <a:pt x="12368" y="50"/>
                  <a:pt x="12368" y="50"/>
                </a:cubicBezTo>
                <a:cubicBezTo>
                  <a:pt x="12370" y="48"/>
                  <a:pt x="12369" y="49"/>
                  <a:pt x="12367" y="50"/>
                </a:cubicBezTo>
                <a:close/>
                <a:moveTo>
                  <a:pt x="9559" y="860"/>
                </a:moveTo>
                <a:cubicBezTo>
                  <a:pt x="9560" y="861"/>
                  <a:pt x="9561" y="862"/>
                  <a:pt x="9562" y="864"/>
                </a:cubicBezTo>
                <a:cubicBezTo>
                  <a:pt x="9561" y="862"/>
                  <a:pt x="9560" y="861"/>
                  <a:pt x="9560" y="860"/>
                </a:cubicBezTo>
                <a:cubicBezTo>
                  <a:pt x="9559" y="860"/>
                  <a:pt x="9559" y="860"/>
                  <a:pt x="9559" y="860"/>
                </a:cubicBezTo>
                <a:close/>
                <a:moveTo>
                  <a:pt x="9557" y="863"/>
                </a:moveTo>
                <a:cubicBezTo>
                  <a:pt x="9557" y="862"/>
                  <a:pt x="9558" y="861"/>
                  <a:pt x="9559" y="860"/>
                </a:cubicBezTo>
                <a:cubicBezTo>
                  <a:pt x="9557" y="858"/>
                  <a:pt x="9556" y="858"/>
                  <a:pt x="9557" y="863"/>
                </a:cubicBezTo>
                <a:close/>
                <a:moveTo>
                  <a:pt x="9930" y="919"/>
                </a:moveTo>
                <a:cubicBezTo>
                  <a:pt x="9930" y="915"/>
                  <a:pt x="9929" y="912"/>
                  <a:pt x="9930" y="919"/>
                </a:cubicBezTo>
                <a:close/>
                <a:moveTo>
                  <a:pt x="18898" y="5465"/>
                </a:moveTo>
                <a:cubicBezTo>
                  <a:pt x="18899" y="5464"/>
                  <a:pt x="18878" y="5456"/>
                  <a:pt x="18880" y="5490"/>
                </a:cubicBezTo>
                <a:cubicBezTo>
                  <a:pt x="18880" y="5514"/>
                  <a:pt x="18917" y="5465"/>
                  <a:pt x="18898" y="5465"/>
                </a:cubicBezTo>
                <a:close/>
                <a:moveTo>
                  <a:pt x="18664" y="5414"/>
                </a:moveTo>
                <a:cubicBezTo>
                  <a:pt x="18672" y="5384"/>
                  <a:pt x="18660" y="5414"/>
                  <a:pt x="18664" y="5414"/>
                </a:cubicBezTo>
                <a:close/>
                <a:moveTo>
                  <a:pt x="18865" y="5475"/>
                </a:moveTo>
                <a:cubicBezTo>
                  <a:pt x="18861" y="5475"/>
                  <a:pt x="18873" y="5505"/>
                  <a:pt x="18865" y="5475"/>
                </a:cubicBezTo>
                <a:close/>
                <a:moveTo>
                  <a:pt x="18801" y="5519"/>
                </a:moveTo>
                <a:cubicBezTo>
                  <a:pt x="18809" y="5488"/>
                  <a:pt x="18797" y="5519"/>
                  <a:pt x="18801" y="5519"/>
                </a:cubicBezTo>
                <a:close/>
                <a:moveTo>
                  <a:pt x="18363" y="5333"/>
                </a:moveTo>
                <a:cubicBezTo>
                  <a:pt x="18370" y="5293"/>
                  <a:pt x="18359" y="5333"/>
                  <a:pt x="18363" y="5333"/>
                </a:cubicBezTo>
                <a:close/>
                <a:moveTo>
                  <a:pt x="18636" y="5376"/>
                </a:moveTo>
                <a:cubicBezTo>
                  <a:pt x="18653" y="5345"/>
                  <a:pt x="18631" y="5376"/>
                  <a:pt x="18636" y="5376"/>
                </a:cubicBezTo>
                <a:close/>
                <a:moveTo>
                  <a:pt x="18640" y="5305"/>
                </a:moveTo>
                <a:cubicBezTo>
                  <a:pt x="18657" y="5274"/>
                  <a:pt x="18635" y="5305"/>
                  <a:pt x="18640" y="5305"/>
                </a:cubicBezTo>
                <a:close/>
                <a:moveTo>
                  <a:pt x="18916" y="5475"/>
                </a:moveTo>
                <a:cubicBezTo>
                  <a:pt x="18951" y="5492"/>
                  <a:pt x="18916" y="5471"/>
                  <a:pt x="18916" y="5475"/>
                </a:cubicBezTo>
                <a:close/>
                <a:moveTo>
                  <a:pt x="18596" y="5371"/>
                </a:moveTo>
                <a:cubicBezTo>
                  <a:pt x="18612" y="5332"/>
                  <a:pt x="18592" y="5371"/>
                  <a:pt x="18596" y="5371"/>
                </a:cubicBezTo>
                <a:close/>
                <a:moveTo>
                  <a:pt x="18572" y="5481"/>
                </a:moveTo>
                <a:cubicBezTo>
                  <a:pt x="18578" y="5481"/>
                  <a:pt x="18605" y="5470"/>
                  <a:pt x="18572" y="5481"/>
                </a:cubicBezTo>
                <a:close/>
                <a:moveTo>
                  <a:pt x="18758" y="5057"/>
                </a:moveTo>
                <a:cubicBezTo>
                  <a:pt x="18760" y="5058"/>
                  <a:pt x="18758" y="5054"/>
                  <a:pt x="18758" y="5057"/>
                </a:cubicBezTo>
                <a:close/>
                <a:moveTo>
                  <a:pt x="18758" y="5057"/>
                </a:moveTo>
                <a:cubicBezTo>
                  <a:pt x="18743" y="5054"/>
                  <a:pt x="18760" y="5080"/>
                  <a:pt x="18758" y="5057"/>
                </a:cubicBezTo>
                <a:close/>
                <a:moveTo>
                  <a:pt x="18668" y="5589"/>
                </a:moveTo>
                <a:cubicBezTo>
                  <a:pt x="18621" y="5607"/>
                  <a:pt x="18671" y="5589"/>
                  <a:pt x="18668" y="5589"/>
                </a:cubicBezTo>
                <a:close/>
                <a:moveTo>
                  <a:pt x="18814" y="5181"/>
                </a:moveTo>
                <a:cubicBezTo>
                  <a:pt x="18761" y="5156"/>
                  <a:pt x="18814" y="5184"/>
                  <a:pt x="18814" y="5181"/>
                </a:cubicBezTo>
                <a:close/>
                <a:moveTo>
                  <a:pt x="18825" y="5443"/>
                </a:moveTo>
                <a:cubicBezTo>
                  <a:pt x="18833" y="5391"/>
                  <a:pt x="18814" y="5443"/>
                  <a:pt x="18825" y="5443"/>
                </a:cubicBezTo>
                <a:close/>
                <a:moveTo>
                  <a:pt x="18793" y="5404"/>
                </a:moveTo>
                <a:cubicBezTo>
                  <a:pt x="18751" y="5441"/>
                  <a:pt x="18779" y="5428"/>
                  <a:pt x="18784" y="5433"/>
                </a:cubicBezTo>
                <a:cubicBezTo>
                  <a:pt x="18786" y="5454"/>
                  <a:pt x="18826" y="5404"/>
                  <a:pt x="18793" y="5404"/>
                </a:cubicBezTo>
                <a:close/>
                <a:moveTo>
                  <a:pt x="18914" y="5416"/>
                </a:moveTo>
                <a:cubicBezTo>
                  <a:pt x="18925" y="5409"/>
                  <a:pt x="18886" y="5425"/>
                  <a:pt x="18886" y="5409"/>
                </a:cubicBezTo>
                <a:cubicBezTo>
                  <a:pt x="18876" y="5405"/>
                  <a:pt x="18885" y="5378"/>
                  <a:pt x="18857" y="5385"/>
                </a:cubicBezTo>
                <a:cubicBezTo>
                  <a:pt x="18855" y="5385"/>
                  <a:pt x="18852" y="5416"/>
                  <a:pt x="18857" y="5416"/>
                </a:cubicBezTo>
                <a:cubicBezTo>
                  <a:pt x="18865" y="5419"/>
                  <a:pt x="18886" y="5411"/>
                  <a:pt x="18893" y="5416"/>
                </a:cubicBezTo>
                <a:cubicBezTo>
                  <a:pt x="18877" y="5416"/>
                  <a:pt x="18885" y="5448"/>
                  <a:pt x="18906" y="5448"/>
                </a:cubicBezTo>
                <a:cubicBezTo>
                  <a:pt x="18917" y="5444"/>
                  <a:pt x="18929" y="5416"/>
                  <a:pt x="18914" y="5416"/>
                </a:cubicBezTo>
                <a:close/>
                <a:moveTo>
                  <a:pt x="18822" y="4953"/>
                </a:moveTo>
                <a:cubicBezTo>
                  <a:pt x="18822" y="4925"/>
                  <a:pt x="18767" y="4958"/>
                  <a:pt x="18788" y="4963"/>
                </a:cubicBezTo>
                <a:cubicBezTo>
                  <a:pt x="18789" y="4985"/>
                  <a:pt x="18821" y="4972"/>
                  <a:pt x="18822" y="4953"/>
                </a:cubicBezTo>
                <a:close/>
                <a:moveTo>
                  <a:pt x="18722" y="5138"/>
                </a:moveTo>
                <a:cubicBezTo>
                  <a:pt x="18724" y="5139"/>
                  <a:pt x="18722" y="5135"/>
                  <a:pt x="18722" y="5138"/>
                </a:cubicBezTo>
                <a:close/>
                <a:moveTo>
                  <a:pt x="18722" y="5138"/>
                </a:moveTo>
                <a:cubicBezTo>
                  <a:pt x="18719" y="5100"/>
                  <a:pt x="18685" y="5124"/>
                  <a:pt x="18679" y="5148"/>
                </a:cubicBezTo>
                <a:cubicBezTo>
                  <a:pt x="18679" y="5174"/>
                  <a:pt x="18753" y="5146"/>
                  <a:pt x="18722" y="5138"/>
                </a:cubicBezTo>
                <a:close/>
                <a:moveTo>
                  <a:pt x="18843" y="5325"/>
                </a:moveTo>
                <a:cubicBezTo>
                  <a:pt x="18850" y="5325"/>
                  <a:pt x="18854" y="5325"/>
                  <a:pt x="18854" y="5323"/>
                </a:cubicBezTo>
                <a:cubicBezTo>
                  <a:pt x="18850" y="5324"/>
                  <a:pt x="18846" y="5324"/>
                  <a:pt x="18843" y="5325"/>
                </a:cubicBezTo>
                <a:close/>
                <a:moveTo>
                  <a:pt x="18823" y="5400"/>
                </a:moveTo>
                <a:cubicBezTo>
                  <a:pt x="18823" y="5400"/>
                  <a:pt x="18823" y="5400"/>
                  <a:pt x="18823" y="5399"/>
                </a:cubicBezTo>
                <a:cubicBezTo>
                  <a:pt x="18823" y="5399"/>
                  <a:pt x="18823" y="5399"/>
                  <a:pt x="18823" y="5399"/>
                </a:cubicBezTo>
                <a:cubicBezTo>
                  <a:pt x="18823" y="5399"/>
                  <a:pt x="18823" y="5400"/>
                  <a:pt x="18823" y="5400"/>
                </a:cubicBezTo>
                <a:close/>
                <a:moveTo>
                  <a:pt x="18817" y="5416"/>
                </a:moveTo>
                <a:cubicBezTo>
                  <a:pt x="18818" y="5416"/>
                  <a:pt x="18821" y="5408"/>
                  <a:pt x="18823" y="5400"/>
                </a:cubicBezTo>
                <a:cubicBezTo>
                  <a:pt x="18809" y="5412"/>
                  <a:pt x="18807" y="5418"/>
                  <a:pt x="18817" y="5416"/>
                </a:cubicBezTo>
                <a:close/>
                <a:moveTo>
                  <a:pt x="18733" y="5406"/>
                </a:moveTo>
                <a:cubicBezTo>
                  <a:pt x="18730" y="5405"/>
                  <a:pt x="18733" y="5408"/>
                  <a:pt x="18733" y="5406"/>
                </a:cubicBezTo>
                <a:close/>
                <a:moveTo>
                  <a:pt x="18733" y="5406"/>
                </a:moveTo>
                <a:cubicBezTo>
                  <a:pt x="18715" y="5401"/>
                  <a:pt x="18791" y="5354"/>
                  <a:pt x="18777" y="5354"/>
                </a:cubicBezTo>
                <a:cubicBezTo>
                  <a:pt x="18771" y="5356"/>
                  <a:pt x="18741" y="5350"/>
                  <a:pt x="18732" y="5357"/>
                </a:cubicBezTo>
                <a:cubicBezTo>
                  <a:pt x="18743" y="5336"/>
                  <a:pt x="18751" y="5328"/>
                  <a:pt x="18761" y="5333"/>
                </a:cubicBezTo>
                <a:cubicBezTo>
                  <a:pt x="18761" y="5316"/>
                  <a:pt x="18817" y="5324"/>
                  <a:pt x="18843" y="5325"/>
                </a:cubicBezTo>
                <a:cubicBezTo>
                  <a:pt x="18821" y="5332"/>
                  <a:pt x="18829" y="5354"/>
                  <a:pt x="18821" y="5354"/>
                </a:cubicBezTo>
                <a:cubicBezTo>
                  <a:pt x="18825" y="5355"/>
                  <a:pt x="18823" y="5357"/>
                  <a:pt x="18823" y="5361"/>
                </a:cubicBezTo>
                <a:cubicBezTo>
                  <a:pt x="18828" y="5350"/>
                  <a:pt x="18839" y="5354"/>
                  <a:pt x="18855" y="5354"/>
                </a:cubicBezTo>
                <a:cubicBezTo>
                  <a:pt x="18870" y="5361"/>
                  <a:pt x="18888" y="5356"/>
                  <a:pt x="18893" y="5355"/>
                </a:cubicBezTo>
                <a:cubicBezTo>
                  <a:pt x="18866" y="5376"/>
                  <a:pt x="18857" y="5376"/>
                  <a:pt x="18820" y="5385"/>
                </a:cubicBezTo>
                <a:cubicBezTo>
                  <a:pt x="18824" y="5385"/>
                  <a:pt x="18824" y="5392"/>
                  <a:pt x="18823" y="5399"/>
                </a:cubicBezTo>
                <a:cubicBezTo>
                  <a:pt x="18802" y="5388"/>
                  <a:pt x="18731" y="5384"/>
                  <a:pt x="18733" y="5406"/>
                </a:cubicBezTo>
                <a:close/>
                <a:moveTo>
                  <a:pt x="18778" y="5353"/>
                </a:moveTo>
                <a:cubicBezTo>
                  <a:pt x="18778" y="5354"/>
                  <a:pt x="18778" y="5354"/>
                  <a:pt x="18777" y="5354"/>
                </a:cubicBezTo>
                <a:cubicBezTo>
                  <a:pt x="18787" y="5353"/>
                  <a:pt x="18777" y="5353"/>
                  <a:pt x="18778" y="5353"/>
                </a:cubicBezTo>
                <a:close/>
                <a:moveTo>
                  <a:pt x="18790" y="5039"/>
                </a:moveTo>
                <a:cubicBezTo>
                  <a:pt x="18790" y="5034"/>
                  <a:pt x="18711" y="4981"/>
                  <a:pt x="18790" y="5039"/>
                </a:cubicBezTo>
                <a:close/>
                <a:moveTo>
                  <a:pt x="18930" y="5510"/>
                </a:moveTo>
                <a:cubicBezTo>
                  <a:pt x="18933" y="5510"/>
                  <a:pt x="18946" y="5580"/>
                  <a:pt x="18979" y="5475"/>
                </a:cubicBezTo>
                <a:cubicBezTo>
                  <a:pt x="18979" y="5480"/>
                  <a:pt x="18923" y="5511"/>
                  <a:pt x="18930" y="5510"/>
                </a:cubicBezTo>
                <a:close/>
                <a:moveTo>
                  <a:pt x="18636" y="5509"/>
                </a:moveTo>
                <a:cubicBezTo>
                  <a:pt x="18640" y="5510"/>
                  <a:pt x="18642" y="5510"/>
                  <a:pt x="18645" y="5511"/>
                </a:cubicBezTo>
                <a:cubicBezTo>
                  <a:pt x="18644" y="5508"/>
                  <a:pt x="18636" y="5501"/>
                  <a:pt x="18636" y="5509"/>
                </a:cubicBezTo>
                <a:close/>
                <a:moveTo>
                  <a:pt x="18861" y="5604"/>
                </a:moveTo>
                <a:cubicBezTo>
                  <a:pt x="18861" y="5603"/>
                  <a:pt x="18855" y="5594"/>
                  <a:pt x="18852" y="5585"/>
                </a:cubicBezTo>
                <a:cubicBezTo>
                  <a:pt x="18844" y="5594"/>
                  <a:pt x="18842" y="5604"/>
                  <a:pt x="18861" y="5604"/>
                </a:cubicBezTo>
                <a:close/>
                <a:moveTo>
                  <a:pt x="18789" y="5541"/>
                </a:moveTo>
                <a:cubicBezTo>
                  <a:pt x="18777" y="5532"/>
                  <a:pt x="18785" y="5489"/>
                  <a:pt x="18761" y="5528"/>
                </a:cubicBezTo>
                <a:cubicBezTo>
                  <a:pt x="18761" y="5499"/>
                  <a:pt x="18708" y="5502"/>
                  <a:pt x="18707" y="5541"/>
                </a:cubicBezTo>
                <a:cubicBezTo>
                  <a:pt x="18707" y="5541"/>
                  <a:pt x="18699" y="5541"/>
                  <a:pt x="18698" y="5541"/>
                </a:cubicBezTo>
                <a:cubicBezTo>
                  <a:pt x="18664" y="5501"/>
                  <a:pt x="18681" y="5520"/>
                  <a:pt x="18645" y="5511"/>
                </a:cubicBezTo>
                <a:cubicBezTo>
                  <a:pt x="18645" y="5513"/>
                  <a:pt x="18644" y="5514"/>
                  <a:pt x="18636" y="5510"/>
                </a:cubicBezTo>
                <a:cubicBezTo>
                  <a:pt x="18637" y="5499"/>
                  <a:pt x="18635" y="5489"/>
                  <a:pt x="18632" y="5479"/>
                </a:cubicBezTo>
                <a:cubicBezTo>
                  <a:pt x="18628" y="5487"/>
                  <a:pt x="18616" y="5510"/>
                  <a:pt x="18603" y="5510"/>
                </a:cubicBezTo>
                <a:cubicBezTo>
                  <a:pt x="18609" y="5551"/>
                  <a:pt x="18823" y="5627"/>
                  <a:pt x="18823" y="5589"/>
                </a:cubicBezTo>
                <a:cubicBezTo>
                  <a:pt x="18826" y="5598"/>
                  <a:pt x="18823" y="5603"/>
                  <a:pt x="18813" y="5604"/>
                </a:cubicBezTo>
                <a:cubicBezTo>
                  <a:pt x="18825" y="5605"/>
                  <a:pt x="18841" y="5588"/>
                  <a:pt x="18851" y="5577"/>
                </a:cubicBezTo>
                <a:cubicBezTo>
                  <a:pt x="18851" y="5579"/>
                  <a:pt x="18851" y="5582"/>
                  <a:pt x="18852" y="5585"/>
                </a:cubicBezTo>
                <a:cubicBezTo>
                  <a:pt x="18863" y="5573"/>
                  <a:pt x="18886" y="5562"/>
                  <a:pt x="18886" y="5575"/>
                </a:cubicBezTo>
                <a:cubicBezTo>
                  <a:pt x="18884" y="5551"/>
                  <a:pt x="18884" y="5543"/>
                  <a:pt x="18886" y="5532"/>
                </a:cubicBezTo>
                <a:cubicBezTo>
                  <a:pt x="18886" y="5544"/>
                  <a:pt x="18793" y="5541"/>
                  <a:pt x="18789" y="5541"/>
                </a:cubicBezTo>
                <a:close/>
                <a:moveTo>
                  <a:pt x="17246" y="9463"/>
                </a:moveTo>
                <a:cubicBezTo>
                  <a:pt x="17246" y="9453"/>
                  <a:pt x="17216" y="9491"/>
                  <a:pt x="17246" y="9463"/>
                </a:cubicBezTo>
                <a:close/>
                <a:moveTo>
                  <a:pt x="17182" y="9194"/>
                </a:moveTo>
                <a:cubicBezTo>
                  <a:pt x="17199" y="9190"/>
                  <a:pt x="17213" y="9129"/>
                  <a:pt x="17197" y="9129"/>
                </a:cubicBezTo>
                <a:cubicBezTo>
                  <a:pt x="17117" y="9167"/>
                  <a:pt x="17183" y="9185"/>
                  <a:pt x="17182" y="9194"/>
                </a:cubicBezTo>
                <a:close/>
                <a:moveTo>
                  <a:pt x="16103" y="3909"/>
                </a:moveTo>
                <a:cubicBezTo>
                  <a:pt x="16104" y="3909"/>
                  <a:pt x="16167" y="3893"/>
                  <a:pt x="16103" y="3909"/>
                </a:cubicBezTo>
                <a:close/>
                <a:moveTo>
                  <a:pt x="16111" y="3947"/>
                </a:moveTo>
                <a:cubicBezTo>
                  <a:pt x="16136" y="3947"/>
                  <a:pt x="16085" y="3895"/>
                  <a:pt x="16082" y="3923"/>
                </a:cubicBezTo>
                <a:cubicBezTo>
                  <a:pt x="16075" y="3917"/>
                  <a:pt x="16061" y="3946"/>
                  <a:pt x="16111" y="3947"/>
                </a:cubicBezTo>
                <a:close/>
                <a:moveTo>
                  <a:pt x="15703" y="3173"/>
                </a:moveTo>
                <a:cubicBezTo>
                  <a:pt x="15673" y="3164"/>
                  <a:pt x="15703" y="3178"/>
                  <a:pt x="15703" y="3173"/>
                </a:cubicBezTo>
                <a:close/>
                <a:moveTo>
                  <a:pt x="15810" y="3682"/>
                </a:moveTo>
                <a:cubicBezTo>
                  <a:pt x="15814" y="3682"/>
                  <a:pt x="15802" y="3651"/>
                  <a:pt x="15810" y="3682"/>
                </a:cubicBezTo>
                <a:close/>
                <a:moveTo>
                  <a:pt x="15741" y="2841"/>
                </a:moveTo>
                <a:cubicBezTo>
                  <a:pt x="15749" y="2811"/>
                  <a:pt x="15737" y="2841"/>
                  <a:pt x="15741" y="2841"/>
                </a:cubicBezTo>
                <a:close/>
                <a:moveTo>
                  <a:pt x="15614" y="3020"/>
                </a:moveTo>
                <a:cubicBezTo>
                  <a:pt x="15591" y="3020"/>
                  <a:pt x="15591" y="3020"/>
                  <a:pt x="15591" y="3020"/>
                </a:cubicBezTo>
                <a:cubicBezTo>
                  <a:pt x="15589" y="3020"/>
                  <a:pt x="15589" y="3020"/>
                  <a:pt x="15589" y="3020"/>
                </a:cubicBezTo>
                <a:cubicBezTo>
                  <a:pt x="15589" y="3020"/>
                  <a:pt x="15589" y="3020"/>
                  <a:pt x="15589" y="3020"/>
                </a:cubicBezTo>
                <a:cubicBezTo>
                  <a:pt x="15576" y="3020"/>
                  <a:pt x="15581" y="3017"/>
                  <a:pt x="15588" y="3017"/>
                </a:cubicBezTo>
                <a:cubicBezTo>
                  <a:pt x="15572" y="3016"/>
                  <a:pt x="15600" y="2981"/>
                  <a:pt x="15604" y="2983"/>
                </a:cubicBezTo>
                <a:cubicBezTo>
                  <a:pt x="15606" y="2983"/>
                  <a:pt x="15609" y="2983"/>
                  <a:pt x="15612" y="2983"/>
                </a:cubicBezTo>
                <a:cubicBezTo>
                  <a:pt x="15611" y="2979"/>
                  <a:pt x="15610" y="2973"/>
                  <a:pt x="15610" y="2964"/>
                </a:cubicBezTo>
                <a:cubicBezTo>
                  <a:pt x="15713" y="2868"/>
                  <a:pt x="15772" y="2952"/>
                  <a:pt x="15728" y="2952"/>
                </a:cubicBezTo>
                <a:cubicBezTo>
                  <a:pt x="15722" y="2955"/>
                  <a:pt x="15709" y="2967"/>
                  <a:pt x="15694" y="2983"/>
                </a:cubicBezTo>
                <a:cubicBezTo>
                  <a:pt x="15708" y="2984"/>
                  <a:pt x="15766" y="2988"/>
                  <a:pt x="15766" y="3002"/>
                </a:cubicBezTo>
                <a:cubicBezTo>
                  <a:pt x="15767" y="2990"/>
                  <a:pt x="15764" y="2970"/>
                  <a:pt x="15811" y="2952"/>
                </a:cubicBezTo>
                <a:cubicBezTo>
                  <a:pt x="15764" y="2952"/>
                  <a:pt x="15837" y="2920"/>
                  <a:pt x="15830" y="2920"/>
                </a:cubicBezTo>
                <a:cubicBezTo>
                  <a:pt x="15852" y="2864"/>
                  <a:pt x="15966" y="2905"/>
                  <a:pt x="16008" y="2858"/>
                </a:cubicBezTo>
                <a:cubicBezTo>
                  <a:pt x="15950" y="2858"/>
                  <a:pt x="16062" y="2796"/>
                  <a:pt x="16039" y="2796"/>
                </a:cubicBezTo>
                <a:cubicBezTo>
                  <a:pt x="16071" y="2789"/>
                  <a:pt x="16074" y="2792"/>
                  <a:pt x="16099" y="2795"/>
                </a:cubicBezTo>
                <a:cubicBezTo>
                  <a:pt x="16098" y="2793"/>
                  <a:pt x="16101" y="2793"/>
                  <a:pt x="16111" y="2796"/>
                </a:cubicBezTo>
                <a:cubicBezTo>
                  <a:pt x="16110" y="2796"/>
                  <a:pt x="16100" y="2858"/>
                  <a:pt x="16067" y="2858"/>
                </a:cubicBezTo>
                <a:cubicBezTo>
                  <a:pt x="16060" y="2903"/>
                  <a:pt x="16037" y="2929"/>
                  <a:pt x="15976" y="2952"/>
                </a:cubicBezTo>
                <a:cubicBezTo>
                  <a:pt x="15973" y="2962"/>
                  <a:pt x="15971" y="2972"/>
                  <a:pt x="15970" y="2983"/>
                </a:cubicBezTo>
                <a:cubicBezTo>
                  <a:pt x="16181" y="2960"/>
                  <a:pt x="16206" y="3047"/>
                  <a:pt x="16079" y="3139"/>
                </a:cubicBezTo>
                <a:cubicBezTo>
                  <a:pt x="16081" y="3141"/>
                  <a:pt x="16084" y="3150"/>
                  <a:pt x="16078" y="3159"/>
                </a:cubicBezTo>
                <a:cubicBezTo>
                  <a:pt x="16150" y="3160"/>
                  <a:pt x="16089" y="3167"/>
                  <a:pt x="16090" y="3170"/>
                </a:cubicBezTo>
                <a:cubicBezTo>
                  <a:pt x="16145" y="3170"/>
                  <a:pt x="16313" y="3375"/>
                  <a:pt x="16327" y="3415"/>
                </a:cubicBezTo>
                <a:cubicBezTo>
                  <a:pt x="16327" y="3420"/>
                  <a:pt x="16327" y="3420"/>
                  <a:pt x="16327" y="3420"/>
                </a:cubicBezTo>
                <a:cubicBezTo>
                  <a:pt x="16347" y="3455"/>
                  <a:pt x="16375" y="3486"/>
                  <a:pt x="16390" y="3520"/>
                </a:cubicBezTo>
                <a:cubicBezTo>
                  <a:pt x="16390" y="3531"/>
                  <a:pt x="16358" y="3513"/>
                  <a:pt x="16358" y="3529"/>
                </a:cubicBezTo>
                <a:cubicBezTo>
                  <a:pt x="16543" y="3528"/>
                  <a:pt x="16531" y="3700"/>
                  <a:pt x="16432" y="3700"/>
                </a:cubicBezTo>
                <a:cubicBezTo>
                  <a:pt x="16578" y="3790"/>
                  <a:pt x="16239" y="3810"/>
                  <a:pt x="16169" y="3796"/>
                </a:cubicBezTo>
                <a:cubicBezTo>
                  <a:pt x="16177" y="3806"/>
                  <a:pt x="16104" y="3844"/>
                  <a:pt x="16083" y="3827"/>
                </a:cubicBezTo>
                <a:cubicBezTo>
                  <a:pt x="16086" y="3824"/>
                  <a:pt x="16085" y="3794"/>
                  <a:pt x="16082" y="3794"/>
                </a:cubicBezTo>
                <a:cubicBezTo>
                  <a:pt x="16035" y="3789"/>
                  <a:pt x="16024" y="3811"/>
                  <a:pt x="16015" y="3818"/>
                </a:cubicBezTo>
                <a:cubicBezTo>
                  <a:pt x="16015" y="3880"/>
                  <a:pt x="15939" y="3855"/>
                  <a:pt x="15912" y="3825"/>
                </a:cubicBezTo>
                <a:cubicBezTo>
                  <a:pt x="15911" y="3866"/>
                  <a:pt x="15890" y="3856"/>
                  <a:pt x="15858" y="3856"/>
                </a:cubicBezTo>
                <a:cubicBezTo>
                  <a:pt x="15846" y="3872"/>
                  <a:pt x="15862" y="3901"/>
                  <a:pt x="15828" y="3880"/>
                </a:cubicBezTo>
                <a:cubicBezTo>
                  <a:pt x="15828" y="3850"/>
                  <a:pt x="15812" y="3881"/>
                  <a:pt x="15786" y="3888"/>
                </a:cubicBezTo>
                <a:cubicBezTo>
                  <a:pt x="15767" y="3888"/>
                  <a:pt x="15771" y="3856"/>
                  <a:pt x="15766" y="3852"/>
                </a:cubicBezTo>
                <a:cubicBezTo>
                  <a:pt x="15766" y="3848"/>
                  <a:pt x="15922" y="3747"/>
                  <a:pt x="15922" y="3743"/>
                </a:cubicBezTo>
                <a:cubicBezTo>
                  <a:pt x="15941" y="3731"/>
                  <a:pt x="15982" y="3724"/>
                  <a:pt x="16016" y="3729"/>
                </a:cubicBezTo>
                <a:cubicBezTo>
                  <a:pt x="15976" y="3716"/>
                  <a:pt x="15908" y="3669"/>
                  <a:pt x="15901" y="3669"/>
                </a:cubicBezTo>
                <a:cubicBezTo>
                  <a:pt x="15837" y="3705"/>
                  <a:pt x="15848" y="3709"/>
                  <a:pt x="15797" y="3653"/>
                </a:cubicBezTo>
                <a:cubicBezTo>
                  <a:pt x="15797" y="3648"/>
                  <a:pt x="15921" y="3607"/>
                  <a:pt x="15925" y="3607"/>
                </a:cubicBezTo>
                <a:cubicBezTo>
                  <a:pt x="15926" y="3607"/>
                  <a:pt x="15923" y="3553"/>
                  <a:pt x="15922" y="3544"/>
                </a:cubicBezTo>
                <a:cubicBezTo>
                  <a:pt x="15916" y="3550"/>
                  <a:pt x="15921" y="3568"/>
                  <a:pt x="15895" y="3576"/>
                </a:cubicBezTo>
                <a:cubicBezTo>
                  <a:pt x="15889" y="3570"/>
                  <a:pt x="15887" y="3564"/>
                  <a:pt x="15887" y="3556"/>
                </a:cubicBezTo>
                <a:cubicBezTo>
                  <a:pt x="15878" y="3600"/>
                  <a:pt x="15889" y="3558"/>
                  <a:pt x="15871" y="3576"/>
                </a:cubicBezTo>
                <a:cubicBezTo>
                  <a:pt x="15862" y="3570"/>
                  <a:pt x="15859" y="3563"/>
                  <a:pt x="15861" y="3553"/>
                </a:cubicBezTo>
                <a:cubicBezTo>
                  <a:pt x="15861" y="3550"/>
                  <a:pt x="15915" y="3515"/>
                  <a:pt x="15908" y="3519"/>
                </a:cubicBezTo>
                <a:cubicBezTo>
                  <a:pt x="15909" y="3519"/>
                  <a:pt x="15890" y="3507"/>
                  <a:pt x="15890" y="3513"/>
                </a:cubicBezTo>
                <a:cubicBezTo>
                  <a:pt x="15890" y="3482"/>
                  <a:pt x="15890" y="3482"/>
                  <a:pt x="15890" y="3482"/>
                </a:cubicBezTo>
                <a:cubicBezTo>
                  <a:pt x="15890" y="3484"/>
                  <a:pt x="15894" y="3482"/>
                  <a:pt x="15895" y="3477"/>
                </a:cubicBezTo>
                <a:cubicBezTo>
                  <a:pt x="15895" y="3488"/>
                  <a:pt x="16007" y="3480"/>
                  <a:pt x="16015" y="3482"/>
                </a:cubicBezTo>
                <a:cubicBezTo>
                  <a:pt x="16023" y="3460"/>
                  <a:pt x="16046" y="3428"/>
                  <a:pt x="16046" y="3420"/>
                </a:cubicBezTo>
                <a:cubicBezTo>
                  <a:pt x="16046" y="3408"/>
                  <a:pt x="15933" y="3370"/>
                  <a:pt x="15992" y="3326"/>
                </a:cubicBezTo>
                <a:cubicBezTo>
                  <a:pt x="15937" y="3335"/>
                  <a:pt x="15933" y="3330"/>
                  <a:pt x="15898" y="3357"/>
                </a:cubicBezTo>
                <a:cubicBezTo>
                  <a:pt x="15890" y="3350"/>
                  <a:pt x="15888" y="3339"/>
                  <a:pt x="15893" y="3326"/>
                </a:cubicBezTo>
                <a:cubicBezTo>
                  <a:pt x="15889" y="3328"/>
                  <a:pt x="15878" y="3325"/>
                  <a:pt x="15874" y="3326"/>
                </a:cubicBezTo>
                <a:cubicBezTo>
                  <a:pt x="15921" y="3326"/>
                  <a:pt x="15854" y="3357"/>
                  <a:pt x="15854" y="3357"/>
                </a:cubicBezTo>
                <a:cubicBezTo>
                  <a:pt x="15862" y="3357"/>
                  <a:pt x="15815" y="3310"/>
                  <a:pt x="15837" y="3291"/>
                </a:cubicBezTo>
                <a:cubicBezTo>
                  <a:pt x="15830" y="3285"/>
                  <a:pt x="15827" y="3279"/>
                  <a:pt x="15828" y="3271"/>
                </a:cubicBezTo>
                <a:cubicBezTo>
                  <a:pt x="15794" y="3281"/>
                  <a:pt x="15833" y="3248"/>
                  <a:pt x="15828" y="3249"/>
                </a:cubicBezTo>
                <a:cubicBezTo>
                  <a:pt x="15799" y="3249"/>
                  <a:pt x="15793" y="3259"/>
                  <a:pt x="15798" y="3262"/>
                </a:cubicBezTo>
                <a:cubicBezTo>
                  <a:pt x="15788" y="3262"/>
                  <a:pt x="15766" y="3265"/>
                  <a:pt x="15766" y="3268"/>
                </a:cubicBezTo>
                <a:cubicBezTo>
                  <a:pt x="15763" y="3256"/>
                  <a:pt x="15762" y="3237"/>
                  <a:pt x="15765" y="3223"/>
                </a:cubicBezTo>
                <a:cubicBezTo>
                  <a:pt x="15745" y="3236"/>
                  <a:pt x="15703" y="3233"/>
                  <a:pt x="15703" y="3235"/>
                </a:cubicBezTo>
                <a:cubicBezTo>
                  <a:pt x="15707" y="3217"/>
                  <a:pt x="15726" y="3170"/>
                  <a:pt x="15738" y="3170"/>
                </a:cubicBezTo>
                <a:cubicBezTo>
                  <a:pt x="15713" y="3161"/>
                  <a:pt x="15696" y="3167"/>
                  <a:pt x="15703" y="3131"/>
                </a:cubicBezTo>
                <a:cubicBezTo>
                  <a:pt x="15703" y="3149"/>
                  <a:pt x="15641" y="3132"/>
                  <a:pt x="15641" y="3140"/>
                </a:cubicBezTo>
                <a:cubicBezTo>
                  <a:pt x="15641" y="3140"/>
                  <a:pt x="15641" y="3126"/>
                  <a:pt x="15641" y="3126"/>
                </a:cubicBezTo>
                <a:cubicBezTo>
                  <a:pt x="15641" y="3093"/>
                  <a:pt x="15732" y="3116"/>
                  <a:pt x="15734" y="3108"/>
                </a:cubicBezTo>
                <a:cubicBezTo>
                  <a:pt x="15732" y="3072"/>
                  <a:pt x="15717" y="3082"/>
                  <a:pt x="15707" y="3082"/>
                </a:cubicBezTo>
                <a:cubicBezTo>
                  <a:pt x="15689" y="3082"/>
                  <a:pt x="15689" y="3082"/>
                  <a:pt x="15689" y="3082"/>
                </a:cubicBezTo>
                <a:cubicBezTo>
                  <a:pt x="15700" y="3051"/>
                  <a:pt x="15712" y="3064"/>
                  <a:pt x="15716" y="3063"/>
                </a:cubicBezTo>
                <a:cubicBezTo>
                  <a:pt x="15673" y="3049"/>
                  <a:pt x="15677" y="3011"/>
                  <a:pt x="15686" y="2993"/>
                </a:cubicBezTo>
                <a:cubicBezTo>
                  <a:pt x="15640" y="3042"/>
                  <a:pt x="15578" y="3116"/>
                  <a:pt x="15578" y="3105"/>
                </a:cubicBezTo>
                <a:cubicBezTo>
                  <a:pt x="15624" y="3079"/>
                  <a:pt x="15600" y="3051"/>
                  <a:pt x="15614" y="3020"/>
                </a:cubicBezTo>
                <a:close/>
                <a:moveTo>
                  <a:pt x="15720" y="3116"/>
                </a:moveTo>
                <a:cubicBezTo>
                  <a:pt x="15716" y="3118"/>
                  <a:pt x="15720" y="3116"/>
                  <a:pt x="15720" y="3116"/>
                </a:cubicBezTo>
                <a:close/>
                <a:moveTo>
                  <a:pt x="16078" y="3173"/>
                </a:moveTo>
                <a:cubicBezTo>
                  <a:pt x="16086" y="3168"/>
                  <a:pt x="16083" y="3169"/>
                  <a:pt x="16078" y="3173"/>
                </a:cubicBezTo>
                <a:close/>
                <a:moveTo>
                  <a:pt x="16047" y="3182"/>
                </a:moveTo>
                <a:cubicBezTo>
                  <a:pt x="16057" y="3163"/>
                  <a:pt x="16041" y="3182"/>
                  <a:pt x="16047" y="3182"/>
                </a:cubicBezTo>
                <a:close/>
                <a:moveTo>
                  <a:pt x="15847" y="3265"/>
                </a:moveTo>
                <a:cubicBezTo>
                  <a:pt x="15850" y="3265"/>
                  <a:pt x="15852" y="3266"/>
                  <a:pt x="15854" y="3267"/>
                </a:cubicBezTo>
                <a:cubicBezTo>
                  <a:pt x="15857" y="3253"/>
                  <a:pt x="15863" y="3232"/>
                  <a:pt x="15869" y="3232"/>
                </a:cubicBezTo>
                <a:cubicBezTo>
                  <a:pt x="15868" y="3233"/>
                  <a:pt x="15862" y="3233"/>
                  <a:pt x="15859" y="3233"/>
                </a:cubicBezTo>
                <a:cubicBezTo>
                  <a:pt x="15861" y="3237"/>
                  <a:pt x="15857" y="3264"/>
                  <a:pt x="15850" y="3264"/>
                </a:cubicBezTo>
                <a:cubicBezTo>
                  <a:pt x="15849" y="3264"/>
                  <a:pt x="15848" y="3264"/>
                  <a:pt x="15847" y="3265"/>
                </a:cubicBezTo>
                <a:close/>
                <a:moveTo>
                  <a:pt x="15770" y="3168"/>
                </a:moveTo>
                <a:cubicBezTo>
                  <a:pt x="15758" y="3158"/>
                  <a:pt x="15729" y="3179"/>
                  <a:pt x="15770" y="3168"/>
                </a:cubicBezTo>
                <a:close/>
                <a:moveTo>
                  <a:pt x="15734" y="3108"/>
                </a:moveTo>
                <a:cubicBezTo>
                  <a:pt x="15734" y="3109"/>
                  <a:pt x="15733" y="3110"/>
                  <a:pt x="15733" y="3111"/>
                </a:cubicBezTo>
                <a:cubicBezTo>
                  <a:pt x="15733" y="3111"/>
                  <a:pt x="15734" y="3110"/>
                  <a:pt x="15734" y="3110"/>
                </a:cubicBezTo>
                <a:cubicBezTo>
                  <a:pt x="15734" y="3110"/>
                  <a:pt x="15734" y="3109"/>
                  <a:pt x="15734" y="3108"/>
                </a:cubicBezTo>
                <a:close/>
                <a:moveTo>
                  <a:pt x="15630" y="2981"/>
                </a:moveTo>
                <a:cubicBezTo>
                  <a:pt x="15638" y="2981"/>
                  <a:pt x="15642" y="2980"/>
                  <a:pt x="15640" y="2983"/>
                </a:cubicBezTo>
                <a:cubicBezTo>
                  <a:pt x="15643" y="2983"/>
                  <a:pt x="15644" y="2969"/>
                  <a:pt x="15644" y="2960"/>
                </a:cubicBezTo>
                <a:cubicBezTo>
                  <a:pt x="15641" y="2967"/>
                  <a:pt x="15636" y="2975"/>
                  <a:pt x="15630" y="2981"/>
                </a:cubicBezTo>
                <a:close/>
                <a:moveTo>
                  <a:pt x="15910" y="2846"/>
                </a:moveTo>
                <a:cubicBezTo>
                  <a:pt x="15918" y="2806"/>
                  <a:pt x="15906" y="2846"/>
                  <a:pt x="15910" y="2846"/>
                </a:cubicBezTo>
                <a:close/>
                <a:moveTo>
                  <a:pt x="15597" y="2936"/>
                </a:moveTo>
                <a:cubicBezTo>
                  <a:pt x="15625" y="2905"/>
                  <a:pt x="15591" y="2936"/>
                  <a:pt x="15597" y="2936"/>
                </a:cubicBezTo>
                <a:close/>
                <a:moveTo>
                  <a:pt x="15500" y="2989"/>
                </a:moveTo>
                <a:cubicBezTo>
                  <a:pt x="15541" y="2940"/>
                  <a:pt x="15499" y="2989"/>
                  <a:pt x="15500" y="2989"/>
                </a:cubicBezTo>
                <a:close/>
                <a:moveTo>
                  <a:pt x="16184" y="2774"/>
                </a:moveTo>
                <a:cubicBezTo>
                  <a:pt x="16168" y="2813"/>
                  <a:pt x="16188" y="2774"/>
                  <a:pt x="16184" y="2774"/>
                </a:cubicBezTo>
                <a:close/>
                <a:moveTo>
                  <a:pt x="15882" y="3748"/>
                </a:moveTo>
                <a:cubicBezTo>
                  <a:pt x="15898" y="3708"/>
                  <a:pt x="15878" y="3748"/>
                  <a:pt x="15882" y="3748"/>
                </a:cubicBezTo>
                <a:close/>
                <a:moveTo>
                  <a:pt x="15770" y="2841"/>
                </a:moveTo>
                <a:cubicBezTo>
                  <a:pt x="15785" y="2802"/>
                  <a:pt x="15765" y="2841"/>
                  <a:pt x="15770" y="2841"/>
                </a:cubicBezTo>
                <a:close/>
                <a:moveTo>
                  <a:pt x="16131" y="2728"/>
                </a:moveTo>
                <a:cubicBezTo>
                  <a:pt x="16155" y="2688"/>
                  <a:pt x="16127" y="2728"/>
                  <a:pt x="16131" y="2728"/>
                </a:cubicBezTo>
                <a:close/>
                <a:moveTo>
                  <a:pt x="15739" y="3870"/>
                </a:moveTo>
                <a:cubicBezTo>
                  <a:pt x="15712" y="3864"/>
                  <a:pt x="15741" y="3904"/>
                  <a:pt x="15739" y="3870"/>
                </a:cubicBezTo>
                <a:close/>
                <a:moveTo>
                  <a:pt x="16208" y="2761"/>
                </a:moveTo>
                <a:cubicBezTo>
                  <a:pt x="16206" y="2762"/>
                  <a:pt x="16205" y="2763"/>
                  <a:pt x="16204" y="2764"/>
                </a:cubicBezTo>
                <a:cubicBezTo>
                  <a:pt x="16207" y="2764"/>
                  <a:pt x="16208" y="2763"/>
                  <a:pt x="16208" y="2761"/>
                </a:cubicBezTo>
                <a:close/>
                <a:moveTo>
                  <a:pt x="16265" y="2632"/>
                </a:moveTo>
                <a:cubicBezTo>
                  <a:pt x="16259" y="2699"/>
                  <a:pt x="16242" y="2731"/>
                  <a:pt x="16208" y="2761"/>
                </a:cubicBezTo>
                <a:cubicBezTo>
                  <a:pt x="16207" y="2748"/>
                  <a:pt x="16162" y="2705"/>
                  <a:pt x="16160" y="2702"/>
                </a:cubicBezTo>
                <a:cubicBezTo>
                  <a:pt x="16122" y="2702"/>
                  <a:pt x="16265" y="2612"/>
                  <a:pt x="16265" y="2632"/>
                </a:cubicBezTo>
                <a:close/>
                <a:moveTo>
                  <a:pt x="16247" y="2679"/>
                </a:moveTo>
                <a:cubicBezTo>
                  <a:pt x="16248" y="2671"/>
                  <a:pt x="16247" y="2677"/>
                  <a:pt x="16247" y="2679"/>
                </a:cubicBezTo>
                <a:close/>
                <a:moveTo>
                  <a:pt x="16083" y="3827"/>
                </a:moveTo>
                <a:cubicBezTo>
                  <a:pt x="16082" y="3826"/>
                  <a:pt x="16081" y="3825"/>
                  <a:pt x="16080" y="3824"/>
                </a:cubicBezTo>
                <a:cubicBezTo>
                  <a:pt x="16082" y="3827"/>
                  <a:pt x="16083" y="3828"/>
                  <a:pt x="16083" y="3827"/>
                </a:cubicBezTo>
                <a:close/>
                <a:moveTo>
                  <a:pt x="18970" y="2709"/>
                </a:moveTo>
                <a:cubicBezTo>
                  <a:pt x="18978" y="2678"/>
                  <a:pt x="18966" y="2709"/>
                  <a:pt x="18970" y="2709"/>
                </a:cubicBezTo>
                <a:close/>
                <a:moveTo>
                  <a:pt x="18729" y="2129"/>
                </a:moveTo>
                <a:cubicBezTo>
                  <a:pt x="18730" y="2129"/>
                  <a:pt x="18774" y="2081"/>
                  <a:pt x="18729" y="2129"/>
                </a:cubicBezTo>
                <a:close/>
                <a:moveTo>
                  <a:pt x="18356" y="2395"/>
                </a:moveTo>
                <a:cubicBezTo>
                  <a:pt x="18341" y="2348"/>
                  <a:pt x="18333" y="2372"/>
                  <a:pt x="18327" y="2372"/>
                </a:cubicBezTo>
                <a:cubicBezTo>
                  <a:pt x="18331" y="2373"/>
                  <a:pt x="18356" y="2403"/>
                  <a:pt x="18356" y="2395"/>
                </a:cubicBezTo>
                <a:close/>
                <a:moveTo>
                  <a:pt x="18877" y="2761"/>
                </a:moveTo>
                <a:cubicBezTo>
                  <a:pt x="18885" y="2730"/>
                  <a:pt x="18873" y="2761"/>
                  <a:pt x="18877" y="2761"/>
                </a:cubicBezTo>
                <a:close/>
                <a:moveTo>
                  <a:pt x="18576" y="2993"/>
                </a:moveTo>
                <a:cubicBezTo>
                  <a:pt x="18591" y="2954"/>
                  <a:pt x="18572" y="2993"/>
                  <a:pt x="18576" y="2993"/>
                </a:cubicBezTo>
                <a:close/>
                <a:moveTo>
                  <a:pt x="16043" y="5481"/>
                </a:moveTo>
                <a:cubicBezTo>
                  <a:pt x="16051" y="5450"/>
                  <a:pt x="16039" y="5481"/>
                  <a:pt x="16043" y="5481"/>
                </a:cubicBezTo>
                <a:close/>
                <a:moveTo>
                  <a:pt x="16401" y="5034"/>
                </a:moveTo>
                <a:cubicBezTo>
                  <a:pt x="16408" y="4994"/>
                  <a:pt x="16397" y="5034"/>
                  <a:pt x="16401" y="5034"/>
                </a:cubicBezTo>
                <a:close/>
                <a:moveTo>
                  <a:pt x="16764" y="5008"/>
                </a:moveTo>
                <a:cubicBezTo>
                  <a:pt x="16761" y="5033"/>
                  <a:pt x="16719" y="4968"/>
                  <a:pt x="16727" y="4980"/>
                </a:cubicBezTo>
                <a:cubicBezTo>
                  <a:pt x="16731" y="4980"/>
                  <a:pt x="16702" y="5015"/>
                  <a:pt x="16702" y="5015"/>
                </a:cubicBezTo>
                <a:cubicBezTo>
                  <a:pt x="16666" y="5007"/>
                  <a:pt x="16764" y="5068"/>
                  <a:pt x="16764" y="5034"/>
                </a:cubicBezTo>
                <a:cubicBezTo>
                  <a:pt x="16764" y="5035"/>
                  <a:pt x="16763" y="5016"/>
                  <a:pt x="16764" y="5008"/>
                </a:cubicBezTo>
                <a:close/>
                <a:moveTo>
                  <a:pt x="16450" y="5134"/>
                </a:moveTo>
                <a:cubicBezTo>
                  <a:pt x="16451" y="5146"/>
                  <a:pt x="16459" y="5129"/>
                  <a:pt x="16452" y="5167"/>
                </a:cubicBezTo>
                <a:cubicBezTo>
                  <a:pt x="16452" y="5167"/>
                  <a:pt x="16471" y="5167"/>
                  <a:pt x="16483" y="5167"/>
                </a:cubicBezTo>
                <a:cubicBezTo>
                  <a:pt x="16483" y="5166"/>
                  <a:pt x="16484" y="5165"/>
                  <a:pt x="16484" y="5165"/>
                </a:cubicBezTo>
                <a:cubicBezTo>
                  <a:pt x="16483" y="5163"/>
                  <a:pt x="16484" y="5162"/>
                  <a:pt x="16485" y="5161"/>
                </a:cubicBezTo>
                <a:cubicBezTo>
                  <a:pt x="16493" y="5130"/>
                  <a:pt x="16501" y="5144"/>
                  <a:pt x="16514" y="5115"/>
                </a:cubicBezTo>
                <a:cubicBezTo>
                  <a:pt x="16514" y="5071"/>
                  <a:pt x="16407" y="5124"/>
                  <a:pt x="16450" y="5134"/>
                </a:cubicBezTo>
                <a:close/>
                <a:moveTo>
                  <a:pt x="16485" y="5161"/>
                </a:moveTo>
                <a:cubicBezTo>
                  <a:pt x="16484" y="5162"/>
                  <a:pt x="16484" y="5163"/>
                  <a:pt x="16484" y="5165"/>
                </a:cubicBezTo>
                <a:cubicBezTo>
                  <a:pt x="16484" y="5165"/>
                  <a:pt x="16484" y="5165"/>
                  <a:pt x="16485" y="5165"/>
                </a:cubicBezTo>
                <a:cubicBezTo>
                  <a:pt x="16490" y="5159"/>
                  <a:pt x="16487" y="5159"/>
                  <a:pt x="16485" y="5161"/>
                </a:cubicBezTo>
                <a:close/>
                <a:moveTo>
                  <a:pt x="16483" y="5167"/>
                </a:moveTo>
                <a:cubicBezTo>
                  <a:pt x="16488" y="5167"/>
                  <a:pt x="16492" y="5167"/>
                  <a:pt x="16493" y="5167"/>
                </a:cubicBezTo>
                <a:cubicBezTo>
                  <a:pt x="16488" y="5167"/>
                  <a:pt x="16486" y="5166"/>
                  <a:pt x="16485" y="5165"/>
                </a:cubicBezTo>
                <a:cubicBezTo>
                  <a:pt x="16484" y="5166"/>
                  <a:pt x="16484" y="5166"/>
                  <a:pt x="16483" y="5167"/>
                </a:cubicBezTo>
                <a:close/>
                <a:moveTo>
                  <a:pt x="16483" y="5167"/>
                </a:moveTo>
                <a:cubicBezTo>
                  <a:pt x="16483" y="5167"/>
                  <a:pt x="16483" y="5167"/>
                  <a:pt x="16483" y="5167"/>
                </a:cubicBezTo>
                <a:cubicBezTo>
                  <a:pt x="16483" y="5167"/>
                  <a:pt x="16483" y="5167"/>
                  <a:pt x="16483" y="5167"/>
                </a:cubicBezTo>
                <a:cubicBezTo>
                  <a:pt x="16483" y="5167"/>
                  <a:pt x="16483" y="5167"/>
                  <a:pt x="16483" y="5167"/>
                </a:cubicBezTo>
                <a:close/>
                <a:moveTo>
                  <a:pt x="16639" y="5025"/>
                </a:moveTo>
                <a:cubicBezTo>
                  <a:pt x="16639" y="5014"/>
                  <a:pt x="16676" y="5034"/>
                  <a:pt x="16670" y="5010"/>
                </a:cubicBezTo>
                <a:cubicBezTo>
                  <a:pt x="16670" y="4978"/>
                  <a:pt x="16515" y="5058"/>
                  <a:pt x="16553" y="5068"/>
                </a:cubicBezTo>
                <a:cubicBezTo>
                  <a:pt x="16551" y="5067"/>
                  <a:pt x="16553" y="5071"/>
                  <a:pt x="16553" y="5068"/>
                </a:cubicBezTo>
                <a:cubicBezTo>
                  <a:pt x="16553" y="5068"/>
                  <a:pt x="16553" y="5068"/>
                  <a:pt x="16553" y="5068"/>
                </a:cubicBezTo>
                <a:cubicBezTo>
                  <a:pt x="16552" y="5058"/>
                  <a:pt x="16638" y="5104"/>
                  <a:pt x="16619" y="5104"/>
                </a:cubicBezTo>
                <a:cubicBezTo>
                  <a:pt x="16590" y="5116"/>
                  <a:pt x="16649" y="5103"/>
                  <a:pt x="16638" y="5104"/>
                </a:cubicBezTo>
                <a:cubicBezTo>
                  <a:pt x="16667" y="5104"/>
                  <a:pt x="16675" y="5063"/>
                  <a:pt x="16670" y="5039"/>
                </a:cubicBezTo>
                <a:cubicBezTo>
                  <a:pt x="16670" y="5063"/>
                  <a:pt x="16639" y="5024"/>
                  <a:pt x="16639" y="5025"/>
                </a:cubicBezTo>
                <a:close/>
                <a:moveTo>
                  <a:pt x="20188" y="7696"/>
                </a:moveTo>
                <a:cubicBezTo>
                  <a:pt x="20183" y="7735"/>
                  <a:pt x="20197" y="7696"/>
                  <a:pt x="20188" y="7696"/>
                </a:cubicBezTo>
                <a:close/>
                <a:moveTo>
                  <a:pt x="20199" y="7692"/>
                </a:moveTo>
                <a:cubicBezTo>
                  <a:pt x="20199" y="7695"/>
                  <a:pt x="20242" y="7663"/>
                  <a:pt x="20199" y="7692"/>
                </a:cubicBezTo>
                <a:close/>
                <a:moveTo>
                  <a:pt x="8573" y="9938"/>
                </a:moveTo>
                <a:cubicBezTo>
                  <a:pt x="8587" y="9898"/>
                  <a:pt x="8569" y="9938"/>
                  <a:pt x="8573" y="9938"/>
                </a:cubicBezTo>
                <a:close/>
                <a:moveTo>
                  <a:pt x="9663" y="7382"/>
                </a:moveTo>
                <a:cubicBezTo>
                  <a:pt x="9658" y="7382"/>
                  <a:pt x="9694" y="7376"/>
                  <a:pt x="9682" y="7364"/>
                </a:cubicBezTo>
                <a:cubicBezTo>
                  <a:pt x="9682" y="7373"/>
                  <a:pt x="9543" y="7320"/>
                  <a:pt x="9590" y="7320"/>
                </a:cubicBezTo>
                <a:cubicBezTo>
                  <a:pt x="9495" y="7276"/>
                  <a:pt x="9355" y="7298"/>
                  <a:pt x="9409" y="7382"/>
                </a:cubicBezTo>
                <a:cubicBezTo>
                  <a:pt x="9397" y="7382"/>
                  <a:pt x="9400" y="7432"/>
                  <a:pt x="9403" y="7444"/>
                </a:cubicBezTo>
                <a:cubicBezTo>
                  <a:pt x="9402" y="7444"/>
                  <a:pt x="9402" y="7516"/>
                  <a:pt x="9401" y="7545"/>
                </a:cubicBezTo>
                <a:cubicBezTo>
                  <a:pt x="9401" y="7513"/>
                  <a:pt x="9434" y="7547"/>
                  <a:pt x="9436" y="7562"/>
                </a:cubicBezTo>
                <a:cubicBezTo>
                  <a:pt x="9432" y="7566"/>
                  <a:pt x="9430" y="7569"/>
                  <a:pt x="9429" y="7569"/>
                </a:cubicBezTo>
                <a:cubicBezTo>
                  <a:pt x="9434" y="7569"/>
                  <a:pt x="9436" y="7566"/>
                  <a:pt x="9436" y="7562"/>
                </a:cubicBezTo>
                <a:cubicBezTo>
                  <a:pt x="9455" y="7541"/>
                  <a:pt x="9514" y="7476"/>
                  <a:pt x="9507" y="7476"/>
                </a:cubicBezTo>
                <a:cubicBezTo>
                  <a:pt x="9560" y="7506"/>
                  <a:pt x="9646" y="7456"/>
                  <a:pt x="9715" y="7502"/>
                </a:cubicBezTo>
                <a:cubicBezTo>
                  <a:pt x="9712" y="7493"/>
                  <a:pt x="9718" y="7476"/>
                  <a:pt x="9724" y="7476"/>
                </a:cubicBezTo>
                <a:cubicBezTo>
                  <a:pt x="9748" y="7432"/>
                  <a:pt x="9736" y="7401"/>
                  <a:pt x="9663" y="7382"/>
                </a:cubicBezTo>
                <a:close/>
                <a:moveTo>
                  <a:pt x="9723" y="7507"/>
                </a:moveTo>
                <a:cubicBezTo>
                  <a:pt x="9720" y="7505"/>
                  <a:pt x="9718" y="7503"/>
                  <a:pt x="9715" y="7502"/>
                </a:cubicBezTo>
                <a:cubicBezTo>
                  <a:pt x="9716" y="7505"/>
                  <a:pt x="9719" y="7507"/>
                  <a:pt x="9723" y="7507"/>
                </a:cubicBezTo>
                <a:close/>
                <a:moveTo>
                  <a:pt x="17800" y="3273"/>
                </a:moveTo>
                <a:cubicBezTo>
                  <a:pt x="17808" y="3243"/>
                  <a:pt x="17796" y="3273"/>
                  <a:pt x="17800" y="3273"/>
                </a:cubicBezTo>
                <a:close/>
                <a:moveTo>
                  <a:pt x="17457" y="3164"/>
                </a:moveTo>
                <a:cubicBezTo>
                  <a:pt x="17494" y="3173"/>
                  <a:pt x="17457" y="3159"/>
                  <a:pt x="17457" y="3164"/>
                </a:cubicBezTo>
                <a:close/>
                <a:moveTo>
                  <a:pt x="17462" y="3097"/>
                </a:moveTo>
                <a:cubicBezTo>
                  <a:pt x="17430" y="3136"/>
                  <a:pt x="17466" y="3097"/>
                  <a:pt x="17462" y="3097"/>
                </a:cubicBezTo>
                <a:close/>
                <a:moveTo>
                  <a:pt x="17423" y="3035"/>
                </a:moveTo>
                <a:cubicBezTo>
                  <a:pt x="17423" y="2993"/>
                  <a:pt x="17350" y="3055"/>
                  <a:pt x="17386" y="3055"/>
                </a:cubicBezTo>
                <a:cubicBezTo>
                  <a:pt x="17398" y="3045"/>
                  <a:pt x="17415" y="3062"/>
                  <a:pt x="17423" y="3035"/>
                </a:cubicBezTo>
                <a:close/>
                <a:moveTo>
                  <a:pt x="17752" y="3302"/>
                </a:moveTo>
                <a:cubicBezTo>
                  <a:pt x="17759" y="3302"/>
                  <a:pt x="17838" y="3238"/>
                  <a:pt x="17752" y="3302"/>
                </a:cubicBezTo>
                <a:close/>
                <a:moveTo>
                  <a:pt x="17092" y="3402"/>
                </a:moveTo>
                <a:cubicBezTo>
                  <a:pt x="17120" y="3370"/>
                  <a:pt x="17086" y="3402"/>
                  <a:pt x="17092" y="3402"/>
                </a:cubicBezTo>
                <a:close/>
                <a:moveTo>
                  <a:pt x="19697" y="5499"/>
                </a:moveTo>
                <a:cubicBezTo>
                  <a:pt x="19690" y="5502"/>
                  <a:pt x="19684" y="5504"/>
                  <a:pt x="19679" y="5507"/>
                </a:cubicBezTo>
                <a:cubicBezTo>
                  <a:pt x="19690" y="5504"/>
                  <a:pt x="19697" y="5501"/>
                  <a:pt x="19697" y="5499"/>
                </a:cubicBezTo>
                <a:close/>
                <a:moveTo>
                  <a:pt x="19447" y="5585"/>
                </a:moveTo>
                <a:cubicBezTo>
                  <a:pt x="19474" y="5625"/>
                  <a:pt x="19484" y="5653"/>
                  <a:pt x="19541" y="5627"/>
                </a:cubicBezTo>
                <a:cubicBezTo>
                  <a:pt x="19541" y="5623"/>
                  <a:pt x="19607" y="5592"/>
                  <a:pt x="19631" y="5573"/>
                </a:cubicBezTo>
                <a:cubicBezTo>
                  <a:pt x="19623" y="5570"/>
                  <a:pt x="19600" y="5537"/>
                  <a:pt x="19603" y="5541"/>
                </a:cubicBezTo>
                <a:cubicBezTo>
                  <a:pt x="19640" y="5528"/>
                  <a:pt x="19654" y="5519"/>
                  <a:pt x="19679" y="5507"/>
                </a:cubicBezTo>
                <a:cubicBezTo>
                  <a:pt x="19622" y="5522"/>
                  <a:pt x="19447" y="5545"/>
                  <a:pt x="19447" y="5585"/>
                </a:cubicBezTo>
                <a:close/>
                <a:moveTo>
                  <a:pt x="19634" y="5570"/>
                </a:moveTo>
                <a:cubicBezTo>
                  <a:pt x="19634" y="5571"/>
                  <a:pt x="19632" y="5572"/>
                  <a:pt x="19631" y="5573"/>
                </a:cubicBezTo>
                <a:cubicBezTo>
                  <a:pt x="19633" y="5574"/>
                  <a:pt x="19634" y="5573"/>
                  <a:pt x="19634" y="5570"/>
                </a:cubicBezTo>
                <a:close/>
                <a:moveTo>
                  <a:pt x="9184" y="7288"/>
                </a:moveTo>
                <a:cubicBezTo>
                  <a:pt x="9182" y="7277"/>
                  <a:pt x="9182" y="7266"/>
                  <a:pt x="9182" y="7255"/>
                </a:cubicBezTo>
                <a:cubicBezTo>
                  <a:pt x="9182" y="7256"/>
                  <a:pt x="8850" y="7025"/>
                  <a:pt x="8766" y="6976"/>
                </a:cubicBezTo>
                <a:cubicBezTo>
                  <a:pt x="8761" y="6981"/>
                  <a:pt x="8759" y="6986"/>
                  <a:pt x="8758" y="6993"/>
                </a:cubicBezTo>
                <a:cubicBezTo>
                  <a:pt x="8755" y="6984"/>
                  <a:pt x="8749" y="6976"/>
                  <a:pt x="8737" y="6976"/>
                </a:cubicBezTo>
                <a:cubicBezTo>
                  <a:pt x="8627" y="6980"/>
                  <a:pt x="8564" y="6882"/>
                  <a:pt x="8388" y="6914"/>
                </a:cubicBezTo>
                <a:cubicBezTo>
                  <a:pt x="8311" y="6928"/>
                  <a:pt x="8122" y="7017"/>
                  <a:pt x="8122" y="7065"/>
                </a:cubicBezTo>
                <a:cubicBezTo>
                  <a:pt x="8171" y="7127"/>
                  <a:pt x="8137" y="7070"/>
                  <a:pt x="8168" y="7070"/>
                </a:cubicBezTo>
                <a:cubicBezTo>
                  <a:pt x="8166" y="7068"/>
                  <a:pt x="8186" y="7085"/>
                  <a:pt x="8187" y="7095"/>
                </a:cubicBezTo>
                <a:cubicBezTo>
                  <a:pt x="8205" y="7082"/>
                  <a:pt x="8246" y="7055"/>
                  <a:pt x="8246" y="7075"/>
                </a:cubicBezTo>
                <a:cubicBezTo>
                  <a:pt x="8244" y="7077"/>
                  <a:pt x="8340" y="7008"/>
                  <a:pt x="8329" y="7008"/>
                </a:cubicBezTo>
                <a:cubicBezTo>
                  <a:pt x="8349" y="7006"/>
                  <a:pt x="8340" y="7012"/>
                  <a:pt x="8340" y="6999"/>
                </a:cubicBezTo>
                <a:cubicBezTo>
                  <a:pt x="8361" y="6995"/>
                  <a:pt x="8367" y="7002"/>
                  <a:pt x="8368" y="7005"/>
                </a:cubicBezTo>
                <a:cubicBezTo>
                  <a:pt x="8368" y="7002"/>
                  <a:pt x="8368" y="6994"/>
                  <a:pt x="8371" y="6976"/>
                </a:cubicBezTo>
                <a:cubicBezTo>
                  <a:pt x="8425" y="6996"/>
                  <a:pt x="8419" y="7007"/>
                  <a:pt x="8444" y="7008"/>
                </a:cubicBezTo>
                <a:cubicBezTo>
                  <a:pt x="8430" y="7012"/>
                  <a:pt x="8366" y="7036"/>
                  <a:pt x="8403" y="7039"/>
                </a:cubicBezTo>
                <a:cubicBezTo>
                  <a:pt x="8412" y="7061"/>
                  <a:pt x="8589" y="7081"/>
                  <a:pt x="8621" y="7101"/>
                </a:cubicBezTo>
                <a:cubicBezTo>
                  <a:pt x="8631" y="7100"/>
                  <a:pt x="8679" y="7120"/>
                  <a:pt x="8710" y="7132"/>
                </a:cubicBezTo>
                <a:cubicBezTo>
                  <a:pt x="8708" y="7132"/>
                  <a:pt x="8712" y="7118"/>
                  <a:pt x="8717" y="7109"/>
                </a:cubicBezTo>
                <a:cubicBezTo>
                  <a:pt x="8724" y="7115"/>
                  <a:pt x="8740" y="7122"/>
                  <a:pt x="8746" y="7122"/>
                </a:cubicBezTo>
                <a:cubicBezTo>
                  <a:pt x="8746" y="7142"/>
                  <a:pt x="8742" y="7182"/>
                  <a:pt x="8763" y="7192"/>
                </a:cubicBezTo>
                <a:cubicBezTo>
                  <a:pt x="8739" y="7187"/>
                  <a:pt x="8683" y="7175"/>
                  <a:pt x="8683" y="7170"/>
                </a:cubicBezTo>
                <a:cubicBezTo>
                  <a:pt x="8741" y="7265"/>
                  <a:pt x="8781" y="7187"/>
                  <a:pt x="8870" y="7218"/>
                </a:cubicBezTo>
                <a:cubicBezTo>
                  <a:pt x="8872" y="7239"/>
                  <a:pt x="8881" y="7226"/>
                  <a:pt x="8902" y="7226"/>
                </a:cubicBezTo>
                <a:cubicBezTo>
                  <a:pt x="8903" y="7225"/>
                  <a:pt x="8802" y="7320"/>
                  <a:pt x="8838" y="7320"/>
                </a:cubicBezTo>
                <a:cubicBezTo>
                  <a:pt x="8919" y="7303"/>
                  <a:pt x="8935" y="7288"/>
                  <a:pt x="9023" y="7288"/>
                </a:cubicBezTo>
                <a:cubicBezTo>
                  <a:pt x="9067" y="7314"/>
                  <a:pt x="9115" y="7305"/>
                  <a:pt x="9184" y="7288"/>
                </a:cubicBezTo>
                <a:close/>
                <a:moveTo>
                  <a:pt x="8187" y="7095"/>
                </a:moveTo>
                <a:cubicBezTo>
                  <a:pt x="8182" y="7099"/>
                  <a:pt x="8179" y="7101"/>
                  <a:pt x="8179" y="7101"/>
                </a:cubicBezTo>
                <a:cubicBezTo>
                  <a:pt x="8186" y="7101"/>
                  <a:pt x="8188" y="7099"/>
                  <a:pt x="8187" y="7095"/>
                </a:cubicBezTo>
                <a:close/>
                <a:moveTo>
                  <a:pt x="9240" y="14556"/>
                </a:moveTo>
                <a:cubicBezTo>
                  <a:pt x="9257" y="14526"/>
                  <a:pt x="9235" y="14556"/>
                  <a:pt x="9240" y="14556"/>
                </a:cubicBezTo>
                <a:close/>
                <a:moveTo>
                  <a:pt x="9433" y="12947"/>
                </a:moveTo>
                <a:cubicBezTo>
                  <a:pt x="9438" y="12947"/>
                  <a:pt x="9426" y="12906"/>
                  <a:pt x="9433" y="12947"/>
                </a:cubicBezTo>
                <a:close/>
                <a:moveTo>
                  <a:pt x="9642" y="15908"/>
                </a:moveTo>
                <a:cubicBezTo>
                  <a:pt x="9620" y="15945"/>
                  <a:pt x="9647" y="15908"/>
                  <a:pt x="9642" y="15908"/>
                </a:cubicBezTo>
                <a:close/>
                <a:moveTo>
                  <a:pt x="9297" y="15766"/>
                </a:moveTo>
                <a:cubicBezTo>
                  <a:pt x="9265" y="15805"/>
                  <a:pt x="9300" y="15766"/>
                  <a:pt x="9297" y="15766"/>
                </a:cubicBezTo>
                <a:close/>
                <a:moveTo>
                  <a:pt x="9393" y="13336"/>
                </a:moveTo>
                <a:cubicBezTo>
                  <a:pt x="9420" y="13336"/>
                  <a:pt x="9375" y="13310"/>
                  <a:pt x="9376" y="13312"/>
                </a:cubicBezTo>
                <a:cubicBezTo>
                  <a:pt x="9378" y="13310"/>
                  <a:pt x="9378" y="13309"/>
                  <a:pt x="9378" y="13307"/>
                </a:cubicBezTo>
                <a:cubicBezTo>
                  <a:pt x="9402" y="13322"/>
                  <a:pt x="9404" y="13308"/>
                  <a:pt x="9411" y="13293"/>
                </a:cubicBezTo>
                <a:cubicBezTo>
                  <a:pt x="9411" y="13287"/>
                  <a:pt x="9356" y="13291"/>
                  <a:pt x="9356" y="13293"/>
                </a:cubicBezTo>
                <a:cubicBezTo>
                  <a:pt x="9374" y="13312"/>
                  <a:pt x="9356" y="13332"/>
                  <a:pt x="9393" y="13336"/>
                </a:cubicBezTo>
                <a:close/>
                <a:moveTo>
                  <a:pt x="9200" y="13949"/>
                </a:moveTo>
                <a:cubicBezTo>
                  <a:pt x="9213" y="13900"/>
                  <a:pt x="9193" y="13949"/>
                  <a:pt x="9200" y="13949"/>
                </a:cubicBezTo>
                <a:close/>
                <a:moveTo>
                  <a:pt x="9398" y="13269"/>
                </a:moveTo>
                <a:cubicBezTo>
                  <a:pt x="9394" y="13253"/>
                  <a:pt x="9394" y="13256"/>
                  <a:pt x="9390" y="13241"/>
                </a:cubicBezTo>
                <a:cubicBezTo>
                  <a:pt x="9390" y="13222"/>
                  <a:pt x="9360" y="13263"/>
                  <a:pt x="9360" y="13260"/>
                </a:cubicBezTo>
                <a:cubicBezTo>
                  <a:pt x="9347" y="13263"/>
                  <a:pt x="9398" y="13301"/>
                  <a:pt x="9398" y="13269"/>
                </a:cubicBezTo>
                <a:close/>
                <a:moveTo>
                  <a:pt x="9145" y="14527"/>
                </a:moveTo>
                <a:cubicBezTo>
                  <a:pt x="9143" y="14495"/>
                  <a:pt x="9079" y="14538"/>
                  <a:pt x="9115" y="14547"/>
                </a:cubicBezTo>
                <a:cubicBezTo>
                  <a:pt x="9116" y="14567"/>
                  <a:pt x="9170" y="14533"/>
                  <a:pt x="9145" y="14527"/>
                </a:cubicBezTo>
                <a:close/>
                <a:moveTo>
                  <a:pt x="8842" y="3112"/>
                </a:moveTo>
                <a:cubicBezTo>
                  <a:pt x="8850" y="3082"/>
                  <a:pt x="8838" y="3112"/>
                  <a:pt x="8842" y="3112"/>
                </a:cubicBezTo>
                <a:close/>
                <a:moveTo>
                  <a:pt x="10435" y="4108"/>
                </a:moveTo>
                <a:cubicBezTo>
                  <a:pt x="10430" y="4108"/>
                  <a:pt x="10442" y="4138"/>
                  <a:pt x="10435" y="4108"/>
                </a:cubicBezTo>
                <a:close/>
                <a:moveTo>
                  <a:pt x="11202" y="3905"/>
                </a:moveTo>
                <a:cubicBezTo>
                  <a:pt x="11219" y="3874"/>
                  <a:pt x="11198" y="3905"/>
                  <a:pt x="11202" y="3905"/>
                </a:cubicBezTo>
                <a:close/>
                <a:moveTo>
                  <a:pt x="10535" y="4179"/>
                </a:moveTo>
                <a:cubicBezTo>
                  <a:pt x="10521" y="4219"/>
                  <a:pt x="10539" y="4179"/>
                  <a:pt x="10535" y="4179"/>
                </a:cubicBezTo>
                <a:close/>
                <a:moveTo>
                  <a:pt x="8661" y="3571"/>
                </a:moveTo>
                <a:cubicBezTo>
                  <a:pt x="8638" y="3610"/>
                  <a:pt x="8666" y="3571"/>
                  <a:pt x="8661" y="3571"/>
                </a:cubicBezTo>
                <a:close/>
                <a:moveTo>
                  <a:pt x="10398" y="4109"/>
                </a:moveTo>
                <a:cubicBezTo>
                  <a:pt x="10418" y="4109"/>
                  <a:pt x="10337" y="4200"/>
                  <a:pt x="10337" y="4167"/>
                </a:cubicBezTo>
                <a:cubicBezTo>
                  <a:pt x="10337" y="4167"/>
                  <a:pt x="10337" y="4189"/>
                  <a:pt x="10337" y="4190"/>
                </a:cubicBezTo>
                <a:cubicBezTo>
                  <a:pt x="10337" y="4238"/>
                  <a:pt x="10384" y="4187"/>
                  <a:pt x="10393" y="4171"/>
                </a:cubicBezTo>
                <a:cubicBezTo>
                  <a:pt x="10417" y="4166"/>
                  <a:pt x="10409" y="4143"/>
                  <a:pt x="10409" y="4143"/>
                </a:cubicBezTo>
                <a:cubicBezTo>
                  <a:pt x="10412" y="4143"/>
                  <a:pt x="10412" y="4143"/>
                  <a:pt x="10412" y="4143"/>
                </a:cubicBezTo>
                <a:cubicBezTo>
                  <a:pt x="10406" y="4112"/>
                  <a:pt x="10459" y="4114"/>
                  <a:pt x="10398" y="4109"/>
                </a:cubicBezTo>
                <a:close/>
                <a:moveTo>
                  <a:pt x="8814" y="3164"/>
                </a:moveTo>
                <a:cubicBezTo>
                  <a:pt x="8849" y="3127"/>
                  <a:pt x="8810" y="3164"/>
                  <a:pt x="8814" y="3164"/>
                </a:cubicBezTo>
                <a:close/>
                <a:moveTo>
                  <a:pt x="8746" y="1802"/>
                </a:moveTo>
                <a:cubicBezTo>
                  <a:pt x="8781" y="1762"/>
                  <a:pt x="8740" y="1802"/>
                  <a:pt x="8746" y="1802"/>
                </a:cubicBezTo>
                <a:close/>
                <a:moveTo>
                  <a:pt x="10048" y="2628"/>
                </a:moveTo>
                <a:cubicBezTo>
                  <a:pt x="10064" y="2580"/>
                  <a:pt x="10040" y="2628"/>
                  <a:pt x="10048" y="2628"/>
                </a:cubicBezTo>
                <a:close/>
                <a:moveTo>
                  <a:pt x="8687" y="3619"/>
                </a:moveTo>
                <a:cubicBezTo>
                  <a:pt x="8684" y="3623"/>
                  <a:pt x="8659" y="3614"/>
                  <a:pt x="8644" y="3657"/>
                </a:cubicBezTo>
                <a:cubicBezTo>
                  <a:pt x="8644" y="3678"/>
                  <a:pt x="8687" y="3638"/>
                  <a:pt x="8687" y="3619"/>
                </a:cubicBezTo>
                <a:close/>
                <a:moveTo>
                  <a:pt x="8782" y="3025"/>
                </a:moveTo>
                <a:cubicBezTo>
                  <a:pt x="8784" y="3021"/>
                  <a:pt x="8734" y="3060"/>
                  <a:pt x="8774" y="3060"/>
                </a:cubicBezTo>
                <a:cubicBezTo>
                  <a:pt x="8802" y="3058"/>
                  <a:pt x="8794" y="3025"/>
                  <a:pt x="8782" y="3025"/>
                </a:cubicBezTo>
                <a:close/>
                <a:moveTo>
                  <a:pt x="7080" y="924"/>
                </a:moveTo>
                <a:cubicBezTo>
                  <a:pt x="7099" y="928"/>
                  <a:pt x="7078" y="902"/>
                  <a:pt x="7080" y="924"/>
                </a:cubicBezTo>
                <a:close/>
                <a:moveTo>
                  <a:pt x="6683" y="1772"/>
                </a:moveTo>
                <a:cubicBezTo>
                  <a:pt x="6647" y="1823"/>
                  <a:pt x="6691" y="1772"/>
                  <a:pt x="6683" y="1772"/>
                </a:cubicBezTo>
                <a:close/>
                <a:moveTo>
                  <a:pt x="8651" y="3021"/>
                </a:moveTo>
                <a:cubicBezTo>
                  <a:pt x="8600" y="2984"/>
                  <a:pt x="8651" y="3023"/>
                  <a:pt x="8651" y="3021"/>
                </a:cubicBezTo>
                <a:close/>
                <a:moveTo>
                  <a:pt x="10985" y="3663"/>
                </a:moveTo>
                <a:cubicBezTo>
                  <a:pt x="11023" y="3605"/>
                  <a:pt x="10985" y="3663"/>
                  <a:pt x="10985" y="3663"/>
                </a:cubicBezTo>
                <a:close/>
                <a:moveTo>
                  <a:pt x="5349" y="791"/>
                </a:moveTo>
                <a:cubicBezTo>
                  <a:pt x="5410" y="744"/>
                  <a:pt x="5336" y="791"/>
                  <a:pt x="5349" y="791"/>
                </a:cubicBezTo>
                <a:close/>
                <a:moveTo>
                  <a:pt x="5942" y="810"/>
                </a:moveTo>
                <a:cubicBezTo>
                  <a:pt x="5940" y="809"/>
                  <a:pt x="5943" y="812"/>
                  <a:pt x="5942" y="810"/>
                </a:cubicBezTo>
                <a:close/>
                <a:moveTo>
                  <a:pt x="5977" y="799"/>
                </a:moveTo>
                <a:cubicBezTo>
                  <a:pt x="5974" y="768"/>
                  <a:pt x="5922" y="805"/>
                  <a:pt x="5942" y="810"/>
                </a:cubicBezTo>
                <a:cubicBezTo>
                  <a:pt x="5945" y="841"/>
                  <a:pt x="5997" y="804"/>
                  <a:pt x="5977" y="799"/>
                </a:cubicBezTo>
                <a:close/>
                <a:moveTo>
                  <a:pt x="10526" y="4564"/>
                </a:moveTo>
                <a:cubicBezTo>
                  <a:pt x="10526" y="4609"/>
                  <a:pt x="10605" y="4544"/>
                  <a:pt x="10575" y="4544"/>
                </a:cubicBezTo>
                <a:cubicBezTo>
                  <a:pt x="10561" y="4554"/>
                  <a:pt x="10537" y="4557"/>
                  <a:pt x="10526" y="4564"/>
                </a:cubicBezTo>
                <a:close/>
                <a:moveTo>
                  <a:pt x="6978" y="1554"/>
                </a:moveTo>
                <a:cubicBezTo>
                  <a:pt x="6980" y="1555"/>
                  <a:pt x="6978" y="1551"/>
                  <a:pt x="6978" y="1554"/>
                </a:cubicBezTo>
                <a:close/>
                <a:moveTo>
                  <a:pt x="6978" y="1554"/>
                </a:moveTo>
                <a:cubicBezTo>
                  <a:pt x="6939" y="1544"/>
                  <a:pt x="6980" y="1581"/>
                  <a:pt x="6978" y="1554"/>
                </a:cubicBezTo>
                <a:close/>
                <a:moveTo>
                  <a:pt x="6791" y="1099"/>
                </a:moveTo>
                <a:cubicBezTo>
                  <a:pt x="6803" y="1118"/>
                  <a:pt x="6817" y="1099"/>
                  <a:pt x="6836" y="1109"/>
                </a:cubicBezTo>
                <a:cubicBezTo>
                  <a:pt x="6859" y="1109"/>
                  <a:pt x="6791" y="1065"/>
                  <a:pt x="6791" y="1099"/>
                </a:cubicBezTo>
                <a:close/>
                <a:moveTo>
                  <a:pt x="5409" y="1840"/>
                </a:moveTo>
                <a:cubicBezTo>
                  <a:pt x="5450" y="1840"/>
                  <a:pt x="5364" y="1814"/>
                  <a:pt x="5377" y="1820"/>
                </a:cubicBezTo>
                <a:cubicBezTo>
                  <a:pt x="5364" y="1820"/>
                  <a:pt x="5384" y="1845"/>
                  <a:pt x="5409" y="1840"/>
                </a:cubicBezTo>
                <a:close/>
                <a:moveTo>
                  <a:pt x="8621" y="3530"/>
                </a:moveTo>
                <a:cubicBezTo>
                  <a:pt x="8663" y="3523"/>
                  <a:pt x="8635" y="3513"/>
                  <a:pt x="8635" y="3491"/>
                </a:cubicBezTo>
                <a:cubicBezTo>
                  <a:pt x="8660" y="3459"/>
                  <a:pt x="8548" y="3530"/>
                  <a:pt x="8621" y="3530"/>
                </a:cubicBezTo>
                <a:close/>
                <a:moveTo>
                  <a:pt x="7193" y="657"/>
                </a:moveTo>
                <a:cubicBezTo>
                  <a:pt x="7193" y="696"/>
                  <a:pt x="7268" y="647"/>
                  <a:pt x="7238" y="647"/>
                </a:cubicBezTo>
                <a:cubicBezTo>
                  <a:pt x="7220" y="657"/>
                  <a:pt x="7202" y="628"/>
                  <a:pt x="7193" y="657"/>
                </a:cubicBezTo>
                <a:close/>
                <a:moveTo>
                  <a:pt x="8621" y="3112"/>
                </a:moveTo>
                <a:cubicBezTo>
                  <a:pt x="8634" y="3108"/>
                  <a:pt x="8667" y="3068"/>
                  <a:pt x="8637" y="3068"/>
                </a:cubicBezTo>
                <a:cubicBezTo>
                  <a:pt x="8641" y="3059"/>
                  <a:pt x="8578" y="3112"/>
                  <a:pt x="8621" y="3112"/>
                </a:cubicBezTo>
                <a:close/>
                <a:moveTo>
                  <a:pt x="8805" y="2271"/>
                </a:moveTo>
                <a:cubicBezTo>
                  <a:pt x="8806" y="2310"/>
                  <a:pt x="8827" y="2275"/>
                  <a:pt x="8846" y="2291"/>
                </a:cubicBezTo>
                <a:cubicBezTo>
                  <a:pt x="8893" y="2291"/>
                  <a:pt x="8805" y="2228"/>
                  <a:pt x="8805" y="2271"/>
                </a:cubicBezTo>
                <a:close/>
                <a:moveTo>
                  <a:pt x="8631" y="2746"/>
                </a:moveTo>
                <a:cubicBezTo>
                  <a:pt x="8628" y="2742"/>
                  <a:pt x="8625" y="2739"/>
                  <a:pt x="8621" y="2736"/>
                </a:cubicBezTo>
                <a:cubicBezTo>
                  <a:pt x="8606" y="2739"/>
                  <a:pt x="8569" y="2780"/>
                  <a:pt x="8585" y="2780"/>
                </a:cubicBezTo>
                <a:cubicBezTo>
                  <a:pt x="8601" y="2763"/>
                  <a:pt x="8620" y="2772"/>
                  <a:pt x="8631" y="2746"/>
                </a:cubicBezTo>
                <a:close/>
                <a:moveTo>
                  <a:pt x="5906" y="1180"/>
                </a:moveTo>
                <a:cubicBezTo>
                  <a:pt x="5905" y="1188"/>
                  <a:pt x="5907" y="1197"/>
                  <a:pt x="5911" y="1204"/>
                </a:cubicBezTo>
                <a:cubicBezTo>
                  <a:pt x="5972" y="1209"/>
                  <a:pt x="5962" y="1171"/>
                  <a:pt x="5957" y="1173"/>
                </a:cubicBezTo>
                <a:cubicBezTo>
                  <a:pt x="5958" y="1173"/>
                  <a:pt x="5906" y="1167"/>
                  <a:pt x="5906" y="1180"/>
                </a:cubicBezTo>
                <a:close/>
                <a:moveTo>
                  <a:pt x="6900" y="1080"/>
                </a:moveTo>
                <a:cubicBezTo>
                  <a:pt x="6901" y="1079"/>
                  <a:pt x="6901" y="1079"/>
                  <a:pt x="6901" y="1079"/>
                </a:cubicBezTo>
                <a:cubicBezTo>
                  <a:pt x="6897" y="1079"/>
                  <a:pt x="6896" y="1080"/>
                  <a:pt x="6900" y="1080"/>
                </a:cubicBezTo>
                <a:close/>
                <a:moveTo>
                  <a:pt x="6901" y="1079"/>
                </a:moveTo>
                <a:cubicBezTo>
                  <a:pt x="6909" y="1079"/>
                  <a:pt x="6932" y="1079"/>
                  <a:pt x="6933" y="1080"/>
                </a:cubicBezTo>
                <a:cubicBezTo>
                  <a:pt x="6949" y="1080"/>
                  <a:pt x="6987" y="1048"/>
                  <a:pt x="6957" y="1048"/>
                </a:cubicBezTo>
                <a:cubicBezTo>
                  <a:pt x="6914" y="1061"/>
                  <a:pt x="6929" y="1058"/>
                  <a:pt x="6901" y="1079"/>
                </a:cubicBezTo>
                <a:close/>
                <a:moveTo>
                  <a:pt x="9200" y="2421"/>
                </a:moveTo>
                <a:cubicBezTo>
                  <a:pt x="9194" y="2422"/>
                  <a:pt x="9120" y="2423"/>
                  <a:pt x="9120" y="2418"/>
                </a:cubicBezTo>
                <a:cubicBezTo>
                  <a:pt x="9160" y="2460"/>
                  <a:pt x="9198" y="2421"/>
                  <a:pt x="9200" y="2421"/>
                </a:cubicBezTo>
                <a:close/>
                <a:moveTo>
                  <a:pt x="8747" y="1766"/>
                </a:moveTo>
                <a:cubicBezTo>
                  <a:pt x="8743" y="1722"/>
                  <a:pt x="8727" y="1744"/>
                  <a:pt x="8683" y="1797"/>
                </a:cubicBezTo>
                <a:cubicBezTo>
                  <a:pt x="8683" y="1823"/>
                  <a:pt x="8786" y="1766"/>
                  <a:pt x="8747" y="1766"/>
                </a:cubicBezTo>
                <a:close/>
                <a:moveTo>
                  <a:pt x="6461" y="1739"/>
                </a:moveTo>
                <a:cubicBezTo>
                  <a:pt x="6465" y="1816"/>
                  <a:pt x="6556" y="1735"/>
                  <a:pt x="6523" y="1735"/>
                </a:cubicBezTo>
                <a:cubicBezTo>
                  <a:pt x="6507" y="1738"/>
                  <a:pt x="6485" y="1736"/>
                  <a:pt x="6467" y="1735"/>
                </a:cubicBezTo>
                <a:cubicBezTo>
                  <a:pt x="6476" y="1736"/>
                  <a:pt x="6467" y="1739"/>
                  <a:pt x="6461" y="1739"/>
                </a:cubicBezTo>
                <a:close/>
                <a:moveTo>
                  <a:pt x="6461" y="1739"/>
                </a:moveTo>
                <a:cubicBezTo>
                  <a:pt x="6461" y="1737"/>
                  <a:pt x="6461" y="1736"/>
                  <a:pt x="6461" y="1735"/>
                </a:cubicBezTo>
                <a:cubicBezTo>
                  <a:pt x="6463" y="1735"/>
                  <a:pt x="6465" y="1735"/>
                  <a:pt x="6467" y="1735"/>
                </a:cubicBezTo>
                <a:cubicBezTo>
                  <a:pt x="6465" y="1735"/>
                  <a:pt x="6463" y="1735"/>
                  <a:pt x="6461" y="1735"/>
                </a:cubicBezTo>
                <a:cubicBezTo>
                  <a:pt x="6461" y="1735"/>
                  <a:pt x="6461" y="1735"/>
                  <a:pt x="6461" y="1735"/>
                </a:cubicBezTo>
                <a:cubicBezTo>
                  <a:pt x="6461" y="1735"/>
                  <a:pt x="6461" y="1735"/>
                  <a:pt x="6461" y="1735"/>
                </a:cubicBezTo>
                <a:cubicBezTo>
                  <a:pt x="6460" y="1735"/>
                  <a:pt x="6459" y="1735"/>
                  <a:pt x="6458" y="1735"/>
                </a:cubicBezTo>
                <a:cubicBezTo>
                  <a:pt x="6459" y="1735"/>
                  <a:pt x="6460" y="1735"/>
                  <a:pt x="6461" y="1735"/>
                </a:cubicBezTo>
                <a:cubicBezTo>
                  <a:pt x="6455" y="1738"/>
                  <a:pt x="6457" y="1739"/>
                  <a:pt x="6461" y="1739"/>
                </a:cubicBezTo>
                <a:close/>
                <a:moveTo>
                  <a:pt x="8621" y="928"/>
                </a:moveTo>
                <a:cubicBezTo>
                  <a:pt x="8621" y="923"/>
                  <a:pt x="8703" y="923"/>
                  <a:pt x="8734" y="923"/>
                </a:cubicBezTo>
                <a:cubicBezTo>
                  <a:pt x="8700" y="895"/>
                  <a:pt x="8671" y="886"/>
                  <a:pt x="8621" y="928"/>
                </a:cubicBezTo>
                <a:close/>
                <a:moveTo>
                  <a:pt x="8734" y="923"/>
                </a:moveTo>
                <a:cubicBezTo>
                  <a:pt x="8735" y="923"/>
                  <a:pt x="8735" y="923"/>
                  <a:pt x="8735" y="924"/>
                </a:cubicBezTo>
                <a:cubicBezTo>
                  <a:pt x="8752" y="924"/>
                  <a:pt x="8748" y="923"/>
                  <a:pt x="8734" y="923"/>
                </a:cubicBezTo>
                <a:close/>
                <a:moveTo>
                  <a:pt x="9735" y="2733"/>
                </a:moveTo>
                <a:cubicBezTo>
                  <a:pt x="9742" y="2729"/>
                  <a:pt x="9826" y="2671"/>
                  <a:pt x="9791" y="2671"/>
                </a:cubicBezTo>
                <a:cubicBezTo>
                  <a:pt x="9785" y="2673"/>
                  <a:pt x="9653" y="2733"/>
                  <a:pt x="9735" y="2733"/>
                </a:cubicBezTo>
                <a:close/>
                <a:moveTo>
                  <a:pt x="8873" y="2328"/>
                </a:moveTo>
                <a:cubicBezTo>
                  <a:pt x="8861" y="2328"/>
                  <a:pt x="8964" y="2403"/>
                  <a:pt x="8964" y="2342"/>
                </a:cubicBezTo>
                <a:cubicBezTo>
                  <a:pt x="8914" y="2292"/>
                  <a:pt x="8899" y="2310"/>
                  <a:pt x="8873" y="2328"/>
                </a:cubicBezTo>
                <a:close/>
                <a:moveTo>
                  <a:pt x="6657" y="1704"/>
                </a:moveTo>
                <a:cubicBezTo>
                  <a:pt x="6628" y="1704"/>
                  <a:pt x="6614" y="1698"/>
                  <a:pt x="6624" y="1735"/>
                </a:cubicBezTo>
                <a:cubicBezTo>
                  <a:pt x="6624" y="1731"/>
                  <a:pt x="6686" y="1743"/>
                  <a:pt x="6686" y="1716"/>
                </a:cubicBezTo>
                <a:cubicBezTo>
                  <a:pt x="6685" y="1671"/>
                  <a:pt x="6677" y="1654"/>
                  <a:pt x="6657" y="1704"/>
                </a:cubicBezTo>
                <a:close/>
                <a:moveTo>
                  <a:pt x="5372" y="799"/>
                </a:moveTo>
                <a:cubicBezTo>
                  <a:pt x="5332" y="800"/>
                  <a:pt x="5282" y="799"/>
                  <a:pt x="5251" y="799"/>
                </a:cubicBezTo>
                <a:cubicBezTo>
                  <a:pt x="5251" y="830"/>
                  <a:pt x="5251" y="830"/>
                  <a:pt x="5251" y="830"/>
                </a:cubicBezTo>
                <a:cubicBezTo>
                  <a:pt x="5282" y="835"/>
                  <a:pt x="5455" y="799"/>
                  <a:pt x="5372" y="799"/>
                </a:cubicBezTo>
                <a:close/>
                <a:moveTo>
                  <a:pt x="10118" y="2547"/>
                </a:moveTo>
                <a:cubicBezTo>
                  <a:pt x="10118" y="2548"/>
                  <a:pt x="10025" y="2492"/>
                  <a:pt x="10025" y="2513"/>
                </a:cubicBezTo>
                <a:cubicBezTo>
                  <a:pt x="10023" y="2519"/>
                  <a:pt x="10036" y="2546"/>
                  <a:pt x="10041" y="2546"/>
                </a:cubicBezTo>
                <a:cubicBezTo>
                  <a:pt x="10038" y="2548"/>
                  <a:pt x="10019" y="2544"/>
                  <a:pt x="10016" y="2546"/>
                </a:cubicBezTo>
                <a:cubicBezTo>
                  <a:pt x="10019" y="2546"/>
                  <a:pt x="10033" y="2577"/>
                  <a:pt x="10073" y="2577"/>
                </a:cubicBezTo>
                <a:cubicBezTo>
                  <a:pt x="10083" y="2562"/>
                  <a:pt x="10111" y="2592"/>
                  <a:pt x="10118" y="2547"/>
                </a:cubicBezTo>
                <a:close/>
                <a:moveTo>
                  <a:pt x="6603" y="711"/>
                </a:moveTo>
                <a:cubicBezTo>
                  <a:pt x="6599" y="711"/>
                  <a:pt x="6599" y="711"/>
                  <a:pt x="6599" y="711"/>
                </a:cubicBezTo>
                <a:cubicBezTo>
                  <a:pt x="6548" y="680"/>
                  <a:pt x="6432" y="709"/>
                  <a:pt x="6441" y="711"/>
                </a:cubicBezTo>
                <a:cubicBezTo>
                  <a:pt x="6445" y="762"/>
                  <a:pt x="6578" y="711"/>
                  <a:pt x="6603" y="711"/>
                </a:cubicBezTo>
                <a:close/>
                <a:moveTo>
                  <a:pt x="8749" y="2348"/>
                </a:moveTo>
                <a:cubicBezTo>
                  <a:pt x="8752" y="2385"/>
                  <a:pt x="8970" y="2403"/>
                  <a:pt x="8749" y="2348"/>
                </a:cubicBezTo>
                <a:close/>
                <a:moveTo>
                  <a:pt x="6326" y="958"/>
                </a:moveTo>
                <a:cubicBezTo>
                  <a:pt x="6306" y="961"/>
                  <a:pt x="6218" y="982"/>
                  <a:pt x="6218" y="989"/>
                </a:cubicBezTo>
                <a:cubicBezTo>
                  <a:pt x="6223" y="995"/>
                  <a:pt x="6221" y="992"/>
                  <a:pt x="6221" y="992"/>
                </a:cubicBezTo>
                <a:cubicBezTo>
                  <a:pt x="6342" y="992"/>
                  <a:pt x="6342" y="992"/>
                  <a:pt x="6342" y="992"/>
                </a:cubicBezTo>
                <a:cubicBezTo>
                  <a:pt x="6350" y="992"/>
                  <a:pt x="6334" y="958"/>
                  <a:pt x="6326" y="958"/>
                </a:cubicBezTo>
                <a:close/>
                <a:moveTo>
                  <a:pt x="6667" y="487"/>
                </a:moveTo>
                <a:cubicBezTo>
                  <a:pt x="6728" y="495"/>
                  <a:pt x="6759" y="486"/>
                  <a:pt x="6820" y="487"/>
                </a:cubicBezTo>
                <a:cubicBezTo>
                  <a:pt x="6796" y="487"/>
                  <a:pt x="6824" y="399"/>
                  <a:pt x="6741" y="424"/>
                </a:cubicBezTo>
                <a:cubicBezTo>
                  <a:pt x="6751" y="421"/>
                  <a:pt x="6582" y="487"/>
                  <a:pt x="6667" y="487"/>
                </a:cubicBezTo>
                <a:close/>
                <a:moveTo>
                  <a:pt x="8616" y="2457"/>
                </a:moveTo>
                <a:cubicBezTo>
                  <a:pt x="8519" y="2481"/>
                  <a:pt x="8659" y="2559"/>
                  <a:pt x="8652" y="2546"/>
                </a:cubicBezTo>
                <a:cubicBezTo>
                  <a:pt x="8702" y="2647"/>
                  <a:pt x="8628" y="2315"/>
                  <a:pt x="8616" y="2457"/>
                </a:cubicBezTo>
                <a:close/>
                <a:moveTo>
                  <a:pt x="6199" y="768"/>
                </a:moveTo>
                <a:cubicBezTo>
                  <a:pt x="6198" y="810"/>
                  <a:pt x="6220" y="799"/>
                  <a:pt x="6256" y="799"/>
                </a:cubicBezTo>
                <a:cubicBezTo>
                  <a:pt x="6241" y="801"/>
                  <a:pt x="6281" y="797"/>
                  <a:pt x="6312" y="799"/>
                </a:cubicBezTo>
                <a:cubicBezTo>
                  <a:pt x="6312" y="768"/>
                  <a:pt x="6312" y="768"/>
                  <a:pt x="6312" y="768"/>
                </a:cubicBezTo>
                <a:cubicBezTo>
                  <a:pt x="6218" y="733"/>
                  <a:pt x="6173" y="736"/>
                  <a:pt x="6102" y="736"/>
                </a:cubicBezTo>
                <a:cubicBezTo>
                  <a:pt x="6121" y="748"/>
                  <a:pt x="6198" y="817"/>
                  <a:pt x="6199" y="768"/>
                </a:cubicBezTo>
                <a:close/>
                <a:moveTo>
                  <a:pt x="7685" y="768"/>
                </a:moveTo>
                <a:cubicBezTo>
                  <a:pt x="7685" y="736"/>
                  <a:pt x="7685" y="736"/>
                  <a:pt x="7685" y="736"/>
                </a:cubicBezTo>
                <a:cubicBezTo>
                  <a:pt x="7622" y="695"/>
                  <a:pt x="7525" y="686"/>
                  <a:pt x="7525" y="767"/>
                </a:cubicBezTo>
                <a:cubicBezTo>
                  <a:pt x="7539" y="796"/>
                  <a:pt x="7591" y="787"/>
                  <a:pt x="7685" y="768"/>
                </a:cubicBezTo>
                <a:close/>
                <a:moveTo>
                  <a:pt x="8702" y="3232"/>
                </a:moveTo>
                <a:cubicBezTo>
                  <a:pt x="8715" y="3225"/>
                  <a:pt x="8714" y="3214"/>
                  <a:pt x="8714" y="3197"/>
                </a:cubicBezTo>
                <a:cubicBezTo>
                  <a:pt x="8740" y="3181"/>
                  <a:pt x="8754" y="3181"/>
                  <a:pt x="8746" y="3135"/>
                </a:cubicBezTo>
                <a:cubicBezTo>
                  <a:pt x="8746" y="3171"/>
                  <a:pt x="8683" y="3060"/>
                  <a:pt x="8683" y="3131"/>
                </a:cubicBezTo>
                <a:cubicBezTo>
                  <a:pt x="8678" y="3107"/>
                  <a:pt x="8684" y="3088"/>
                  <a:pt x="8663" y="3080"/>
                </a:cubicBezTo>
                <a:cubicBezTo>
                  <a:pt x="8679" y="3096"/>
                  <a:pt x="8587" y="3171"/>
                  <a:pt x="8590" y="3168"/>
                </a:cubicBezTo>
                <a:cubicBezTo>
                  <a:pt x="8590" y="3173"/>
                  <a:pt x="8625" y="3167"/>
                  <a:pt x="8626" y="3170"/>
                </a:cubicBezTo>
                <a:cubicBezTo>
                  <a:pt x="8611" y="3170"/>
                  <a:pt x="8629" y="3201"/>
                  <a:pt x="8613" y="3201"/>
                </a:cubicBezTo>
                <a:cubicBezTo>
                  <a:pt x="8619" y="3204"/>
                  <a:pt x="8644" y="3222"/>
                  <a:pt x="8643" y="3229"/>
                </a:cubicBezTo>
                <a:cubicBezTo>
                  <a:pt x="8656" y="3221"/>
                  <a:pt x="8655" y="3208"/>
                  <a:pt x="8674" y="3201"/>
                </a:cubicBezTo>
                <a:cubicBezTo>
                  <a:pt x="8679" y="3201"/>
                  <a:pt x="8683" y="3209"/>
                  <a:pt x="8683" y="3218"/>
                </a:cubicBezTo>
                <a:cubicBezTo>
                  <a:pt x="8683" y="3216"/>
                  <a:pt x="8683" y="3216"/>
                  <a:pt x="8683" y="3216"/>
                </a:cubicBezTo>
                <a:cubicBezTo>
                  <a:pt x="8683" y="3224"/>
                  <a:pt x="8689" y="3230"/>
                  <a:pt x="8702" y="3232"/>
                </a:cubicBezTo>
                <a:close/>
                <a:moveTo>
                  <a:pt x="8643" y="3229"/>
                </a:moveTo>
                <a:cubicBezTo>
                  <a:pt x="8641" y="3230"/>
                  <a:pt x="8639" y="3231"/>
                  <a:pt x="8637" y="3232"/>
                </a:cubicBezTo>
                <a:cubicBezTo>
                  <a:pt x="8641" y="3232"/>
                  <a:pt x="8643" y="3231"/>
                  <a:pt x="8643" y="3229"/>
                </a:cubicBezTo>
                <a:close/>
                <a:moveTo>
                  <a:pt x="8663" y="3080"/>
                </a:moveTo>
                <a:cubicBezTo>
                  <a:pt x="8661" y="3078"/>
                  <a:pt x="8658" y="3076"/>
                  <a:pt x="8653" y="3076"/>
                </a:cubicBezTo>
                <a:cubicBezTo>
                  <a:pt x="8657" y="3077"/>
                  <a:pt x="8660" y="3078"/>
                  <a:pt x="8663" y="3080"/>
                </a:cubicBezTo>
                <a:close/>
                <a:moveTo>
                  <a:pt x="8683" y="3218"/>
                </a:moveTo>
                <a:cubicBezTo>
                  <a:pt x="8683" y="3247"/>
                  <a:pt x="8686" y="3232"/>
                  <a:pt x="8683" y="3218"/>
                </a:cubicBezTo>
                <a:close/>
                <a:moveTo>
                  <a:pt x="8215" y="2452"/>
                </a:moveTo>
                <a:cubicBezTo>
                  <a:pt x="8266" y="2500"/>
                  <a:pt x="8434" y="2494"/>
                  <a:pt x="8434" y="2404"/>
                </a:cubicBezTo>
                <a:cubicBezTo>
                  <a:pt x="8372" y="2375"/>
                  <a:pt x="8215" y="2395"/>
                  <a:pt x="8215" y="2452"/>
                </a:cubicBezTo>
                <a:close/>
                <a:moveTo>
                  <a:pt x="10190" y="3944"/>
                </a:moveTo>
                <a:cubicBezTo>
                  <a:pt x="10192" y="3972"/>
                  <a:pt x="10399" y="3999"/>
                  <a:pt x="10399" y="3980"/>
                </a:cubicBezTo>
                <a:cubicBezTo>
                  <a:pt x="10343" y="3923"/>
                  <a:pt x="10196" y="3842"/>
                  <a:pt x="10109" y="3888"/>
                </a:cubicBezTo>
                <a:cubicBezTo>
                  <a:pt x="10125" y="3928"/>
                  <a:pt x="10147" y="3919"/>
                  <a:pt x="10189" y="3919"/>
                </a:cubicBezTo>
                <a:cubicBezTo>
                  <a:pt x="10181" y="3922"/>
                  <a:pt x="10172" y="3939"/>
                  <a:pt x="10190" y="3944"/>
                </a:cubicBezTo>
                <a:cubicBezTo>
                  <a:pt x="10188" y="3943"/>
                  <a:pt x="10191" y="3946"/>
                  <a:pt x="10190" y="3944"/>
                </a:cubicBezTo>
                <a:close/>
                <a:moveTo>
                  <a:pt x="5625" y="643"/>
                </a:moveTo>
                <a:cubicBezTo>
                  <a:pt x="5652" y="643"/>
                  <a:pt x="5813" y="643"/>
                  <a:pt x="5813" y="643"/>
                </a:cubicBezTo>
                <a:cubicBezTo>
                  <a:pt x="5707" y="515"/>
                  <a:pt x="5493" y="643"/>
                  <a:pt x="5401" y="643"/>
                </a:cubicBezTo>
                <a:cubicBezTo>
                  <a:pt x="5473" y="641"/>
                  <a:pt x="5565" y="643"/>
                  <a:pt x="5625" y="643"/>
                </a:cubicBezTo>
                <a:close/>
                <a:moveTo>
                  <a:pt x="3704" y="3638"/>
                </a:moveTo>
                <a:cubicBezTo>
                  <a:pt x="3663" y="3565"/>
                  <a:pt x="3649" y="3555"/>
                  <a:pt x="3616" y="3482"/>
                </a:cubicBezTo>
                <a:cubicBezTo>
                  <a:pt x="3640" y="3482"/>
                  <a:pt x="3626" y="3472"/>
                  <a:pt x="3598" y="3472"/>
                </a:cubicBezTo>
                <a:cubicBezTo>
                  <a:pt x="3609" y="3458"/>
                  <a:pt x="3659" y="3388"/>
                  <a:pt x="3636" y="3388"/>
                </a:cubicBezTo>
                <a:cubicBezTo>
                  <a:pt x="3598" y="3396"/>
                  <a:pt x="3618" y="3405"/>
                  <a:pt x="3589" y="3420"/>
                </a:cubicBezTo>
                <a:cubicBezTo>
                  <a:pt x="3589" y="3394"/>
                  <a:pt x="3408" y="3368"/>
                  <a:pt x="3527" y="3513"/>
                </a:cubicBezTo>
                <a:cubicBezTo>
                  <a:pt x="3579" y="3575"/>
                  <a:pt x="3648" y="3605"/>
                  <a:pt x="3694" y="3662"/>
                </a:cubicBezTo>
                <a:cubicBezTo>
                  <a:pt x="3708" y="3653"/>
                  <a:pt x="3748" y="3638"/>
                  <a:pt x="3704" y="3638"/>
                </a:cubicBezTo>
                <a:close/>
                <a:moveTo>
                  <a:pt x="3700" y="3669"/>
                </a:moveTo>
                <a:cubicBezTo>
                  <a:pt x="3698" y="3667"/>
                  <a:pt x="3696" y="3665"/>
                  <a:pt x="3694" y="3662"/>
                </a:cubicBezTo>
                <a:cubicBezTo>
                  <a:pt x="3688" y="3666"/>
                  <a:pt x="3687" y="3669"/>
                  <a:pt x="3700" y="3669"/>
                </a:cubicBezTo>
                <a:close/>
                <a:moveTo>
                  <a:pt x="5714" y="711"/>
                </a:moveTo>
                <a:cubicBezTo>
                  <a:pt x="5755" y="711"/>
                  <a:pt x="5755" y="711"/>
                  <a:pt x="5755" y="711"/>
                </a:cubicBezTo>
                <a:cubicBezTo>
                  <a:pt x="5832" y="711"/>
                  <a:pt x="5603" y="665"/>
                  <a:pt x="5542" y="677"/>
                </a:cubicBezTo>
                <a:cubicBezTo>
                  <a:pt x="5484" y="688"/>
                  <a:pt x="5388" y="645"/>
                  <a:pt x="5407" y="738"/>
                </a:cubicBezTo>
                <a:cubicBezTo>
                  <a:pt x="5424" y="819"/>
                  <a:pt x="5701" y="773"/>
                  <a:pt x="5714" y="711"/>
                </a:cubicBezTo>
                <a:close/>
                <a:moveTo>
                  <a:pt x="6906" y="674"/>
                </a:moveTo>
                <a:cubicBezTo>
                  <a:pt x="6871" y="674"/>
                  <a:pt x="6874" y="644"/>
                  <a:pt x="6842" y="643"/>
                </a:cubicBezTo>
                <a:cubicBezTo>
                  <a:pt x="6842" y="580"/>
                  <a:pt x="6842" y="580"/>
                  <a:pt x="6842" y="580"/>
                </a:cubicBezTo>
                <a:cubicBezTo>
                  <a:pt x="6936" y="565"/>
                  <a:pt x="7001" y="598"/>
                  <a:pt x="7061" y="611"/>
                </a:cubicBezTo>
                <a:cubicBezTo>
                  <a:pt x="7133" y="626"/>
                  <a:pt x="7213" y="600"/>
                  <a:pt x="7165" y="643"/>
                </a:cubicBezTo>
                <a:cubicBezTo>
                  <a:pt x="7173" y="643"/>
                  <a:pt x="7188" y="681"/>
                  <a:pt x="7186" y="676"/>
                </a:cubicBezTo>
                <a:cubicBezTo>
                  <a:pt x="7186" y="695"/>
                  <a:pt x="7161" y="705"/>
                  <a:pt x="7133" y="705"/>
                </a:cubicBezTo>
                <a:cubicBezTo>
                  <a:pt x="7216" y="705"/>
                  <a:pt x="7305" y="697"/>
                  <a:pt x="7373" y="724"/>
                </a:cubicBezTo>
                <a:cubicBezTo>
                  <a:pt x="7373" y="811"/>
                  <a:pt x="7000" y="705"/>
                  <a:pt x="7055" y="705"/>
                </a:cubicBezTo>
                <a:cubicBezTo>
                  <a:pt x="6979" y="713"/>
                  <a:pt x="6925" y="701"/>
                  <a:pt x="6906" y="674"/>
                </a:cubicBezTo>
                <a:close/>
                <a:moveTo>
                  <a:pt x="7108" y="700"/>
                </a:moveTo>
                <a:cubicBezTo>
                  <a:pt x="7109" y="697"/>
                  <a:pt x="7095" y="693"/>
                  <a:pt x="7108" y="700"/>
                </a:cubicBezTo>
                <a:close/>
                <a:moveTo>
                  <a:pt x="6209" y="612"/>
                </a:moveTo>
                <a:cubicBezTo>
                  <a:pt x="6218" y="612"/>
                  <a:pt x="6222" y="610"/>
                  <a:pt x="6224" y="607"/>
                </a:cubicBezTo>
                <a:cubicBezTo>
                  <a:pt x="6219" y="608"/>
                  <a:pt x="6214" y="610"/>
                  <a:pt x="6209" y="612"/>
                </a:cubicBezTo>
                <a:close/>
                <a:moveTo>
                  <a:pt x="6212" y="581"/>
                </a:moveTo>
                <a:cubicBezTo>
                  <a:pt x="6207" y="584"/>
                  <a:pt x="6227" y="599"/>
                  <a:pt x="6224" y="607"/>
                </a:cubicBezTo>
                <a:cubicBezTo>
                  <a:pt x="6285" y="586"/>
                  <a:pt x="6245" y="584"/>
                  <a:pt x="6303" y="612"/>
                </a:cubicBezTo>
                <a:cubicBezTo>
                  <a:pt x="6273" y="613"/>
                  <a:pt x="6250" y="609"/>
                  <a:pt x="6218" y="612"/>
                </a:cubicBezTo>
                <a:cubicBezTo>
                  <a:pt x="6218" y="643"/>
                  <a:pt x="6218" y="643"/>
                  <a:pt x="6218" y="643"/>
                </a:cubicBezTo>
                <a:cubicBezTo>
                  <a:pt x="6343" y="686"/>
                  <a:pt x="6468" y="674"/>
                  <a:pt x="6600" y="674"/>
                </a:cubicBezTo>
                <a:cubicBezTo>
                  <a:pt x="6648" y="723"/>
                  <a:pt x="6747" y="718"/>
                  <a:pt x="6798" y="674"/>
                </a:cubicBezTo>
                <a:cubicBezTo>
                  <a:pt x="6811" y="686"/>
                  <a:pt x="6815" y="685"/>
                  <a:pt x="6812" y="672"/>
                </a:cubicBezTo>
                <a:cubicBezTo>
                  <a:pt x="6812" y="664"/>
                  <a:pt x="6744" y="647"/>
                  <a:pt x="6718" y="643"/>
                </a:cubicBezTo>
                <a:cubicBezTo>
                  <a:pt x="6734" y="630"/>
                  <a:pt x="6770" y="612"/>
                  <a:pt x="6712" y="612"/>
                </a:cubicBezTo>
                <a:cubicBezTo>
                  <a:pt x="6705" y="609"/>
                  <a:pt x="6615" y="580"/>
                  <a:pt x="6595" y="580"/>
                </a:cubicBezTo>
                <a:cubicBezTo>
                  <a:pt x="6547" y="538"/>
                  <a:pt x="6485" y="539"/>
                  <a:pt x="6437" y="580"/>
                </a:cubicBezTo>
                <a:cubicBezTo>
                  <a:pt x="6440" y="488"/>
                  <a:pt x="6125" y="479"/>
                  <a:pt x="6125" y="558"/>
                </a:cubicBezTo>
                <a:cubicBezTo>
                  <a:pt x="6149" y="583"/>
                  <a:pt x="6176" y="581"/>
                  <a:pt x="6212" y="581"/>
                </a:cubicBezTo>
                <a:close/>
                <a:moveTo>
                  <a:pt x="4464" y="924"/>
                </a:moveTo>
                <a:cubicBezTo>
                  <a:pt x="4509" y="914"/>
                  <a:pt x="4560" y="923"/>
                  <a:pt x="4628" y="924"/>
                </a:cubicBezTo>
                <a:cubicBezTo>
                  <a:pt x="4626" y="924"/>
                  <a:pt x="4668" y="910"/>
                  <a:pt x="4683" y="901"/>
                </a:cubicBezTo>
                <a:cubicBezTo>
                  <a:pt x="4689" y="911"/>
                  <a:pt x="4688" y="924"/>
                  <a:pt x="4697" y="924"/>
                </a:cubicBezTo>
                <a:cubicBezTo>
                  <a:pt x="4782" y="931"/>
                  <a:pt x="4906" y="830"/>
                  <a:pt x="4932" y="830"/>
                </a:cubicBezTo>
                <a:cubicBezTo>
                  <a:pt x="4935" y="850"/>
                  <a:pt x="4951" y="892"/>
                  <a:pt x="4980" y="892"/>
                </a:cubicBezTo>
                <a:cubicBezTo>
                  <a:pt x="4941" y="893"/>
                  <a:pt x="4817" y="915"/>
                  <a:pt x="4817" y="955"/>
                </a:cubicBezTo>
                <a:cubicBezTo>
                  <a:pt x="4816" y="954"/>
                  <a:pt x="4816" y="954"/>
                  <a:pt x="4815" y="953"/>
                </a:cubicBezTo>
                <a:cubicBezTo>
                  <a:pt x="4815" y="954"/>
                  <a:pt x="4813" y="955"/>
                  <a:pt x="4810" y="955"/>
                </a:cubicBezTo>
                <a:cubicBezTo>
                  <a:pt x="4930" y="1012"/>
                  <a:pt x="4965" y="892"/>
                  <a:pt x="4994" y="892"/>
                </a:cubicBezTo>
                <a:cubicBezTo>
                  <a:pt x="5072" y="869"/>
                  <a:pt x="5098" y="859"/>
                  <a:pt x="5158" y="819"/>
                </a:cubicBezTo>
                <a:cubicBezTo>
                  <a:pt x="5158" y="854"/>
                  <a:pt x="5186" y="801"/>
                  <a:pt x="5189" y="795"/>
                </a:cubicBezTo>
                <a:cubicBezTo>
                  <a:pt x="5189" y="800"/>
                  <a:pt x="5137" y="800"/>
                  <a:pt x="5133" y="799"/>
                </a:cubicBezTo>
                <a:cubicBezTo>
                  <a:pt x="5133" y="788"/>
                  <a:pt x="5132" y="778"/>
                  <a:pt x="5131" y="768"/>
                </a:cubicBezTo>
                <a:cubicBezTo>
                  <a:pt x="5139" y="766"/>
                  <a:pt x="5220" y="773"/>
                  <a:pt x="5220" y="762"/>
                </a:cubicBezTo>
                <a:cubicBezTo>
                  <a:pt x="5108" y="693"/>
                  <a:pt x="4880" y="734"/>
                  <a:pt x="4762" y="768"/>
                </a:cubicBezTo>
                <a:cubicBezTo>
                  <a:pt x="4721" y="779"/>
                  <a:pt x="4649" y="836"/>
                  <a:pt x="4616" y="846"/>
                </a:cubicBezTo>
                <a:cubicBezTo>
                  <a:pt x="4605" y="849"/>
                  <a:pt x="4424" y="924"/>
                  <a:pt x="4464" y="924"/>
                </a:cubicBezTo>
                <a:close/>
                <a:moveTo>
                  <a:pt x="4815" y="953"/>
                </a:moveTo>
                <a:cubicBezTo>
                  <a:pt x="4816" y="951"/>
                  <a:pt x="4807" y="947"/>
                  <a:pt x="4815" y="953"/>
                </a:cubicBezTo>
                <a:close/>
                <a:moveTo>
                  <a:pt x="7997" y="2265"/>
                </a:moveTo>
                <a:cubicBezTo>
                  <a:pt x="7997" y="2262"/>
                  <a:pt x="7998" y="2260"/>
                  <a:pt x="7998" y="2257"/>
                </a:cubicBezTo>
                <a:cubicBezTo>
                  <a:pt x="7996" y="2256"/>
                  <a:pt x="7996" y="2259"/>
                  <a:pt x="7997" y="2265"/>
                </a:cubicBezTo>
                <a:close/>
                <a:moveTo>
                  <a:pt x="8529" y="2359"/>
                </a:moveTo>
                <a:cubicBezTo>
                  <a:pt x="8527" y="2357"/>
                  <a:pt x="8526" y="2356"/>
                  <a:pt x="8524" y="2355"/>
                </a:cubicBezTo>
                <a:cubicBezTo>
                  <a:pt x="8523" y="2357"/>
                  <a:pt x="8524" y="2359"/>
                  <a:pt x="8529" y="2359"/>
                </a:cubicBezTo>
                <a:close/>
                <a:moveTo>
                  <a:pt x="8619" y="2308"/>
                </a:moveTo>
                <a:cubicBezTo>
                  <a:pt x="8607" y="2308"/>
                  <a:pt x="8530" y="2344"/>
                  <a:pt x="8524" y="2355"/>
                </a:cubicBezTo>
                <a:cubicBezTo>
                  <a:pt x="8499" y="2336"/>
                  <a:pt x="8487" y="2340"/>
                  <a:pt x="8452" y="2328"/>
                </a:cubicBezTo>
                <a:cubicBezTo>
                  <a:pt x="8424" y="2328"/>
                  <a:pt x="8357" y="2296"/>
                  <a:pt x="8373" y="2296"/>
                </a:cubicBezTo>
                <a:cubicBezTo>
                  <a:pt x="8262" y="2235"/>
                  <a:pt x="8307" y="2328"/>
                  <a:pt x="8203" y="2328"/>
                </a:cubicBezTo>
                <a:cubicBezTo>
                  <a:pt x="8202" y="2336"/>
                  <a:pt x="8086" y="2466"/>
                  <a:pt x="8059" y="2319"/>
                </a:cubicBezTo>
                <a:cubicBezTo>
                  <a:pt x="8059" y="2338"/>
                  <a:pt x="7903" y="2325"/>
                  <a:pt x="7903" y="2324"/>
                </a:cubicBezTo>
                <a:cubicBezTo>
                  <a:pt x="7952" y="2292"/>
                  <a:pt x="7935" y="2277"/>
                  <a:pt x="8007" y="2265"/>
                </a:cubicBezTo>
                <a:cubicBezTo>
                  <a:pt x="8003" y="2260"/>
                  <a:pt x="8000" y="2257"/>
                  <a:pt x="7998" y="2257"/>
                </a:cubicBezTo>
                <a:cubicBezTo>
                  <a:pt x="8030" y="2053"/>
                  <a:pt x="8042" y="2046"/>
                  <a:pt x="8191" y="2109"/>
                </a:cubicBezTo>
                <a:cubicBezTo>
                  <a:pt x="8232" y="2127"/>
                  <a:pt x="8486" y="2265"/>
                  <a:pt x="8490" y="2265"/>
                </a:cubicBezTo>
                <a:cubicBezTo>
                  <a:pt x="8572" y="2266"/>
                  <a:pt x="8571" y="2285"/>
                  <a:pt x="8619" y="2308"/>
                </a:cubicBezTo>
                <a:close/>
                <a:moveTo>
                  <a:pt x="8140" y="2109"/>
                </a:moveTo>
                <a:cubicBezTo>
                  <a:pt x="8179" y="2119"/>
                  <a:pt x="8138" y="2088"/>
                  <a:pt x="8140" y="2109"/>
                </a:cubicBezTo>
                <a:close/>
                <a:moveTo>
                  <a:pt x="6874" y="1412"/>
                </a:moveTo>
                <a:cubicBezTo>
                  <a:pt x="6874" y="1486"/>
                  <a:pt x="6558" y="1360"/>
                  <a:pt x="6551" y="1360"/>
                </a:cubicBezTo>
                <a:cubicBezTo>
                  <a:pt x="6542" y="1353"/>
                  <a:pt x="6422" y="1282"/>
                  <a:pt x="6407" y="1287"/>
                </a:cubicBezTo>
                <a:cubicBezTo>
                  <a:pt x="6469" y="1199"/>
                  <a:pt x="6556" y="1258"/>
                  <a:pt x="6640" y="1267"/>
                </a:cubicBezTo>
                <a:cubicBezTo>
                  <a:pt x="6633" y="1267"/>
                  <a:pt x="6541" y="1173"/>
                  <a:pt x="6531" y="1173"/>
                </a:cubicBezTo>
                <a:cubicBezTo>
                  <a:pt x="6541" y="1166"/>
                  <a:pt x="6564" y="1179"/>
                  <a:pt x="6576" y="1173"/>
                </a:cubicBezTo>
                <a:cubicBezTo>
                  <a:pt x="6629" y="1173"/>
                  <a:pt x="6891" y="1142"/>
                  <a:pt x="6920" y="1142"/>
                </a:cubicBezTo>
                <a:cubicBezTo>
                  <a:pt x="6998" y="1159"/>
                  <a:pt x="6997" y="1141"/>
                  <a:pt x="6970" y="1204"/>
                </a:cubicBezTo>
                <a:cubicBezTo>
                  <a:pt x="6981" y="1208"/>
                  <a:pt x="7023" y="1279"/>
                  <a:pt x="7030" y="1298"/>
                </a:cubicBezTo>
                <a:cubicBezTo>
                  <a:pt x="7055" y="1294"/>
                  <a:pt x="7047" y="1301"/>
                  <a:pt x="7038" y="1329"/>
                </a:cubicBezTo>
                <a:cubicBezTo>
                  <a:pt x="7093" y="1329"/>
                  <a:pt x="6874" y="1498"/>
                  <a:pt x="6874" y="1412"/>
                </a:cubicBezTo>
                <a:close/>
                <a:moveTo>
                  <a:pt x="6967" y="1198"/>
                </a:moveTo>
                <a:cubicBezTo>
                  <a:pt x="6967" y="1198"/>
                  <a:pt x="6968" y="1198"/>
                  <a:pt x="6968" y="1198"/>
                </a:cubicBezTo>
                <a:cubicBezTo>
                  <a:pt x="6967" y="1198"/>
                  <a:pt x="6967" y="1198"/>
                  <a:pt x="6967" y="1198"/>
                </a:cubicBezTo>
                <a:close/>
                <a:moveTo>
                  <a:pt x="6967" y="1236"/>
                </a:moveTo>
                <a:cubicBezTo>
                  <a:pt x="6967" y="1163"/>
                  <a:pt x="6929" y="1236"/>
                  <a:pt x="6892" y="1236"/>
                </a:cubicBezTo>
                <a:cubicBezTo>
                  <a:pt x="6916" y="1237"/>
                  <a:pt x="6965" y="1237"/>
                  <a:pt x="6967" y="1236"/>
                </a:cubicBezTo>
                <a:close/>
                <a:moveTo>
                  <a:pt x="6969" y="1204"/>
                </a:moveTo>
                <a:cubicBezTo>
                  <a:pt x="6968" y="1204"/>
                  <a:pt x="6968" y="1204"/>
                  <a:pt x="6967" y="1204"/>
                </a:cubicBezTo>
                <a:cubicBezTo>
                  <a:pt x="6967" y="1208"/>
                  <a:pt x="6967" y="1208"/>
                  <a:pt x="6967" y="1208"/>
                </a:cubicBezTo>
                <a:cubicBezTo>
                  <a:pt x="6967" y="1205"/>
                  <a:pt x="6968" y="1204"/>
                  <a:pt x="6969" y="1204"/>
                </a:cubicBezTo>
                <a:close/>
                <a:moveTo>
                  <a:pt x="5719" y="914"/>
                </a:moveTo>
                <a:cubicBezTo>
                  <a:pt x="5719" y="921"/>
                  <a:pt x="5723" y="922"/>
                  <a:pt x="5728" y="921"/>
                </a:cubicBezTo>
                <a:cubicBezTo>
                  <a:pt x="5725" y="918"/>
                  <a:pt x="5722" y="916"/>
                  <a:pt x="5719" y="914"/>
                </a:cubicBezTo>
                <a:close/>
                <a:moveTo>
                  <a:pt x="5907" y="892"/>
                </a:moveTo>
                <a:cubicBezTo>
                  <a:pt x="5949" y="911"/>
                  <a:pt x="5975" y="904"/>
                  <a:pt x="6012" y="924"/>
                </a:cubicBezTo>
                <a:cubicBezTo>
                  <a:pt x="6003" y="924"/>
                  <a:pt x="6187" y="866"/>
                  <a:pt x="6187" y="933"/>
                </a:cubicBezTo>
                <a:cubicBezTo>
                  <a:pt x="6174" y="960"/>
                  <a:pt x="6100" y="1048"/>
                  <a:pt x="6060" y="1048"/>
                </a:cubicBezTo>
                <a:cubicBezTo>
                  <a:pt x="6046" y="1047"/>
                  <a:pt x="6050" y="1017"/>
                  <a:pt x="6047" y="1017"/>
                </a:cubicBezTo>
                <a:cubicBezTo>
                  <a:pt x="5989" y="1047"/>
                  <a:pt x="5994" y="1050"/>
                  <a:pt x="5933" y="1017"/>
                </a:cubicBezTo>
                <a:cubicBezTo>
                  <a:pt x="5709" y="1017"/>
                  <a:pt x="5474" y="1167"/>
                  <a:pt x="5282" y="1056"/>
                </a:cubicBezTo>
                <a:cubicBezTo>
                  <a:pt x="5282" y="1060"/>
                  <a:pt x="5411" y="1017"/>
                  <a:pt x="5414" y="1015"/>
                </a:cubicBezTo>
                <a:cubicBezTo>
                  <a:pt x="5391" y="1018"/>
                  <a:pt x="5361" y="1017"/>
                  <a:pt x="5337" y="1017"/>
                </a:cubicBezTo>
                <a:cubicBezTo>
                  <a:pt x="5350" y="1017"/>
                  <a:pt x="5345" y="995"/>
                  <a:pt x="5345" y="985"/>
                </a:cubicBezTo>
                <a:cubicBezTo>
                  <a:pt x="5345" y="990"/>
                  <a:pt x="5345" y="990"/>
                  <a:pt x="5345" y="990"/>
                </a:cubicBezTo>
                <a:cubicBezTo>
                  <a:pt x="5345" y="1069"/>
                  <a:pt x="5130" y="1020"/>
                  <a:pt x="5097" y="1017"/>
                </a:cubicBezTo>
                <a:cubicBezTo>
                  <a:pt x="4817" y="1017"/>
                  <a:pt x="5270" y="735"/>
                  <a:pt x="5345" y="876"/>
                </a:cubicBezTo>
                <a:cubicBezTo>
                  <a:pt x="5345" y="867"/>
                  <a:pt x="5748" y="955"/>
                  <a:pt x="5820" y="955"/>
                </a:cubicBezTo>
                <a:cubicBezTo>
                  <a:pt x="5779" y="955"/>
                  <a:pt x="5749" y="937"/>
                  <a:pt x="5728" y="921"/>
                </a:cubicBezTo>
                <a:cubicBezTo>
                  <a:pt x="5741" y="917"/>
                  <a:pt x="5764" y="895"/>
                  <a:pt x="5768" y="892"/>
                </a:cubicBezTo>
                <a:cubicBezTo>
                  <a:pt x="5752" y="884"/>
                  <a:pt x="5706" y="892"/>
                  <a:pt x="5686" y="892"/>
                </a:cubicBezTo>
                <a:cubicBezTo>
                  <a:pt x="5688" y="892"/>
                  <a:pt x="5688" y="860"/>
                  <a:pt x="5688" y="857"/>
                </a:cubicBezTo>
                <a:cubicBezTo>
                  <a:pt x="5688" y="877"/>
                  <a:pt x="5765" y="819"/>
                  <a:pt x="5782" y="815"/>
                </a:cubicBezTo>
                <a:cubicBezTo>
                  <a:pt x="5788" y="727"/>
                  <a:pt x="5956" y="892"/>
                  <a:pt x="5907" y="892"/>
                </a:cubicBezTo>
                <a:close/>
                <a:moveTo>
                  <a:pt x="5486" y="1018"/>
                </a:moveTo>
                <a:cubicBezTo>
                  <a:pt x="5478" y="1011"/>
                  <a:pt x="5434" y="1005"/>
                  <a:pt x="5486" y="1018"/>
                </a:cubicBezTo>
                <a:close/>
                <a:moveTo>
                  <a:pt x="5562" y="1014"/>
                </a:moveTo>
                <a:cubicBezTo>
                  <a:pt x="5522" y="1020"/>
                  <a:pt x="5559" y="1017"/>
                  <a:pt x="5562" y="1014"/>
                </a:cubicBezTo>
                <a:close/>
                <a:moveTo>
                  <a:pt x="11122" y="4254"/>
                </a:moveTo>
                <a:cubicBezTo>
                  <a:pt x="11119" y="4259"/>
                  <a:pt x="11117" y="4262"/>
                  <a:pt x="11118" y="4262"/>
                </a:cubicBezTo>
                <a:cubicBezTo>
                  <a:pt x="11123" y="4262"/>
                  <a:pt x="11124" y="4259"/>
                  <a:pt x="11122" y="4254"/>
                </a:cubicBezTo>
                <a:close/>
                <a:moveTo>
                  <a:pt x="11239" y="4106"/>
                </a:moveTo>
                <a:cubicBezTo>
                  <a:pt x="11241" y="4109"/>
                  <a:pt x="11243" y="4111"/>
                  <a:pt x="11245" y="4114"/>
                </a:cubicBezTo>
                <a:cubicBezTo>
                  <a:pt x="11246" y="4109"/>
                  <a:pt x="11244" y="4106"/>
                  <a:pt x="11239" y="4106"/>
                </a:cubicBezTo>
                <a:close/>
                <a:moveTo>
                  <a:pt x="11046" y="3888"/>
                </a:moveTo>
                <a:cubicBezTo>
                  <a:pt x="11102" y="3881"/>
                  <a:pt x="11122" y="3898"/>
                  <a:pt x="11141" y="3919"/>
                </a:cubicBezTo>
                <a:cubicBezTo>
                  <a:pt x="11152" y="3919"/>
                  <a:pt x="11186" y="3955"/>
                  <a:pt x="11210" y="3966"/>
                </a:cubicBezTo>
                <a:cubicBezTo>
                  <a:pt x="11210" y="3977"/>
                  <a:pt x="11170" y="3981"/>
                  <a:pt x="11173" y="3981"/>
                </a:cubicBezTo>
                <a:cubicBezTo>
                  <a:pt x="11201" y="4007"/>
                  <a:pt x="11169" y="4012"/>
                  <a:pt x="11174" y="4012"/>
                </a:cubicBezTo>
                <a:cubicBezTo>
                  <a:pt x="11177" y="4013"/>
                  <a:pt x="11242" y="4011"/>
                  <a:pt x="11242" y="4023"/>
                </a:cubicBezTo>
                <a:cubicBezTo>
                  <a:pt x="11211" y="4068"/>
                  <a:pt x="11216" y="4050"/>
                  <a:pt x="11179" y="4070"/>
                </a:cubicBezTo>
                <a:cubicBezTo>
                  <a:pt x="11180" y="4076"/>
                  <a:pt x="11180" y="4106"/>
                  <a:pt x="11174" y="4106"/>
                </a:cubicBezTo>
                <a:cubicBezTo>
                  <a:pt x="11181" y="4100"/>
                  <a:pt x="11162" y="4111"/>
                  <a:pt x="11151" y="4132"/>
                </a:cubicBezTo>
                <a:cubicBezTo>
                  <a:pt x="11165" y="4131"/>
                  <a:pt x="11198" y="4122"/>
                  <a:pt x="11219" y="4115"/>
                </a:cubicBezTo>
                <a:cubicBezTo>
                  <a:pt x="11215" y="4120"/>
                  <a:pt x="11211" y="4129"/>
                  <a:pt x="11210" y="4142"/>
                </a:cubicBezTo>
                <a:cubicBezTo>
                  <a:pt x="11210" y="4160"/>
                  <a:pt x="11241" y="4129"/>
                  <a:pt x="11245" y="4114"/>
                </a:cubicBezTo>
                <a:cubicBezTo>
                  <a:pt x="11339" y="4231"/>
                  <a:pt x="11158" y="4222"/>
                  <a:pt x="11143" y="4226"/>
                </a:cubicBezTo>
                <a:cubicBezTo>
                  <a:pt x="11143" y="4225"/>
                  <a:pt x="11130" y="4243"/>
                  <a:pt x="11122" y="4254"/>
                </a:cubicBezTo>
                <a:cubicBezTo>
                  <a:pt x="11119" y="4244"/>
                  <a:pt x="11103" y="4226"/>
                  <a:pt x="11093" y="4225"/>
                </a:cubicBezTo>
                <a:cubicBezTo>
                  <a:pt x="11087" y="4234"/>
                  <a:pt x="11083" y="4240"/>
                  <a:pt x="11085" y="4236"/>
                </a:cubicBezTo>
                <a:cubicBezTo>
                  <a:pt x="11085" y="4227"/>
                  <a:pt x="11089" y="4224"/>
                  <a:pt x="11093" y="4225"/>
                </a:cubicBezTo>
                <a:cubicBezTo>
                  <a:pt x="11107" y="4205"/>
                  <a:pt x="11128" y="4168"/>
                  <a:pt x="11113" y="4168"/>
                </a:cubicBezTo>
                <a:cubicBezTo>
                  <a:pt x="11081" y="4187"/>
                  <a:pt x="11057" y="4185"/>
                  <a:pt x="11022" y="4198"/>
                </a:cubicBezTo>
                <a:cubicBezTo>
                  <a:pt x="11022" y="4229"/>
                  <a:pt x="10992" y="4239"/>
                  <a:pt x="10930" y="4231"/>
                </a:cubicBezTo>
                <a:cubicBezTo>
                  <a:pt x="10930" y="4200"/>
                  <a:pt x="10930" y="4200"/>
                  <a:pt x="10930" y="4200"/>
                </a:cubicBezTo>
                <a:cubicBezTo>
                  <a:pt x="10935" y="4198"/>
                  <a:pt x="10940" y="4195"/>
                  <a:pt x="10945" y="4193"/>
                </a:cubicBezTo>
                <a:cubicBezTo>
                  <a:pt x="10928" y="4169"/>
                  <a:pt x="10895" y="4161"/>
                  <a:pt x="10874" y="4137"/>
                </a:cubicBezTo>
                <a:cubicBezTo>
                  <a:pt x="10873" y="4197"/>
                  <a:pt x="10685" y="4119"/>
                  <a:pt x="10619" y="4168"/>
                </a:cubicBezTo>
                <a:cubicBezTo>
                  <a:pt x="10635" y="4168"/>
                  <a:pt x="10587" y="4107"/>
                  <a:pt x="10586" y="4103"/>
                </a:cubicBezTo>
                <a:cubicBezTo>
                  <a:pt x="10586" y="4095"/>
                  <a:pt x="10687" y="4049"/>
                  <a:pt x="10680" y="4051"/>
                </a:cubicBezTo>
                <a:cubicBezTo>
                  <a:pt x="10680" y="4037"/>
                  <a:pt x="10618" y="4044"/>
                  <a:pt x="10618" y="4047"/>
                </a:cubicBezTo>
                <a:cubicBezTo>
                  <a:pt x="10621" y="4001"/>
                  <a:pt x="10642" y="4016"/>
                  <a:pt x="10680" y="4004"/>
                </a:cubicBezTo>
                <a:cubicBezTo>
                  <a:pt x="10680" y="3967"/>
                  <a:pt x="10819" y="3763"/>
                  <a:pt x="10816" y="3763"/>
                </a:cubicBezTo>
                <a:cubicBezTo>
                  <a:pt x="10816" y="3763"/>
                  <a:pt x="10806" y="3739"/>
                  <a:pt x="10839" y="3732"/>
                </a:cubicBezTo>
                <a:cubicBezTo>
                  <a:pt x="10851" y="3732"/>
                  <a:pt x="10927" y="3669"/>
                  <a:pt x="10973" y="3669"/>
                </a:cubicBezTo>
                <a:cubicBezTo>
                  <a:pt x="10975" y="3695"/>
                  <a:pt x="10992" y="3757"/>
                  <a:pt x="10992" y="3757"/>
                </a:cubicBezTo>
                <a:cubicBezTo>
                  <a:pt x="10991" y="3761"/>
                  <a:pt x="10991" y="3763"/>
                  <a:pt x="10990" y="3764"/>
                </a:cubicBezTo>
                <a:cubicBezTo>
                  <a:pt x="10993" y="3770"/>
                  <a:pt x="10995" y="3794"/>
                  <a:pt x="10985" y="3794"/>
                </a:cubicBezTo>
                <a:cubicBezTo>
                  <a:pt x="10952" y="3797"/>
                  <a:pt x="10970" y="3780"/>
                  <a:pt x="10961" y="3761"/>
                </a:cubicBezTo>
                <a:cubicBezTo>
                  <a:pt x="10961" y="3798"/>
                  <a:pt x="10927" y="3794"/>
                  <a:pt x="10930" y="3825"/>
                </a:cubicBezTo>
                <a:cubicBezTo>
                  <a:pt x="10911" y="3838"/>
                  <a:pt x="10893" y="3849"/>
                  <a:pt x="10867" y="3888"/>
                </a:cubicBezTo>
                <a:cubicBezTo>
                  <a:pt x="10894" y="3871"/>
                  <a:pt x="10912" y="3865"/>
                  <a:pt x="10938" y="3856"/>
                </a:cubicBezTo>
                <a:cubicBezTo>
                  <a:pt x="10898" y="3856"/>
                  <a:pt x="10968" y="3819"/>
                  <a:pt x="10961" y="3825"/>
                </a:cubicBezTo>
                <a:cubicBezTo>
                  <a:pt x="10980" y="3825"/>
                  <a:pt x="10959" y="3847"/>
                  <a:pt x="10948" y="3856"/>
                </a:cubicBezTo>
                <a:cubicBezTo>
                  <a:pt x="10961" y="3856"/>
                  <a:pt x="10992" y="3854"/>
                  <a:pt x="10992" y="3871"/>
                </a:cubicBezTo>
                <a:cubicBezTo>
                  <a:pt x="10979" y="3893"/>
                  <a:pt x="10965" y="3883"/>
                  <a:pt x="10955" y="3902"/>
                </a:cubicBezTo>
                <a:cubicBezTo>
                  <a:pt x="10955" y="3905"/>
                  <a:pt x="10955" y="3910"/>
                  <a:pt x="10954" y="3919"/>
                </a:cubicBezTo>
                <a:cubicBezTo>
                  <a:pt x="10969" y="3917"/>
                  <a:pt x="11086" y="3888"/>
                  <a:pt x="11046" y="3888"/>
                </a:cubicBezTo>
                <a:close/>
                <a:moveTo>
                  <a:pt x="10993" y="4174"/>
                </a:moveTo>
                <a:cubicBezTo>
                  <a:pt x="10989" y="4174"/>
                  <a:pt x="10961" y="4173"/>
                  <a:pt x="10954" y="4172"/>
                </a:cubicBezTo>
                <a:cubicBezTo>
                  <a:pt x="10960" y="4173"/>
                  <a:pt x="10962" y="4178"/>
                  <a:pt x="10961" y="4184"/>
                </a:cubicBezTo>
                <a:cubicBezTo>
                  <a:pt x="10971" y="4179"/>
                  <a:pt x="10978" y="4174"/>
                  <a:pt x="10988" y="4174"/>
                </a:cubicBezTo>
                <a:lnTo>
                  <a:pt x="10993" y="4174"/>
                </a:lnTo>
                <a:close/>
                <a:moveTo>
                  <a:pt x="11148" y="4132"/>
                </a:moveTo>
                <a:cubicBezTo>
                  <a:pt x="11148" y="4132"/>
                  <a:pt x="11149" y="4132"/>
                  <a:pt x="11150" y="4132"/>
                </a:cubicBezTo>
                <a:cubicBezTo>
                  <a:pt x="11150" y="4130"/>
                  <a:pt x="11150" y="4129"/>
                  <a:pt x="11148" y="4132"/>
                </a:cubicBezTo>
                <a:close/>
                <a:moveTo>
                  <a:pt x="11235" y="4106"/>
                </a:moveTo>
                <a:cubicBezTo>
                  <a:pt x="11231" y="4105"/>
                  <a:pt x="11225" y="4107"/>
                  <a:pt x="11219" y="4115"/>
                </a:cubicBezTo>
                <a:cubicBezTo>
                  <a:pt x="11233" y="4110"/>
                  <a:pt x="11241" y="4106"/>
                  <a:pt x="11235" y="4106"/>
                </a:cubicBezTo>
                <a:close/>
                <a:moveTo>
                  <a:pt x="6562" y="1683"/>
                </a:moveTo>
                <a:cubicBezTo>
                  <a:pt x="6560" y="1684"/>
                  <a:pt x="6558" y="1685"/>
                  <a:pt x="6557" y="1686"/>
                </a:cubicBezTo>
                <a:cubicBezTo>
                  <a:pt x="6560" y="1686"/>
                  <a:pt x="6562" y="1685"/>
                  <a:pt x="6562" y="1683"/>
                </a:cubicBezTo>
                <a:close/>
                <a:moveTo>
                  <a:pt x="4175" y="1360"/>
                </a:moveTo>
                <a:cubicBezTo>
                  <a:pt x="4172" y="1360"/>
                  <a:pt x="4189" y="1357"/>
                  <a:pt x="4190" y="1329"/>
                </a:cubicBezTo>
                <a:cubicBezTo>
                  <a:pt x="4233" y="1328"/>
                  <a:pt x="4239" y="1305"/>
                  <a:pt x="4268" y="1267"/>
                </a:cubicBezTo>
                <a:cubicBezTo>
                  <a:pt x="4233" y="1267"/>
                  <a:pt x="4270" y="1265"/>
                  <a:pt x="4292" y="1267"/>
                </a:cubicBezTo>
                <a:cubicBezTo>
                  <a:pt x="4276" y="1267"/>
                  <a:pt x="4305" y="1204"/>
                  <a:pt x="4327" y="1204"/>
                </a:cubicBezTo>
                <a:cubicBezTo>
                  <a:pt x="4328" y="1201"/>
                  <a:pt x="4325" y="1187"/>
                  <a:pt x="4346" y="1170"/>
                </a:cubicBezTo>
                <a:cubicBezTo>
                  <a:pt x="4346" y="1176"/>
                  <a:pt x="4384" y="1173"/>
                  <a:pt x="4372" y="1173"/>
                </a:cubicBezTo>
                <a:cubicBezTo>
                  <a:pt x="4338" y="1153"/>
                  <a:pt x="4327" y="1144"/>
                  <a:pt x="4315" y="1111"/>
                </a:cubicBezTo>
                <a:cubicBezTo>
                  <a:pt x="4223" y="1111"/>
                  <a:pt x="4382" y="1082"/>
                  <a:pt x="4399" y="1080"/>
                </a:cubicBezTo>
                <a:cubicBezTo>
                  <a:pt x="4463" y="1069"/>
                  <a:pt x="4543" y="1074"/>
                  <a:pt x="4607" y="1080"/>
                </a:cubicBezTo>
                <a:cubicBezTo>
                  <a:pt x="4662" y="1084"/>
                  <a:pt x="4846" y="1094"/>
                  <a:pt x="4846" y="1113"/>
                </a:cubicBezTo>
                <a:cubicBezTo>
                  <a:pt x="5039" y="1105"/>
                  <a:pt x="5104" y="1131"/>
                  <a:pt x="5220" y="1199"/>
                </a:cubicBezTo>
                <a:cubicBezTo>
                  <a:pt x="5220" y="1199"/>
                  <a:pt x="5218" y="1201"/>
                  <a:pt x="5216" y="1202"/>
                </a:cubicBezTo>
                <a:cubicBezTo>
                  <a:pt x="5280" y="1191"/>
                  <a:pt x="5340" y="1198"/>
                  <a:pt x="5345" y="1274"/>
                </a:cubicBezTo>
                <a:cubicBezTo>
                  <a:pt x="5345" y="1248"/>
                  <a:pt x="5358" y="1290"/>
                  <a:pt x="5358" y="1298"/>
                </a:cubicBezTo>
                <a:cubicBezTo>
                  <a:pt x="5385" y="1230"/>
                  <a:pt x="5605" y="1222"/>
                  <a:pt x="5624" y="1297"/>
                </a:cubicBezTo>
                <a:cubicBezTo>
                  <a:pt x="5622" y="1297"/>
                  <a:pt x="5620" y="1297"/>
                  <a:pt x="5617" y="1298"/>
                </a:cubicBezTo>
                <a:cubicBezTo>
                  <a:pt x="5620" y="1298"/>
                  <a:pt x="5622" y="1298"/>
                  <a:pt x="5624" y="1298"/>
                </a:cubicBezTo>
                <a:cubicBezTo>
                  <a:pt x="5625" y="1301"/>
                  <a:pt x="5626" y="1304"/>
                  <a:pt x="5626" y="1308"/>
                </a:cubicBezTo>
                <a:cubicBezTo>
                  <a:pt x="5628" y="1302"/>
                  <a:pt x="5627" y="1299"/>
                  <a:pt x="5625" y="1298"/>
                </a:cubicBezTo>
                <a:cubicBezTo>
                  <a:pt x="5625" y="1298"/>
                  <a:pt x="5625" y="1298"/>
                  <a:pt x="5624" y="1298"/>
                </a:cubicBezTo>
                <a:cubicBezTo>
                  <a:pt x="5624" y="1298"/>
                  <a:pt x="5624" y="1298"/>
                  <a:pt x="5624" y="1297"/>
                </a:cubicBezTo>
                <a:cubicBezTo>
                  <a:pt x="5625" y="1298"/>
                  <a:pt x="5625" y="1298"/>
                  <a:pt x="5625" y="1298"/>
                </a:cubicBezTo>
                <a:cubicBezTo>
                  <a:pt x="5645" y="1298"/>
                  <a:pt x="5661" y="1297"/>
                  <a:pt x="5688" y="1298"/>
                </a:cubicBezTo>
                <a:cubicBezTo>
                  <a:pt x="5688" y="1267"/>
                  <a:pt x="5688" y="1267"/>
                  <a:pt x="5688" y="1267"/>
                </a:cubicBezTo>
                <a:cubicBezTo>
                  <a:pt x="5688" y="1263"/>
                  <a:pt x="5653" y="1271"/>
                  <a:pt x="5651" y="1267"/>
                </a:cubicBezTo>
                <a:cubicBezTo>
                  <a:pt x="5665" y="1267"/>
                  <a:pt x="5653" y="1236"/>
                  <a:pt x="5654" y="1236"/>
                </a:cubicBezTo>
                <a:cubicBezTo>
                  <a:pt x="5680" y="1237"/>
                  <a:pt x="5799" y="1267"/>
                  <a:pt x="5772" y="1267"/>
                </a:cubicBezTo>
                <a:cubicBezTo>
                  <a:pt x="5803" y="1271"/>
                  <a:pt x="5885" y="1329"/>
                  <a:pt x="5863" y="1329"/>
                </a:cubicBezTo>
                <a:cubicBezTo>
                  <a:pt x="5856" y="1325"/>
                  <a:pt x="5883" y="1360"/>
                  <a:pt x="5889" y="1360"/>
                </a:cubicBezTo>
                <a:cubicBezTo>
                  <a:pt x="5884" y="1352"/>
                  <a:pt x="5876" y="1349"/>
                  <a:pt x="5911" y="1360"/>
                </a:cubicBezTo>
                <a:cubicBezTo>
                  <a:pt x="5909" y="1360"/>
                  <a:pt x="5908" y="1360"/>
                  <a:pt x="5907" y="1360"/>
                </a:cubicBezTo>
                <a:cubicBezTo>
                  <a:pt x="5907" y="1360"/>
                  <a:pt x="5906" y="1360"/>
                  <a:pt x="5906" y="1360"/>
                </a:cubicBezTo>
                <a:cubicBezTo>
                  <a:pt x="5906" y="1361"/>
                  <a:pt x="5906" y="1361"/>
                  <a:pt x="5906" y="1361"/>
                </a:cubicBezTo>
                <a:cubicBezTo>
                  <a:pt x="5906" y="1361"/>
                  <a:pt x="5906" y="1361"/>
                  <a:pt x="5906" y="1361"/>
                </a:cubicBezTo>
                <a:cubicBezTo>
                  <a:pt x="5907" y="1361"/>
                  <a:pt x="5907" y="1361"/>
                  <a:pt x="5907" y="1360"/>
                </a:cubicBezTo>
                <a:cubicBezTo>
                  <a:pt x="5908" y="1361"/>
                  <a:pt x="5907" y="1361"/>
                  <a:pt x="5906" y="1361"/>
                </a:cubicBezTo>
                <a:cubicBezTo>
                  <a:pt x="5908" y="1371"/>
                  <a:pt x="5907" y="1382"/>
                  <a:pt x="5903" y="1392"/>
                </a:cubicBezTo>
                <a:cubicBezTo>
                  <a:pt x="5923" y="1390"/>
                  <a:pt x="5948" y="1390"/>
                  <a:pt x="5969" y="1392"/>
                </a:cubicBezTo>
                <a:cubicBezTo>
                  <a:pt x="5927" y="1347"/>
                  <a:pt x="5913" y="1285"/>
                  <a:pt x="5878" y="1240"/>
                </a:cubicBezTo>
                <a:cubicBezTo>
                  <a:pt x="5877" y="1240"/>
                  <a:pt x="5877" y="1241"/>
                  <a:pt x="5875" y="1241"/>
                </a:cubicBezTo>
                <a:cubicBezTo>
                  <a:pt x="5876" y="1240"/>
                  <a:pt x="5877" y="1240"/>
                  <a:pt x="5878" y="1239"/>
                </a:cubicBezTo>
                <a:cubicBezTo>
                  <a:pt x="5877" y="1238"/>
                  <a:pt x="5876" y="1237"/>
                  <a:pt x="5875" y="1236"/>
                </a:cubicBezTo>
                <a:cubicBezTo>
                  <a:pt x="5878" y="1235"/>
                  <a:pt x="5880" y="1235"/>
                  <a:pt x="5882" y="1235"/>
                </a:cubicBezTo>
                <a:cubicBezTo>
                  <a:pt x="5911" y="1211"/>
                  <a:pt x="5963" y="1203"/>
                  <a:pt x="6013" y="1204"/>
                </a:cubicBezTo>
                <a:cubicBezTo>
                  <a:pt x="5993" y="1204"/>
                  <a:pt x="6281" y="1100"/>
                  <a:pt x="6281" y="1184"/>
                </a:cubicBezTo>
                <a:cubicBezTo>
                  <a:pt x="6220" y="1229"/>
                  <a:pt x="6161" y="1289"/>
                  <a:pt x="6218" y="1360"/>
                </a:cubicBezTo>
                <a:cubicBezTo>
                  <a:pt x="6225" y="1361"/>
                  <a:pt x="6250" y="1363"/>
                  <a:pt x="6250" y="1369"/>
                </a:cubicBezTo>
                <a:cubicBezTo>
                  <a:pt x="6250" y="1369"/>
                  <a:pt x="6250" y="1369"/>
                  <a:pt x="6250" y="1368"/>
                </a:cubicBezTo>
                <a:cubicBezTo>
                  <a:pt x="6267" y="1389"/>
                  <a:pt x="6279" y="1444"/>
                  <a:pt x="6281" y="1450"/>
                </a:cubicBezTo>
                <a:cubicBezTo>
                  <a:pt x="6281" y="1453"/>
                  <a:pt x="6280" y="1455"/>
                  <a:pt x="6279" y="1457"/>
                </a:cubicBezTo>
                <a:cubicBezTo>
                  <a:pt x="6324" y="1470"/>
                  <a:pt x="6361" y="1524"/>
                  <a:pt x="6434" y="1516"/>
                </a:cubicBezTo>
                <a:cubicBezTo>
                  <a:pt x="6505" y="1516"/>
                  <a:pt x="6519" y="1603"/>
                  <a:pt x="6583" y="1548"/>
                </a:cubicBezTo>
                <a:cubicBezTo>
                  <a:pt x="6591" y="1555"/>
                  <a:pt x="6593" y="1566"/>
                  <a:pt x="6588" y="1579"/>
                </a:cubicBezTo>
                <a:cubicBezTo>
                  <a:pt x="6587" y="1581"/>
                  <a:pt x="6589" y="1577"/>
                  <a:pt x="6593" y="1572"/>
                </a:cubicBezTo>
                <a:cubicBezTo>
                  <a:pt x="6593" y="1571"/>
                  <a:pt x="6593" y="1570"/>
                  <a:pt x="6593" y="1569"/>
                </a:cubicBezTo>
                <a:cubicBezTo>
                  <a:pt x="6593" y="1569"/>
                  <a:pt x="6594" y="1570"/>
                  <a:pt x="6594" y="1570"/>
                </a:cubicBezTo>
                <a:cubicBezTo>
                  <a:pt x="6603" y="1557"/>
                  <a:pt x="6619" y="1535"/>
                  <a:pt x="6623" y="1547"/>
                </a:cubicBezTo>
                <a:cubicBezTo>
                  <a:pt x="6623" y="1546"/>
                  <a:pt x="6638" y="1495"/>
                  <a:pt x="6686" y="1531"/>
                </a:cubicBezTo>
                <a:cubicBezTo>
                  <a:pt x="6686" y="1561"/>
                  <a:pt x="6642" y="1537"/>
                  <a:pt x="6623" y="1548"/>
                </a:cubicBezTo>
                <a:cubicBezTo>
                  <a:pt x="6624" y="1549"/>
                  <a:pt x="6624" y="1551"/>
                  <a:pt x="6624" y="1555"/>
                </a:cubicBezTo>
                <a:cubicBezTo>
                  <a:pt x="6624" y="1555"/>
                  <a:pt x="6610" y="1578"/>
                  <a:pt x="6601" y="1582"/>
                </a:cubicBezTo>
                <a:cubicBezTo>
                  <a:pt x="6625" y="1624"/>
                  <a:pt x="6590" y="1617"/>
                  <a:pt x="6592" y="1638"/>
                </a:cubicBezTo>
                <a:cubicBezTo>
                  <a:pt x="6600" y="1640"/>
                  <a:pt x="6589" y="1672"/>
                  <a:pt x="6595" y="1672"/>
                </a:cubicBezTo>
                <a:cubicBezTo>
                  <a:pt x="6573" y="1658"/>
                  <a:pt x="6554" y="1657"/>
                  <a:pt x="6530" y="1640"/>
                </a:cubicBezTo>
                <a:cubicBezTo>
                  <a:pt x="6537" y="1639"/>
                  <a:pt x="6545" y="1640"/>
                  <a:pt x="6551" y="1641"/>
                </a:cubicBezTo>
                <a:cubicBezTo>
                  <a:pt x="6548" y="1640"/>
                  <a:pt x="6546" y="1626"/>
                  <a:pt x="6545" y="1626"/>
                </a:cubicBezTo>
                <a:cubicBezTo>
                  <a:pt x="6515" y="1638"/>
                  <a:pt x="6514" y="1627"/>
                  <a:pt x="6481" y="1641"/>
                </a:cubicBezTo>
                <a:cubicBezTo>
                  <a:pt x="6468" y="1641"/>
                  <a:pt x="6538" y="1686"/>
                  <a:pt x="6557" y="1686"/>
                </a:cubicBezTo>
                <a:cubicBezTo>
                  <a:pt x="6521" y="1711"/>
                  <a:pt x="6480" y="1735"/>
                  <a:pt x="6433" y="1735"/>
                </a:cubicBezTo>
                <a:cubicBezTo>
                  <a:pt x="6367" y="1734"/>
                  <a:pt x="6058" y="1679"/>
                  <a:pt x="6070" y="1673"/>
                </a:cubicBezTo>
                <a:cubicBezTo>
                  <a:pt x="6038" y="1656"/>
                  <a:pt x="5828" y="1738"/>
                  <a:pt x="5771" y="1749"/>
                </a:cubicBezTo>
                <a:cubicBezTo>
                  <a:pt x="5726" y="1757"/>
                  <a:pt x="5656" y="1769"/>
                  <a:pt x="5585" y="1775"/>
                </a:cubicBezTo>
                <a:cubicBezTo>
                  <a:pt x="5585" y="1775"/>
                  <a:pt x="5584" y="1776"/>
                  <a:pt x="5582" y="1777"/>
                </a:cubicBezTo>
                <a:cubicBezTo>
                  <a:pt x="5596" y="1777"/>
                  <a:pt x="5564" y="1802"/>
                  <a:pt x="5550" y="1802"/>
                </a:cubicBezTo>
                <a:cubicBezTo>
                  <a:pt x="5515" y="1802"/>
                  <a:pt x="5559" y="1781"/>
                  <a:pt x="5578" y="1775"/>
                </a:cubicBezTo>
                <a:cubicBezTo>
                  <a:pt x="5481" y="1782"/>
                  <a:pt x="5383" y="1773"/>
                  <a:pt x="5345" y="1716"/>
                </a:cubicBezTo>
                <a:cubicBezTo>
                  <a:pt x="5345" y="1715"/>
                  <a:pt x="5373" y="1708"/>
                  <a:pt x="5376" y="1702"/>
                </a:cubicBezTo>
                <a:cubicBezTo>
                  <a:pt x="5376" y="1686"/>
                  <a:pt x="5344" y="1706"/>
                  <a:pt x="5345" y="1704"/>
                </a:cubicBezTo>
                <a:cubicBezTo>
                  <a:pt x="5300" y="1704"/>
                  <a:pt x="5077" y="1667"/>
                  <a:pt x="5039" y="1643"/>
                </a:cubicBezTo>
                <a:cubicBezTo>
                  <a:pt x="4924" y="1643"/>
                  <a:pt x="5115" y="1567"/>
                  <a:pt x="5158" y="1553"/>
                </a:cubicBezTo>
                <a:cubicBezTo>
                  <a:pt x="5147" y="1549"/>
                  <a:pt x="5131" y="1523"/>
                  <a:pt x="5126" y="1516"/>
                </a:cubicBezTo>
                <a:cubicBezTo>
                  <a:pt x="5012" y="1615"/>
                  <a:pt x="4959" y="1454"/>
                  <a:pt x="4906" y="1454"/>
                </a:cubicBezTo>
                <a:cubicBezTo>
                  <a:pt x="4930" y="1456"/>
                  <a:pt x="4961" y="1451"/>
                  <a:pt x="4989" y="1444"/>
                </a:cubicBezTo>
                <a:cubicBezTo>
                  <a:pt x="4965" y="1438"/>
                  <a:pt x="4941" y="1423"/>
                  <a:pt x="4910" y="1423"/>
                </a:cubicBezTo>
                <a:cubicBezTo>
                  <a:pt x="4888" y="1420"/>
                  <a:pt x="4864" y="1424"/>
                  <a:pt x="4842" y="1423"/>
                </a:cubicBezTo>
                <a:cubicBezTo>
                  <a:pt x="4846" y="1423"/>
                  <a:pt x="4852" y="1360"/>
                  <a:pt x="4838" y="1360"/>
                </a:cubicBezTo>
                <a:cubicBezTo>
                  <a:pt x="4877" y="1349"/>
                  <a:pt x="4873" y="1329"/>
                  <a:pt x="4915" y="1329"/>
                </a:cubicBezTo>
                <a:cubicBezTo>
                  <a:pt x="4900" y="1315"/>
                  <a:pt x="4883" y="1345"/>
                  <a:pt x="4877" y="1308"/>
                </a:cubicBezTo>
                <a:cubicBezTo>
                  <a:pt x="4877" y="1305"/>
                  <a:pt x="4882" y="1301"/>
                  <a:pt x="4889" y="1297"/>
                </a:cubicBezTo>
                <a:cubicBezTo>
                  <a:pt x="4763" y="1350"/>
                  <a:pt x="4596" y="1449"/>
                  <a:pt x="4596" y="1423"/>
                </a:cubicBezTo>
                <a:cubicBezTo>
                  <a:pt x="4507" y="1508"/>
                  <a:pt x="4215" y="1404"/>
                  <a:pt x="4175" y="1360"/>
                </a:cubicBezTo>
                <a:close/>
                <a:moveTo>
                  <a:pt x="6462" y="1639"/>
                </a:moveTo>
                <a:cubicBezTo>
                  <a:pt x="6465" y="1619"/>
                  <a:pt x="6455" y="1639"/>
                  <a:pt x="6462" y="1639"/>
                </a:cubicBezTo>
                <a:close/>
                <a:moveTo>
                  <a:pt x="6047" y="1213"/>
                </a:moveTo>
                <a:cubicBezTo>
                  <a:pt x="6053" y="1218"/>
                  <a:pt x="6082" y="1219"/>
                  <a:pt x="6047" y="1213"/>
                </a:cubicBezTo>
                <a:close/>
                <a:moveTo>
                  <a:pt x="5335" y="1283"/>
                </a:moveTo>
                <a:cubicBezTo>
                  <a:pt x="5336" y="1280"/>
                  <a:pt x="5312" y="1277"/>
                  <a:pt x="5335" y="1283"/>
                </a:cubicBezTo>
                <a:close/>
                <a:moveTo>
                  <a:pt x="5167" y="1550"/>
                </a:moveTo>
                <a:cubicBezTo>
                  <a:pt x="5171" y="1550"/>
                  <a:pt x="5175" y="1549"/>
                  <a:pt x="5180" y="1549"/>
                </a:cubicBezTo>
                <a:cubicBezTo>
                  <a:pt x="5176" y="1540"/>
                  <a:pt x="5174" y="1520"/>
                  <a:pt x="5173" y="1519"/>
                </a:cubicBezTo>
                <a:cubicBezTo>
                  <a:pt x="5173" y="1537"/>
                  <a:pt x="5170" y="1546"/>
                  <a:pt x="5167" y="1550"/>
                </a:cubicBezTo>
                <a:close/>
                <a:moveTo>
                  <a:pt x="5074" y="1241"/>
                </a:moveTo>
                <a:cubicBezTo>
                  <a:pt x="5074" y="1240"/>
                  <a:pt x="5020" y="1246"/>
                  <a:pt x="5074" y="1241"/>
                </a:cubicBezTo>
                <a:close/>
                <a:moveTo>
                  <a:pt x="5008" y="1251"/>
                </a:moveTo>
                <a:cubicBezTo>
                  <a:pt x="5007" y="1258"/>
                  <a:pt x="5009" y="1254"/>
                  <a:pt x="5008" y="1251"/>
                </a:cubicBezTo>
                <a:close/>
                <a:moveTo>
                  <a:pt x="4919" y="1285"/>
                </a:moveTo>
                <a:cubicBezTo>
                  <a:pt x="4949" y="1275"/>
                  <a:pt x="4987" y="1267"/>
                  <a:pt x="5000" y="1267"/>
                </a:cubicBezTo>
                <a:cubicBezTo>
                  <a:pt x="4981" y="1266"/>
                  <a:pt x="4952" y="1273"/>
                  <a:pt x="4919" y="1285"/>
                </a:cubicBezTo>
                <a:close/>
                <a:moveTo>
                  <a:pt x="6237" y="1360"/>
                </a:moveTo>
                <a:cubicBezTo>
                  <a:pt x="6242" y="1360"/>
                  <a:pt x="6246" y="1363"/>
                  <a:pt x="6250" y="1368"/>
                </a:cubicBezTo>
                <a:cubicBezTo>
                  <a:pt x="6252" y="1359"/>
                  <a:pt x="6248" y="1356"/>
                  <a:pt x="6237" y="1360"/>
                </a:cubicBezTo>
                <a:close/>
                <a:moveTo>
                  <a:pt x="7434" y="1017"/>
                </a:moveTo>
                <a:cubicBezTo>
                  <a:pt x="7431" y="1016"/>
                  <a:pt x="7432" y="1019"/>
                  <a:pt x="7433" y="1021"/>
                </a:cubicBezTo>
                <a:cubicBezTo>
                  <a:pt x="7433" y="1019"/>
                  <a:pt x="7433" y="1017"/>
                  <a:pt x="7434" y="1017"/>
                </a:cubicBezTo>
                <a:close/>
                <a:moveTo>
                  <a:pt x="7463" y="268"/>
                </a:moveTo>
                <a:cubicBezTo>
                  <a:pt x="7464" y="268"/>
                  <a:pt x="7466" y="267"/>
                  <a:pt x="7467" y="266"/>
                </a:cubicBezTo>
                <a:cubicBezTo>
                  <a:pt x="7467" y="262"/>
                  <a:pt x="7466" y="263"/>
                  <a:pt x="7463" y="268"/>
                </a:cubicBezTo>
                <a:close/>
                <a:moveTo>
                  <a:pt x="6965" y="1017"/>
                </a:moveTo>
                <a:cubicBezTo>
                  <a:pt x="6964" y="1016"/>
                  <a:pt x="6963" y="1016"/>
                  <a:pt x="6963" y="1015"/>
                </a:cubicBezTo>
                <a:cubicBezTo>
                  <a:pt x="6961" y="1016"/>
                  <a:pt x="6961" y="1017"/>
                  <a:pt x="6965" y="1017"/>
                </a:cubicBezTo>
                <a:close/>
                <a:moveTo>
                  <a:pt x="6808" y="1048"/>
                </a:moveTo>
                <a:cubicBezTo>
                  <a:pt x="6807" y="1048"/>
                  <a:pt x="6805" y="1047"/>
                  <a:pt x="6804" y="1047"/>
                </a:cubicBezTo>
                <a:cubicBezTo>
                  <a:pt x="6803" y="1048"/>
                  <a:pt x="6804" y="1048"/>
                  <a:pt x="6808" y="1048"/>
                </a:cubicBezTo>
                <a:close/>
                <a:moveTo>
                  <a:pt x="8090" y="735"/>
                </a:moveTo>
                <a:cubicBezTo>
                  <a:pt x="8089" y="731"/>
                  <a:pt x="8080" y="730"/>
                  <a:pt x="8090" y="735"/>
                </a:cubicBezTo>
                <a:close/>
                <a:moveTo>
                  <a:pt x="7001" y="456"/>
                </a:moveTo>
                <a:cubicBezTo>
                  <a:pt x="7000" y="456"/>
                  <a:pt x="6991" y="389"/>
                  <a:pt x="7061" y="393"/>
                </a:cubicBezTo>
                <a:cubicBezTo>
                  <a:pt x="7086" y="345"/>
                  <a:pt x="7153" y="331"/>
                  <a:pt x="7231" y="331"/>
                </a:cubicBezTo>
                <a:cubicBezTo>
                  <a:pt x="7285" y="188"/>
                  <a:pt x="7654" y="408"/>
                  <a:pt x="7741" y="423"/>
                </a:cubicBezTo>
                <a:cubicBezTo>
                  <a:pt x="7743" y="422"/>
                  <a:pt x="7748" y="420"/>
                  <a:pt x="7751" y="419"/>
                </a:cubicBezTo>
                <a:cubicBezTo>
                  <a:pt x="7748" y="421"/>
                  <a:pt x="7745" y="422"/>
                  <a:pt x="7742" y="424"/>
                </a:cubicBezTo>
                <a:cubicBezTo>
                  <a:pt x="7744" y="424"/>
                  <a:pt x="7747" y="424"/>
                  <a:pt x="7749" y="424"/>
                </a:cubicBezTo>
                <a:cubicBezTo>
                  <a:pt x="7755" y="420"/>
                  <a:pt x="7754" y="419"/>
                  <a:pt x="7751" y="419"/>
                </a:cubicBezTo>
                <a:cubicBezTo>
                  <a:pt x="7791" y="401"/>
                  <a:pt x="7817" y="409"/>
                  <a:pt x="7876" y="394"/>
                </a:cubicBezTo>
                <a:cubicBezTo>
                  <a:pt x="7862" y="404"/>
                  <a:pt x="7966" y="467"/>
                  <a:pt x="7966" y="458"/>
                </a:cubicBezTo>
                <a:cubicBezTo>
                  <a:pt x="7958" y="468"/>
                  <a:pt x="7940" y="473"/>
                  <a:pt x="7935" y="487"/>
                </a:cubicBezTo>
                <a:cubicBezTo>
                  <a:pt x="7935" y="488"/>
                  <a:pt x="7964" y="486"/>
                  <a:pt x="7976" y="486"/>
                </a:cubicBezTo>
                <a:cubicBezTo>
                  <a:pt x="7941" y="479"/>
                  <a:pt x="8059" y="390"/>
                  <a:pt x="8074" y="393"/>
                </a:cubicBezTo>
                <a:cubicBezTo>
                  <a:pt x="7878" y="393"/>
                  <a:pt x="7778" y="354"/>
                  <a:pt x="7622" y="331"/>
                </a:cubicBezTo>
                <a:cubicBezTo>
                  <a:pt x="7622" y="305"/>
                  <a:pt x="7622" y="305"/>
                  <a:pt x="7622" y="305"/>
                </a:cubicBezTo>
                <a:cubicBezTo>
                  <a:pt x="7638" y="305"/>
                  <a:pt x="7638" y="305"/>
                  <a:pt x="7638" y="305"/>
                </a:cubicBezTo>
                <a:cubicBezTo>
                  <a:pt x="7584" y="305"/>
                  <a:pt x="7586" y="283"/>
                  <a:pt x="7561" y="271"/>
                </a:cubicBezTo>
                <a:cubicBezTo>
                  <a:pt x="7560" y="356"/>
                  <a:pt x="7466" y="247"/>
                  <a:pt x="7466" y="273"/>
                </a:cubicBezTo>
                <a:cubicBezTo>
                  <a:pt x="7467" y="270"/>
                  <a:pt x="7467" y="268"/>
                  <a:pt x="7467" y="266"/>
                </a:cubicBezTo>
                <a:cubicBezTo>
                  <a:pt x="7537" y="225"/>
                  <a:pt x="7934" y="208"/>
                  <a:pt x="7934" y="211"/>
                </a:cubicBezTo>
                <a:cubicBezTo>
                  <a:pt x="7958" y="208"/>
                  <a:pt x="8021" y="206"/>
                  <a:pt x="8059" y="206"/>
                </a:cubicBezTo>
                <a:cubicBezTo>
                  <a:pt x="8059" y="180"/>
                  <a:pt x="8059" y="180"/>
                  <a:pt x="8059" y="180"/>
                </a:cubicBezTo>
                <a:cubicBezTo>
                  <a:pt x="8059" y="180"/>
                  <a:pt x="8059" y="180"/>
                  <a:pt x="8059" y="180"/>
                </a:cubicBezTo>
                <a:cubicBezTo>
                  <a:pt x="8058" y="180"/>
                  <a:pt x="8057" y="178"/>
                  <a:pt x="8054" y="178"/>
                </a:cubicBezTo>
                <a:cubicBezTo>
                  <a:pt x="8055" y="178"/>
                  <a:pt x="8057" y="175"/>
                  <a:pt x="8058" y="175"/>
                </a:cubicBezTo>
                <a:cubicBezTo>
                  <a:pt x="8044" y="174"/>
                  <a:pt x="8057" y="175"/>
                  <a:pt x="8059" y="175"/>
                </a:cubicBezTo>
                <a:cubicBezTo>
                  <a:pt x="8150" y="174"/>
                  <a:pt x="8262" y="158"/>
                  <a:pt x="8320" y="204"/>
                </a:cubicBezTo>
                <a:cubicBezTo>
                  <a:pt x="8323" y="198"/>
                  <a:pt x="8375" y="178"/>
                  <a:pt x="8385" y="175"/>
                </a:cubicBezTo>
                <a:cubicBezTo>
                  <a:pt x="8349" y="175"/>
                  <a:pt x="8439" y="142"/>
                  <a:pt x="8469" y="144"/>
                </a:cubicBezTo>
                <a:cubicBezTo>
                  <a:pt x="8468" y="144"/>
                  <a:pt x="8461" y="136"/>
                  <a:pt x="8465" y="136"/>
                </a:cubicBezTo>
                <a:cubicBezTo>
                  <a:pt x="8465" y="114"/>
                  <a:pt x="8747" y="114"/>
                  <a:pt x="8843" y="113"/>
                </a:cubicBezTo>
                <a:cubicBezTo>
                  <a:pt x="8842" y="113"/>
                  <a:pt x="8840" y="113"/>
                  <a:pt x="8839" y="113"/>
                </a:cubicBezTo>
                <a:cubicBezTo>
                  <a:pt x="8887" y="90"/>
                  <a:pt x="8973" y="84"/>
                  <a:pt x="9011" y="84"/>
                </a:cubicBezTo>
                <a:cubicBezTo>
                  <a:pt x="9087" y="146"/>
                  <a:pt x="9157" y="56"/>
                  <a:pt x="9204" y="118"/>
                </a:cubicBezTo>
                <a:cubicBezTo>
                  <a:pt x="9222" y="118"/>
                  <a:pt x="9222" y="118"/>
                  <a:pt x="9222" y="118"/>
                </a:cubicBezTo>
                <a:cubicBezTo>
                  <a:pt x="9251" y="118"/>
                  <a:pt x="9398" y="115"/>
                  <a:pt x="9429" y="115"/>
                </a:cubicBezTo>
                <a:cubicBezTo>
                  <a:pt x="9543" y="46"/>
                  <a:pt x="9805" y="144"/>
                  <a:pt x="9935" y="144"/>
                </a:cubicBezTo>
                <a:cubicBezTo>
                  <a:pt x="9945" y="139"/>
                  <a:pt x="10021" y="63"/>
                  <a:pt x="10022" y="144"/>
                </a:cubicBezTo>
                <a:cubicBezTo>
                  <a:pt x="10091" y="121"/>
                  <a:pt x="10193" y="99"/>
                  <a:pt x="10284" y="169"/>
                </a:cubicBezTo>
                <a:cubicBezTo>
                  <a:pt x="10294" y="156"/>
                  <a:pt x="10353" y="131"/>
                  <a:pt x="10326" y="144"/>
                </a:cubicBezTo>
                <a:cubicBezTo>
                  <a:pt x="10314" y="144"/>
                  <a:pt x="10408" y="171"/>
                  <a:pt x="10435" y="176"/>
                </a:cubicBezTo>
                <a:cubicBezTo>
                  <a:pt x="10426" y="176"/>
                  <a:pt x="10432" y="207"/>
                  <a:pt x="10432" y="207"/>
                </a:cubicBezTo>
                <a:cubicBezTo>
                  <a:pt x="10429" y="241"/>
                  <a:pt x="10069" y="274"/>
                  <a:pt x="10028" y="274"/>
                </a:cubicBezTo>
                <a:cubicBezTo>
                  <a:pt x="10113" y="274"/>
                  <a:pt x="10113" y="274"/>
                  <a:pt x="10113" y="274"/>
                </a:cubicBezTo>
                <a:cubicBezTo>
                  <a:pt x="10026" y="274"/>
                  <a:pt x="9738" y="386"/>
                  <a:pt x="9637" y="427"/>
                </a:cubicBezTo>
                <a:cubicBezTo>
                  <a:pt x="9505" y="481"/>
                  <a:pt x="9316" y="512"/>
                  <a:pt x="9141" y="517"/>
                </a:cubicBezTo>
                <a:cubicBezTo>
                  <a:pt x="9151" y="522"/>
                  <a:pt x="9156" y="532"/>
                  <a:pt x="9155" y="549"/>
                </a:cubicBezTo>
                <a:cubicBezTo>
                  <a:pt x="9160" y="549"/>
                  <a:pt x="9141" y="580"/>
                  <a:pt x="9099" y="580"/>
                </a:cubicBezTo>
                <a:cubicBezTo>
                  <a:pt x="9128" y="582"/>
                  <a:pt x="9159" y="580"/>
                  <a:pt x="9188" y="580"/>
                </a:cubicBezTo>
                <a:cubicBezTo>
                  <a:pt x="9178" y="580"/>
                  <a:pt x="9184" y="612"/>
                  <a:pt x="9184" y="612"/>
                </a:cubicBezTo>
                <a:cubicBezTo>
                  <a:pt x="9126" y="600"/>
                  <a:pt x="9126" y="630"/>
                  <a:pt x="9095" y="643"/>
                </a:cubicBezTo>
                <a:cubicBezTo>
                  <a:pt x="9123" y="643"/>
                  <a:pt x="8992" y="674"/>
                  <a:pt x="8982" y="674"/>
                </a:cubicBezTo>
                <a:cubicBezTo>
                  <a:pt x="8943" y="719"/>
                  <a:pt x="8904" y="698"/>
                  <a:pt x="8834" y="705"/>
                </a:cubicBezTo>
                <a:cubicBezTo>
                  <a:pt x="8793" y="705"/>
                  <a:pt x="8746" y="799"/>
                  <a:pt x="8746" y="805"/>
                </a:cubicBezTo>
                <a:cubicBezTo>
                  <a:pt x="8745" y="805"/>
                  <a:pt x="8841" y="800"/>
                  <a:pt x="8830" y="799"/>
                </a:cubicBezTo>
                <a:cubicBezTo>
                  <a:pt x="8866" y="799"/>
                  <a:pt x="8802" y="865"/>
                  <a:pt x="8808" y="861"/>
                </a:cubicBezTo>
                <a:cubicBezTo>
                  <a:pt x="8787" y="860"/>
                  <a:pt x="8496" y="904"/>
                  <a:pt x="8496" y="899"/>
                </a:cubicBezTo>
                <a:cubicBezTo>
                  <a:pt x="8503" y="876"/>
                  <a:pt x="8524" y="864"/>
                  <a:pt x="8524" y="863"/>
                </a:cubicBezTo>
                <a:cubicBezTo>
                  <a:pt x="8511" y="837"/>
                  <a:pt x="8294" y="861"/>
                  <a:pt x="8246" y="861"/>
                </a:cubicBezTo>
                <a:cubicBezTo>
                  <a:pt x="8243" y="863"/>
                  <a:pt x="8212" y="861"/>
                  <a:pt x="8198" y="861"/>
                </a:cubicBezTo>
                <a:cubicBezTo>
                  <a:pt x="8221" y="861"/>
                  <a:pt x="7997" y="929"/>
                  <a:pt x="7997" y="871"/>
                </a:cubicBezTo>
                <a:cubicBezTo>
                  <a:pt x="7998" y="866"/>
                  <a:pt x="7995" y="863"/>
                  <a:pt x="7989" y="861"/>
                </a:cubicBezTo>
                <a:cubicBezTo>
                  <a:pt x="7901" y="880"/>
                  <a:pt x="7868" y="880"/>
                  <a:pt x="7739" y="863"/>
                </a:cubicBezTo>
                <a:cubicBezTo>
                  <a:pt x="7757" y="871"/>
                  <a:pt x="7693" y="897"/>
                  <a:pt x="7660" y="893"/>
                </a:cubicBezTo>
                <a:cubicBezTo>
                  <a:pt x="7672" y="893"/>
                  <a:pt x="7742" y="962"/>
                  <a:pt x="7737" y="956"/>
                </a:cubicBezTo>
                <a:cubicBezTo>
                  <a:pt x="7750" y="956"/>
                  <a:pt x="7747" y="956"/>
                  <a:pt x="7747" y="958"/>
                </a:cubicBezTo>
                <a:cubicBezTo>
                  <a:pt x="7766" y="945"/>
                  <a:pt x="8152" y="962"/>
                  <a:pt x="8152" y="958"/>
                </a:cubicBezTo>
                <a:cubicBezTo>
                  <a:pt x="8220" y="900"/>
                  <a:pt x="8417" y="929"/>
                  <a:pt x="8529" y="929"/>
                </a:cubicBezTo>
                <a:cubicBezTo>
                  <a:pt x="8533" y="929"/>
                  <a:pt x="8533" y="929"/>
                  <a:pt x="8533" y="929"/>
                </a:cubicBezTo>
                <a:cubicBezTo>
                  <a:pt x="8524" y="929"/>
                  <a:pt x="8530" y="958"/>
                  <a:pt x="8520" y="958"/>
                </a:cubicBezTo>
                <a:cubicBezTo>
                  <a:pt x="8613" y="948"/>
                  <a:pt x="8740" y="1017"/>
                  <a:pt x="8641" y="1017"/>
                </a:cubicBezTo>
                <a:cubicBezTo>
                  <a:pt x="8745" y="1044"/>
                  <a:pt x="8398" y="1130"/>
                  <a:pt x="8310" y="1053"/>
                </a:cubicBezTo>
                <a:cubicBezTo>
                  <a:pt x="8306" y="1062"/>
                  <a:pt x="8280" y="1079"/>
                  <a:pt x="8278" y="1080"/>
                </a:cubicBezTo>
                <a:cubicBezTo>
                  <a:pt x="8217" y="1078"/>
                  <a:pt x="7817" y="1110"/>
                  <a:pt x="7790" y="1048"/>
                </a:cubicBezTo>
                <a:cubicBezTo>
                  <a:pt x="7764" y="1048"/>
                  <a:pt x="7777" y="1102"/>
                  <a:pt x="7747" y="1061"/>
                </a:cubicBezTo>
                <a:cubicBezTo>
                  <a:pt x="7747" y="1100"/>
                  <a:pt x="7560" y="1079"/>
                  <a:pt x="7560" y="1065"/>
                </a:cubicBezTo>
                <a:cubicBezTo>
                  <a:pt x="7491" y="1085"/>
                  <a:pt x="7511" y="1080"/>
                  <a:pt x="7477" y="1048"/>
                </a:cubicBezTo>
                <a:cubicBezTo>
                  <a:pt x="7481" y="1061"/>
                  <a:pt x="7480" y="1072"/>
                  <a:pt x="7472" y="1079"/>
                </a:cubicBezTo>
                <a:cubicBezTo>
                  <a:pt x="7469" y="1074"/>
                  <a:pt x="7454" y="1055"/>
                  <a:pt x="7444" y="1047"/>
                </a:cubicBezTo>
                <a:cubicBezTo>
                  <a:pt x="7445" y="1048"/>
                  <a:pt x="7444" y="1048"/>
                  <a:pt x="7442" y="1048"/>
                </a:cubicBezTo>
                <a:cubicBezTo>
                  <a:pt x="7442" y="1048"/>
                  <a:pt x="7441" y="1046"/>
                  <a:pt x="7440" y="1044"/>
                </a:cubicBezTo>
                <a:cubicBezTo>
                  <a:pt x="7437" y="1042"/>
                  <a:pt x="7435" y="1043"/>
                  <a:pt x="7435" y="1047"/>
                </a:cubicBezTo>
                <a:cubicBezTo>
                  <a:pt x="7419" y="1034"/>
                  <a:pt x="7432" y="1038"/>
                  <a:pt x="7439" y="1043"/>
                </a:cubicBezTo>
                <a:cubicBezTo>
                  <a:pt x="7437" y="1036"/>
                  <a:pt x="7433" y="1026"/>
                  <a:pt x="7433" y="1021"/>
                </a:cubicBezTo>
                <a:cubicBezTo>
                  <a:pt x="7434" y="1023"/>
                  <a:pt x="7437" y="1025"/>
                  <a:pt x="7435" y="1017"/>
                </a:cubicBezTo>
                <a:cubicBezTo>
                  <a:pt x="7373" y="988"/>
                  <a:pt x="7417" y="984"/>
                  <a:pt x="7440" y="955"/>
                </a:cubicBezTo>
                <a:cubicBezTo>
                  <a:pt x="7428" y="955"/>
                  <a:pt x="7360" y="879"/>
                  <a:pt x="7332" y="861"/>
                </a:cubicBezTo>
                <a:cubicBezTo>
                  <a:pt x="7331" y="924"/>
                  <a:pt x="7185" y="879"/>
                  <a:pt x="7186" y="893"/>
                </a:cubicBezTo>
                <a:cubicBezTo>
                  <a:pt x="7185" y="896"/>
                  <a:pt x="7184" y="900"/>
                  <a:pt x="7186" y="904"/>
                </a:cubicBezTo>
                <a:cubicBezTo>
                  <a:pt x="7195" y="900"/>
                  <a:pt x="7197" y="906"/>
                  <a:pt x="7193" y="924"/>
                </a:cubicBezTo>
                <a:cubicBezTo>
                  <a:pt x="7184" y="932"/>
                  <a:pt x="7224" y="902"/>
                  <a:pt x="7222" y="894"/>
                </a:cubicBezTo>
                <a:cubicBezTo>
                  <a:pt x="7261" y="913"/>
                  <a:pt x="7222" y="928"/>
                  <a:pt x="7245" y="955"/>
                </a:cubicBezTo>
                <a:cubicBezTo>
                  <a:pt x="7283" y="955"/>
                  <a:pt x="7304" y="957"/>
                  <a:pt x="7319" y="986"/>
                </a:cubicBezTo>
                <a:cubicBezTo>
                  <a:pt x="7293" y="986"/>
                  <a:pt x="7366" y="1042"/>
                  <a:pt x="7325" y="1074"/>
                </a:cubicBezTo>
                <a:cubicBezTo>
                  <a:pt x="7257" y="1127"/>
                  <a:pt x="7162" y="1040"/>
                  <a:pt x="7135" y="1048"/>
                </a:cubicBezTo>
                <a:cubicBezTo>
                  <a:pt x="7147" y="1052"/>
                  <a:pt x="7157" y="1085"/>
                  <a:pt x="7154" y="1080"/>
                </a:cubicBezTo>
                <a:cubicBezTo>
                  <a:pt x="7154" y="1078"/>
                  <a:pt x="7097" y="1081"/>
                  <a:pt x="7089" y="1080"/>
                </a:cubicBezTo>
                <a:cubicBezTo>
                  <a:pt x="7075" y="1080"/>
                  <a:pt x="7088" y="1059"/>
                  <a:pt x="7100" y="1049"/>
                </a:cubicBezTo>
                <a:cubicBezTo>
                  <a:pt x="7064" y="1050"/>
                  <a:pt x="7043" y="1054"/>
                  <a:pt x="7030" y="1017"/>
                </a:cubicBezTo>
                <a:cubicBezTo>
                  <a:pt x="7020" y="1014"/>
                  <a:pt x="7016" y="1044"/>
                  <a:pt x="7013" y="1048"/>
                </a:cubicBezTo>
                <a:cubicBezTo>
                  <a:pt x="7000" y="1038"/>
                  <a:pt x="6995" y="1025"/>
                  <a:pt x="6998" y="1009"/>
                </a:cubicBezTo>
                <a:cubicBezTo>
                  <a:pt x="6998" y="1021"/>
                  <a:pt x="7041" y="990"/>
                  <a:pt x="7056" y="982"/>
                </a:cubicBezTo>
                <a:cubicBezTo>
                  <a:pt x="7036" y="988"/>
                  <a:pt x="6972" y="1008"/>
                  <a:pt x="6963" y="1015"/>
                </a:cubicBezTo>
                <a:cubicBezTo>
                  <a:pt x="6942" y="990"/>
                  <a:pt x="6937" y="996"/>
                  <a:pt x="6936" y="982"/>
                </a:cubicBezTo>
                <a:cubicBezTo>
                  <a:pt x="6934" y="991"/>
                  <a:pt x="6920" y="991"/>
                  <a:pt x="6910" y="988"/>
                </a:cubicBezTo>
                <a:cubicBezTo>
                  <a:pt x="6916" y="992"/>
                  <a:pt x="6925" y="1000"/>
                  <a:pt x="6936" y="1009"/>
                </a:cubicBezTo>
                <a:cubicBezTo>
                  <a:pt x="6936" y="1009"/>
                  <a:pt x="6813" y="1039"/>
                  <a:pt x="6804" y="1047"/>
                </a:cubicBezTo>
                <a:cubicBezTo>
                  <a:pt x="6767" y="1030"/>
                  <a:pt x="6599" y="986"/>
                  <a:pt x="6607" y="986"/>
                </a:cubicBezTo>
                <a:cubicBezTo>
                  <a:pt x="6579" y="912"/>
                  <a:pt x="6268" y="1017"/>
                  <a:pt x="6257" y="861"/>
                </a:cubicBezTo>
                <a:cubicBezTo>
                  <a:pt x="6259" y="861"/>
                  <a:pt x="6218" y="865"/>
                  <a:pt x="6218" y="852"/>
                </a:cubicBezTo>
                <a:cubicBezTo>
                  <a:pt x="6324" y="796"/>
                  <a:pt x="6408" y="892"/>
                  <a:pt x="6458" y="892"/>
                </a:cubicBezTo>
                <a:cubicBezTo>
                  <a:pt x="6475" y="889"/>
                  <a:pt x="6468" y="891"/>
                  <a:pt x="6468" y="899"/>
                </a:cubicBezTo>
                <a:cubicBezTo>
                  <a:pt x="6466" y="888"/>
                  <a:pt x="6491" y="890"/>
                  <a:pt x="6499" y="892"/>
                </a:cubicBezTo>
                <a:cubicBezTo>
                  <a:pt x="6494" y="886"/>
                  <a:pt x="6478" y="878"/>
                  <a:pt x="6470" y="868"/>
                </a:cubicBezTo>
                <a:cubicBezTo>
                  <a:pt x="6483" y="872"/>
                  <a:pt x="6565" y="830"/>
                  <a:pt x="6523" y="830"/>
                </a:cubicBezTo>
                <a:cubicBezTo>
                  <a:pt x="6624" y="806"/>
                  <a:pt x="6667" y="799"/>
                  <a:pt x="6716" y="799"/>
                </a:cubicBezTo>
                <a:cubicBezTo>
                  <a:pt x="6737" y="837"/>
                  <a:pt x="6757" y="826"/>
                  <a:pt x="6780" y="861"/>
                </a:cubicBezTo>
                <a:cubicBezTo>
                  <a:pt x="6823" y="825"/>
                  <a:pt x="6873" y="816"/>
                  <a:pt x="6936" y="866"/>
                </a:cubicBezTo>
                <a:cubicBezTo>
                  <a:pt x="6926" y="869"/>
                  <a:pt x="6915" y="871"/>
                  <a:pt x="6905" y="871"/>
                </a:cubicBezTo>
                <a:cubicBezTo>
                  <a:pt x="6941" y="885"/>
                  <a:pt x="6936" y="903"/>
                  <a:pt x="6926" y="923"/>
                </a:cubicBezTo>
                <a:cubicBezTo>
                  <a:pt x="6931" y="931"/>
                  <a:pt x="6955" y="969"/>
                  <a:pt x="6965" y="982"/>
                </a:cubicBezTo>
                <a:cubicBezTo>
                  <a:pt x="6967" y="967"/>
                  <a:pt x="7186" y="923"/>
                  <a:pt x="7186" y="923"/>
                </a:cubicBezTo>
                <a:cubicBezTo>
                  <a:pt x="7117" y="893"/>
                  <a:pt x="6973" y="832"/>
                  <a:pt x="6929" y="799"/>
                </a:cubicBezTo>
                <a:cubicBezTo>
                  <a:pt x="6967" y="792"/>
                  <a:pt x="6957" y="800"/>
                  <a:pt x="6978" y="800"/>
                </a:cubicBezTo>
                <a:cubicBezTo>
                  <a:pt x="6984" y="800"/>
                  <a:pt x="7050" y="787"/>
                  <a:pt x="7115" y="769"/>
                </a:cubicBezTo>
                <a:cubicBezTo>
                  <a:pt x="7096" y="769"/>
                  <a:pt x="7296" y="791"/>
                  <a:pt x="7346" y="830"/>
                </a:cubicBezTo>
                <a:cubicBezTo>
                  <a:pt x="7342" y="828"/>
                  <a:pt x="7340" y="836"/>
                  <a:pt x="7342" y="836"/>
                </a:cubicBezTo>
                <a:cubicBezTo>
                  <a:pt x="7597" y="836"/>
                  <a:pt x="7597" y="836"/>
                  <a:pt x="7597" y="836"/>
                </a:cubicBezTo>
                <a:cubicBezTo>
                  <a:pt x="7616" y="836"/>
                  <a:pt x="7652" y="775"/>
                  <a:pt x="7685" y="833"/>
                </a:cubicBezTo>
                <a:cubicBezTo>
                  <a:pt x="7735" y="786"/>
                  <a:pt x="7838" y="758"/>
                  <a:pt x="7905" y="767"/>
                </a:cubicBezTo>
                <a:cubicBezTo>
                  <a:pt x="7878" y="763"/>
                  <a:pt x="7815" y="736"/>
                  <a:pt x="7856" y="736"/>
                </a:cubicBezTo>
                <a:cubicBezTo>
                  <a:pt x="7819" y="720"/>
                  <a:pt x="7819" y="736"/>
                  <a:pt x="7810" y="696"/>
                </a:cubicBezTo>
                <a:cubicBezTo>
                  <a:pt x="7810" y="667"/>
                  <a:pt x="8030" y="703"/>
                  <a:pt x="8090" y="737"/>
                </a:cubicBezTo>
                <a:cubicBezTo>
                  <a:pt x="8091" y="736"/>
                  <a:pt x="8090" y="736"/>
                  <a:pt x="8090" y="735"/>
                </a:cubicBezTo>
                <a:cubicBezTo>
                  <a:pt x="8091" y="736"/>
                  <a:pt x="8092" y="736"/>
                  <a:pt x="8093" y="737"/>
                </a:cubicBezTo>
                <a:cubicBezTo>
                  <a:pt x="8093" y="718"/>
                  <a:pt x="8094" y="710"/>
                  <a:pt x="8095" y="708"/>
                </a:cubicBezTo>
                <a:cubicBezTo>
                  <a:pt x="8095" y="708"/>
                  <a:pt x="8095" y="707"/>
                  <a:pt x="8095" y="707"/>
                </a:cubicBezTo>
                <a:cubicBezTo>
                  <a:pt x="8071" y="707"/>
                  <a:pt x="8043" y="677"/>
                  <a:pt x="8071" y="677"/>
                </a:cubicBezTo>
                <a:cubicBezTo>
                  <a:pt x="7966" y="685"/>
                  <a:pt x="7886" y="642"/>
                  <a:pt x="7892" y="612"/>
                </a:cubicBezTo>
                <a:cubicBezTo>
                  <a:pt x="7883" y="614"/>
                  <a:pt x="7874" y="615"/>
                  <a:pt x="7864" y="615"/>
                </a:cubicBezTo>
                <a:cubicBezTo>
                  <a:pt x="7853" y="633"/>
                  <a:pt x="7834" y="655"/>
                  <a:pt x="7807" y="673"/>
                </a:cubicBezTo>
                <a:cubicBezTo>
                  <a:pt x="7810" y="668"/>
                  <a:pt x="7810" y="649"/>
                  <a:pt x="7810" y="644"/>
                </a:cubicBezTo>
                <a:cubicBezTo>
                  <a:pt x="7810" y="665"/>
                  <a:pt x="7724" y="708"/>
                  <a:pt x="7723" y="646"/>
                </a:cubicBezTo>
                <a:cubicBezTo>
                  <a:pt x="7722" y="647"/>
                  <a:pt x="7706" y="648"/>
                  <a:pt x="7705" y="648"/>
                </a:cubicBezTo>
                <a:cubicBezTo>
                  <a:pt x="7647" y="648"/>
                  <a:pt x="7647" y="648"/>
                  <a:pt x="7647" y="648"/>
                </a:cubicBezTo>
                <a:cubicBezTo>
                  <a:pt x="7607" y="680"/>
                  <a:pt x="7217" y="652"/>
                  <a:pt x="7217" y="575"/>
                </a:cubicBezTo>
                <a:cubicBezTo>
                  <a:pt x="7264" y="561"/>
                  <a:pt x="7338" y="554"/>
                  <a:pt x="7375" y="535"/>
                </a:cubicBezTo>
                <a:cubicBezTo>
                  <a:pt x="7338" y="547"/>
                  <a:pt x="7262" y="552"/>
                  <a:pt x="7242" y="549"/>
                </a:cubicBezTo>
                <a:cubicBezTo>
                  <a:pt x="7249" y="549"/>
                  <a:pt x="7249" y="542"/>
                  <a:pt x="7247" y="535"/>
                </a:cubicBezTo>
                <a:cubicBezTo>
                  <a:pt x="7234" y="603"/>
                  <a:pt x="7005" y="458"/>
                  <a:pt x="7001" y="456"/>
                </a:cubicBezTo>
                <a:close/>
                <a:moveTo>
                  <a:pt x="6586" y="853"/>
                </a:moveTo>
                <a:cubicBezTo>
                  <a:pt x="6579" y="840"/>
                  <a:pt x="6558" y="854"/>
                  <a:pt x="6592" y="875"/>
                </a:cubicBezTo>
                <a:cubicBezTo>
                  <a:pt x="6631" y="881"/>
                  <a:pt x="6592" y="867"/>
                  <a:pt x="6586" y="853"/>
                </a:cubicBezTo>
                <a:close/>
                <a:moveTo>
                  <a:pt x="6969" y="985"/>
                </a:moveTo>
                <a:cubicBezTo>
                  <a:pt x="6968" y="985"/>
                  <a:pt x="6967" y="985"/>
                  <a:pt x="6967" y="984"/>
                </a:cubicBezTo>
                <a:cubicBezTo>
                  <a:pt x="6968" y="986"/>
                  <a:pt x="6969" y="987"/>
                  <a:pt x="6969" y="985"/>
                </a:cubicBezTo>
                <a:close/>
                <a:moveTo>
                  <a:pt x="7674" y="866"/>
                </a:moveTo>
                <a:cubicBezTo>
                  <a:pt x="7771" y="846"/>
                  <a:pt x="7673" y="862"/>
                  <a:pt x="7674" y="866"/>
                </a:cubicBezTo>
                <a:close/>
                <a:moveTo>
                  <a:pt x="10023" y="277"/>
                </a:moveTo>
                <a:cubicBezTo>
                  <a:pt x="10023" y="275"/>
                  <a:pt x="9956" y="269"/>
                  <a:pt x="10023" y="277"/>
                </a:cubicBezTo>
                <a:close/>
                <a:moveTo>
                  <a:pt x="8114" y="549"/>
                </a:moveTo>
                <a:cubicBezTo>
                  <a:pt x="8131" y="590"/>
                  <a:pt x="8186" y="557"/>
                  <a:pt x="8185" y="542"/>
                </a:cubicBezTo>
                <a:cubicBezTo>
                  <a:pt x="8171" y="539"/>
                  <a:pt x="8182" y="508"/>
                  <a:pt x="8142" y="518"/>
                </a:cubicBezTo>
                <a:cubicBezTo>
                  <a:pt x="8171" y="518"/>
                  <a:pt x="8138" y="549"/>
                  <a:pt x="8114" y="549"/>
                </a:cubicBezTo>
                <a:close/>
                <a:moveTo>
                  <a:pt x="8112" y="514"/>
                </a:moveTo>
                <a:cubicBezTo>
                  <a:pt x="8112" y="514"/>
                  <a:pt x="8112" y="514"/>
                  <a:pt x="8112" y="514"/>
                </a:cubicBezTo>
                <a:cubicBezTo>
                  <a:pt x="8112" y="514"/>
                  <a:pt x="8112" y="514"/>
                  <a:pt x="8112" y="514"/>
                </a:cubicBezTo>
                <a:cubicBezTo>
                  <a:pt x="8113" y="518"/>
                  <a:pt x="8108" y="476"/>
                  <a:pt x="8112" y="514"/>
                </a:cubicBezTo>
                <a:close/>
                <a:moveTo>
                  <a:pt x="7573" y="273"/>
                </a:moveTo>
                <a:cubicBezTo>
                  <a:pt x="7573" y="275"/>
                  <a:pt x="7624" y="278"/>
                  <a:pt x="7573" y="273"/>
                </a:cubicBezTo>
                <a:close/>
                <a:moveTo>
                  <a:pt x="8041" y="496"/>
                </a:moveTo>
                <a:cubicBezTo>
                  <a:pt x="8041" y="491"/>
                  <a:pt x="8037" y="496"/>
                  <a:pt x="8041" y="496"/>
                </a:cubicBezTo>
                <a:close/>
                <a:moveTo>
                  <a:pt x="7964" y="586"/>
                </a:moveTo>
                <a:cubicBezTo>
                  <a:pt x="7966" y="586"/>
                  <a:pt x="7968" y="586"/>
                  <a:pt x="7970" y="586"/>
                </a:cubicBezTo>
                <a:cubicBezTo>
                  <a:pt x="7966" y="586"/>
                  <a:pt x="7966" y="586"/>
                  <a:pt x="7966" y="586"/>
                </a:cubicBezTo>
                <a:cubicBezTo>
                  <a:pt x="7965" y="586"/>
                  <a:pt x="7965" y="586"/>
                  <a:pt x="7964" y="586"/>
                </a:cubicBezTo>
                <a:close/>
                <a:moveTo>
                  <a:pt x="7740" y="424"/>
                </a:moveTo>
                <a:cubicBezTo>
                  <a:pt x="7741" y="424"/>
                  <a:pt x="7741" y="424"/>
                  <a:pt x="7742" y="424"/>
                </a:cubicBezTo>
                <a:cubicBezTo>
                  <a:pt x="7742" y="424"/>
                  <a:pt x="7742" y="424"/>
                  <a:pt x="7742" y="424"/>
                </a:cubicBezTo>
                <a:cubicBezTo>
                  <a:pt x="7741" y="424"/>
                  <a:pt x="7741" y="424"/>
                  <a:pt x="7741" y="423"/>
                </a:cubicBezTo>
                <a:cubicBezTo>
                  <a:pt x="7740" y="424"/>
                  <a:pt x="7739" y="424"/>
                  <a:pt x="7740" y="424"/>
                </a:cubicBezTo>
                <a:close/>
                <a:moveTo>
                  <a:pt x="13213" y="9994"/>
                </a:moveTo>
                <a:cubicBezTo>
                  <a:pt x="13190" y="10041"/>
                  <a:pt x="13215" y="9994"/>
                  <a:pt x="13213" y="9994"/>
                </a:cubicBezTo>
                <a:close/>
                <a:moveTo>
                  <a:pt x="8815" y="2765"/>
                </a:moveTo>
                <a:cubicBezTo>
                  <a:pt x="8816" y="2765"/>
                  <a:pt x="8817" y="2764"/>
                  <a:pt x="8818" y="2764"/>
                </a:cubicBezTo>
                <a:cubicBezTo>
                  <a:pt x="8810" y="2766"/>
                  <a:pt x="8810" y="2766"/>
                  <a:pt x="8815" y="2765"/>
                </a:cubicBezTo>
                <a:close/>
                <a:moveTo>
                  <a:pt x="9650" y="2765"/>
                </a:moveTo>
                <a:cubicBezTo>
                  <a:pt x="9650" y="2766"/>
                  <a:pt x="9649" y="2767"/>
                  <a:pt x="9648" y="2768"/>
                </a:cubicBezTo>
                <a:cubicBezTo>
                  <a:pt x="9649" y="2768"/>
                  <a:pt x="9650" y="2767"/>
                  <a:pt x="9650" y="2765"/>
                </a:cubicBezTo>
                <a:close/>
                <a:moveTo>
                  <a:pt x="10339" y="2935"/>
                </a:moveTo>
                <a:cubicBezTo>
                  <a:pt x="10343" y="2927"/>
                  <a:pt x="10347" y="2919"/>
                  <a:pt x="10346" y="2920"/>
                </a:cubicBezTo>
                <a:cubicBezTo>
                  <a:pt x="10337" y="2920"/>
                  <a:pt x="10337" y="2927"/>
                  <a:pt x="10339" y="2935"/>
                </a:cubicBezTo>
                <a:close/>
                <a:moveTo>
                  <a:pt x="8777" y="2817"/>
                </a:moveTo>
                <a:cubicBezTo>
                  <a:pt x="8777" y="2820"/>
                  <a:pt x="8777" y="2822"/>
                  <a:pt x="8777" y="2824"/>
                </a:cubicBezTo>
                <a:cubicBezTo>
                  <a:pt x="8777" y="2820"/>
                  <a:pt x="8777" y="2817"/>
                  <a:pt x="8777" y="2817"/>
                </a:cubicBezTo>
                <a:close/>
                <a:moveTo>
                  <a:pt x="10479" y="3170"/>
                </a:moveTo>
                <a:cubicBezTo>
                  <a:pt x="10485" y="3171"/>
                  <a:pt x="10490" y="3172"/>
                  <a:pt x="10493" y="3173"/>
                </a:cubicBezTo>
                <a:cubicBezTo>
                  <a:pt x="10493" y="3158"/>
                  <a:pt x="10486" y="3162"/>
                  <a:pt x="10479" y="3170"/>
                </a:cubicBezTo>
                <a:close/>
                <a:moveTo>
                  <a:pt x="9120" y="1869"/>
                </a:moveTo>
                <a:cubicBezTo>
                  <a:pt x="9122" y="1872"/>
                  <a:pt x="9122" y="1873"/>
                  <a:pt x="9120" y="1868"/>
                </a:cubicBezTo>
                <a:cubicBezTo>
                  <a:pt x="9120" y="1868"/>
                  <a:pt x="9120" y="1868"/>
                  <a:pt x="9120" y="1869"/>
                </a:cubicBezTo>
                <a:close/>
                <a:moveTo>
                  <a:pt x="10390" y="4330"/>
                </a:moveTo>
                <a:cubicBezTo>
                  <a:pt x="10394" y="4330"/>
                  <a:pt x="10394" y="4330"/>
                  <a:pt x="10394" y="4330"/>
                </a:cubicBezTo>
                <a:cubicBezTo>
                  <a:pt x="10391" y="4330"/>
                  <a:pt x="10392" y="4326"/>
                  <a:pt x="10394" y="4320"/>
                </a:cubicBezTo>
                <a:cubicBezTo>
                  <a:pt x="10393" y="4321"/>
                  <a:pt x="10392" y="4324"/>
                  <a:pt x="10390" y="4330"/>
                </a:cubicBezTo>
                <a:close/>
                <a:moveTo>
                  <a:pt x="8846" y="1641"/>
                </a:moveTo>
                <a:cubicBezTo>
                  <a:pt x="8851" y="1641"/>
                  <a:pt x="8852" y="1639"/>
                  <a:pt x="8851" y="1637"/>
                </a:cubicBezTo>
                <a:cubicBezTo>
                  <a:pt x="8849" y="1639"/>
                  <a:pt x="8847" y="1641"/>
                  <a:pt x="8846" y="1641"/>
                </a:cubicBezTo>
                <a:close/>
                <a:moveTo>
                  <a:pt x="10181" y="2357"/>
                </a:moveTo>
                <a:cubicBezTo>
                  <a:pt x="10176" y="2356"/>
                  <a:pt x="10172" y="2357"/>
                  <a:pt x="10168" y="2357"/>
                </a:cubicBezTo>
                <a:cubicBezTo>
                  <a:pt x="10175" y="2361"/>
                  <a:pt x="10181" y="2362"/>
                  <a:pt x="10181" y="2357"/>
                </a:cubicBezTo>
                <a:close/>
                <a:moveTo>
                  <a:pt x="8683" y="3444"/>
                </a:moveTo>
                <a:cubicBezTo>
                  <a:pt x="8690" y="3449"/>
                  <a:pt x="8697" y="3451"/>
                  <a:pt x="8704" y="3452"/>
                </a:cubicBezTo>
                <a:cubicBezTo>
                  <a:pt x="8692" y="3448"/>
                  <a:pt x="8677" y="3440"/>
                  <a:pt x="8683" y="3444"/>
                </a:cubicBezTo>
                <a:close/>
                <a:moveTo>
                  <a:pt x="3348" y="3171"/>
                </a:moveTo>
                <a:cubicBezTo>
                  <a:pt x="3348" y="3170"/>
                  <a:pt x="3348" y="3170"/>
                  <a:pt x="3348" y="3170"/>
                </a:cubicBezTo>
                <a:cubicBezTo>
                  <a:pt x="3348" y="3170"/>
                  <a:pt x="3348" y="3170"/>
                  <a:pt x="3348" y="3170"/>
                </a:cubicBezTo>
                <a:cubicBezTo>
                  <a:pt x="3348" y="3171"/>
                  <a:pt x="3348" y="3171"/>
                  <a:pt x="3348" y="3173"/>
                </a:cubicBezTo>
                <a:cubicBezTo>
                  <a:pt x="3348" y="3172"/>
                  <a:pt x="3348" y="3172"/>
                  <a:pt x="3348" y="3171"/>
                </a:cubicBezTo>
                <a:cubicBezTo>
                  <a:pt x="3348" y="3171"/>
                  <a:pt x="3348" y="3171"/>
                  <a:pt x="3348" y="3171"/>
                </a:cubicBezTo>
                <a:close/>
                <a:moveTo>
                  <a:pt x="12926" y="10176"/>
                </a:moveTo>
                <a:cubicBezTo>
                  <a:pt x="12954" y="10204"/>
                  <a:pt x="12979" y="10319"/>
                  <a:pt x="12989" y="10355"/>
                </a:cubicBezTo>
                <a:cubicBezTo>
                  <a:pt x="12989" y="10500"/>
                  <a:pt x="12970" y="10571"/>
                  <a:pt x="12905" y="10664"/>
                </a:cubicBezTo>
                <a:cubicBezTo>
                  <a:pt x="12831" y="10769"/>
                  <a:pt x="12764" y="10878"/>
                  <a:pt x="12700" y="10970"/>
                </a:cubicBezTo>
                <a:cubicBezTo>
                  <a:pt x="12666" y="11018"/>
                  <a:pt x="12601" y="11065"/>
                  <a:pt x="12583" y="11126"/>
                </a:cubicBezTo>
                <a:cubicBezTo>
                  <a:pt x="12549" y="11246"/>
                  <a:pt x="12619" y="11401"/>
                  <a:pt x="12552" y="11484"/>
                </a:cubicBezTo>
                <a:cubicBezTo>
                  <a:pt x="12565" y="11480"/>
                  <a:pt x="12575" y="11481"/>
                  <a:pt x="12583" y="11489"/>
                </a:cubicBezTo>
                <a:cubicBezTo>
                  <a:pt x="12545" y="11584"/>
                  <a:pt x="12495" y="11752"/>
                  <a:pt x="12458" y="11850"/>
                </a:cubicBezTo>
                <a:cubicBezTo>
                  <a:pt x="12438" y="11904"/>
                  <a:pt x="12384" y="12124"/>
                  <a:pt x="12328" y="12124"/>
                </a:cubicBezTo>
                <a:cubicBezTo>
                  <a:pt x="12328" y="12125"/>
                  <a:pt x="12334" y="12120"/>
                  <a:pt x="12334" y="12116"/>
                </a:cubicBezTo>
                <a:cubicBezTo>
                  <a:pt x="12338" y="12097"/>
                  <a:pt x="12285" y="12156"/>
                  <a:pt x="12296" y="12156"/>
                </a:cubicBezTo>
                <a:cubicBezTo>
                  <a:pt x="12296" y="12157"/>
                  <a:pt x="12299" y="12157"/>
                  <a:pt x="12302" y="12187"/>
                </a:cubicBezTo>
                <a:cubicBezTo>
                  <a:pt x="12302" y="12172"/>
                  <a:pt x="12051" y="12202"/>
                  <a:pt x="12052" y="12215"/>
                </a:cubicBezTo>
                <a:cubicBezTo>
                  <a:pt x="12081" y="12222"/>
                  <a:pt x="11988" y="12247"/>
                  <a:pt x="11974" y="12249"/>
                </a:cubicBezTo>
                <a:cubicBezTo>
                  <a:pt x="11974" y="12260"/>
                  <a:pt x="11976" y="12270"/>
                  <a:pt x="11979" y="12280"/>
                </a:cubicBezTo>
                <a:cubicBezTo>
                  <a:pt x="12008" y="12230"/>
                  <a:pt x="11990" y="12280"/>
                  <a:pt x="11986" y="12280"/>
                </a:cubicBezTo>
                <a:cubicBezTo>
                  <a:pt x="11983" y="12281"/>
                  <a:pt x="11942" y="12281"/>
                  <a:pt x="11937" y="12280"/>
                </a:cubicBezTo>
                <a:cubicBezTo>
                  <a:pt x="11779" y="12310"/>
                  <a:pt x="11678" y="12481"/>
                  <a:pt x="11678" y="12553"/>
                </a:cubicBezTo>
                <a:cubicBezTo>
                  <a:pt x="11642" y="12610"/>
                  <a:pt x="11634" y="12610"/>
                  <a:pt x="11678" y="12671"/>
                </a:cubicBezTo>
                <a:cubicBezTo>
                  <a:pt x="11671" y="12679"/>
                  <a:pt x="11660" y="12681"/>
                  <a:pt x="11647" y="12676"/>
                </a:cubicBezTo>
                <a:cubicBezTo>
                  <a:pt x="11698" y="12703"/>
                  <a:pt x="11677" y="12716"/>
                  <a:pt x="11647" y="12747"/>
                </a:cubicBezTo>
                <a:cubicBezTo>
                  <a:pt x="11647" y="12827"/>
                  <a:pt x="11561" y="12917"/>
                  <a:pt x="11522" y="12975"/>
                </a:cubicBezTo>
                <a:cubicBezTo>
                  <a:pt x="11445" y="13092"/>
                  <a:pt x="11349" y="13225"/>
                  <a:pt x="11273" y="13336"/>
                </a:cubicBezTo>
                <a:cubicBezTo>
                  <a:pt x="11240" y="13384"/>
                  <a:pt x="11173" y="13503"/>
                  <a:pt x="11122" y="13529"/>
                </a:cubicBezTo>
                <a:cubicBezTo>
                  <a:pt x="11045" y="13568"/>
                  <a:pt x="10977" y="13518"/>
                  <a:pt x="10889" y="13560"/>
                </a:cubicBezTo>
                <a:cubicBezTo>
                  <a:pt x="10897" y="13551"/>
                  <a:pt x="10900" y="13541"/>
                  <a:pt x="10898" y="13530"/>
                </a:cubicBezTo>
                <a:cubicBezTo>
                  <a:pt x="10838" y="13506"/>
                  <a:pt x="10843" y="13530"/>
                  <a:pt x="10836" y="13500"/>
                </a:cubicBezTo>
                <a:cubicBezTo>
                  <a:pt x="10787" y="13486"/>
                  <a:pt x="10750" y="13472"/>
                  <a:pt x="10712" y="13472"/>
                </a:cubicBezTo>
                <a:cubicBezTo>
                  <a:pt x="10711" y="13472"/>
                  <a:pt x="10711" y="13472"/>
                  <a:pt x="10711" y="13472"/>
                </a:cubicBezTo>
                <a:cubicBezTo>
                  <a:pt x="10711" y="13472"/>
                  <a:pt x="10711" y="13472"/>
                  <a:pt x="10711" y="13472"/>
                </a:cubicBezTo>
                <a:cubicBezTo>
                  <a:pt x="10704" y="13472"/>
                  <a:pt x="10704" y="13472"/>
                  <a:pt x="10704" y="13472"/>
                </a:cubicBezTo>
                <a:cubicBezTo>
                  <a:pt x="10717" y="13503"/>
                  <a:pt x="10707" y="13489"/>
                  <a:pt x="10704" y="13500"/>
                </a:cubicBezTo>
                <a:cubicBezTo>
                  <a:pt x="10829" y="13500"/>
                  <a:pt x="10808" y="13649"/>
                  <a:pt x="10851" y="13716"/>
                </a:cubicBezTo>
                <a:cubicBezTo>
                  <a:pt x="10852" y="13681"/>
                  <a:pt x="10847" y="13690"/>
                  <a:pt x="10865" y="13684"/>
                </a:cubicBezTo>
                <a:cubicBezTo>
                  <a:pt x="10964" y="13684"/>
                  <a:pt x="10726" y="13942"/>
                  <a:pt x="10745" y="13936"/>
                </a:cubicBezTo>
                <a:cubicBezTo>
                  <a:pt x="10704" y="13956"/>
                  <a:pt x="10368" y="14056"/>
                  <a:pt x="10368" y="14024"/>
                </a:cubicBezTo>
                <a:cubicBezTo>
                  <a:pt x="10366" y="14033"/>
                  <a:pt x="10366" y="14044"/>
                  <a:pt x="10367" y="14052"/>
                </a:cubicBezTo>
                <a:cubicBezTo>
                  <a:pt x="10367" y="14050"/>
                  <a:pt x="10368" y="14049"/>
                  <a:pt x="10368" y="14048"/>
                </a:cubicBezTo>
                <a:cubicBezTo>
                  <a:pt x="10368" y="14063"/>
                  <a:pt x="10367" y="14060"/>
                  <a:pt x="10367" y="14052"/>
                </a:cubicBezTo>
                <a:cubicBezTo>
                  <a:pt x="10353" y="14089"/>
                  <a:pt x="10331" y="14119"/>
                  <a:pt x="10329" y="14121"/>
                </a:cubicBezTo>
                <a:cubicBezTo>
                  <a:pt x="10337" y="14121"/>
                  <a:pt x="10337" y="14153"/>
                  <a:pt x="10337" y="14157"/>
                </a:cubicBezTo>
                <a:cubicBezTo>
                  <a:pt x="10337" y="14150"/>
                  <a:pt x="10341" y="14130"/>
                  <a:pt x="10346" y="14121"/>
                </a:cubicBezTo>
                <a:cubicBezTo>
                  <a:pt x="10389" y="14121"/>
                  <a:pt x="10286" y="14252"/>
                  <a:pt x="10261" y="14262"/>
                </a:cubicBezTo>
                <a:cubicBezTo>
                  <a:pt x="10184" y="14292"/>
                  <a:pt x="10109" y="14234"/>
                  <a:pt x="10056" y="14215"/>
                </a:cubicBezTo>
                <a:cubicBezTo>
                  <a:pt x="10029" y="14313"/>
                  <a:pt x="10094" y="14424"/>
                  <a:pt x="10189" y="14340"/>
                </a:cubicBezTo>
                <a:cubicBezTo>
                  <a:pt x="10279" y="14340"/>
                  <a:pt x="10150" y="14517"/>
                  <a:pt x="10150" y="14456"/>
                </a:cubicBezTo>
                <a:cubicBezTo>
                  <a:pt x="10150" y="14452"/>
                  <a:pt x="9983" y="14659"/>
                  <a:pt x="10010" y="14652"/>
                </a:cubicBezTo>
                <a:cubicBezTo>
                  <a:pt x="10029" y="14652"/>
                  <a:pt x="10021" y="14696"/>
                  <a:pt x="10022" y="14710"/>
                </a:cubicBezTo>
                <a:cubicBezTo>
                  <a:pt x="10023" y="14710"/>
                  <a:pt x="10024" y="14712"/>
                  <a:pt x="10025" y="14714"/>
                </a:cubicBezTo>
                <a:cubicBezTo>
                  <a:pt x="10025" y="14714"/>
                  <a:pt x="10025" y="14714"/>
                  <a:pt x="10024" y="14714"/>
                </a:cubicBezTo>
                <a:cubicBezTo>
                  <a:pt x="10024" y="14714"/>
                  <a:pt x="10024" y="14714"/>
                  <a:pt x="10024" y="14714"/>
                </a:cubicBezTo>
                <a:cubicBezTo>
                  <a:pt x="10024" y="14714"/>
                  <a:pt x="10024" y="14714"/>
                  <a:pt x="10024" y="14714"/>
                </a:cubicBezTo>
                <a:cubicBezTo>
                  <a:pt x="9910" y="14698"/>
                  <a:pt x="9871" y="14751"/>
                  <a:pt x="9806" y="14808"/>
                </a:cubicBezTo>
                <a:cubicBezTo>
                  <a:pt x="9855" y="14878"/>
                  <a:pt x="9884" y="14929"/>
                  <a:pt x="9996" y="14932"/>
                </a:cubicBezTo>
                <a:cubicBezTo>
                  <a:pt x="10011" y="14932"/>
                  <a:pt x="9976" y="15074"/>
                  <a:pt x="9931" y="15078"/>
                </a:cubicBezTo>
                <a:cubicBezTo>
                  <a:pt x="9931" y="15089"/>
                  <a:pt x="9766" y="15250"/>
                  <a:pt x="9743" y="15307"/>
                </a:cubicBezTo>
                <a:cubicBezTo>
                  <a:pt x="9742" y="15309"/>
                  <a:pt x="9668" y="15460"/>
                  <a:pt x="9692" y="15526"/>
                </a:cubicBezTo>
                <a:cubicBezTo>
                  <a:pt x="9678" y="15525"/>
                  <a:pt x="9662" y="15525"/>
                  <a:pt x="9642" y="15525"/>
                </a:cubicBezTo>
                <a:cubicBezTo>
                  <a:pt x="9675" y="15543"/>
                  <a:pt x="9738" y="15587"/>
                  <a:pt x="9773" y="15622"/>
                </a:cubicBezTo>
                <a:cubicBezTo>
                  <a:pt x="9766" y="15619"/>
                  <a:pt x="9736" y="15619"/>
                  <a:pt x="9734" y="15619"/>
                </a:cubicBezTo>
                <a:cubicBezTo>
                  <a:pt x="9768" y="15642"/>
                  <a:pt x="9814" y="15697"/>
                  <a:pt x="9827" y="15712"/>
                </a:cubicBezTo>
                <a:cubicBezTo>
                  <a:pt x="9916" y="15712"/>
                  <a:pt x="9932" y="15786"/>
                  <a:pt x="10057" y="15775"/>
                </a:cubicBezTo>
                <a:cubicBezTo>
                  <a:pt x="10099" y="15775"/>
                  <a:pt x="9973" y="15837"/>
                  <a:pt x="9971" y="15837"/>
                </a:cubicBezTo>
                <a:cubicBezTo>
                  <a:pt x="9921" y="15851"/>
                  <a:pt x="9807" y="15838"/>
                  <a:pt x="9753" y="15829"/>
                </a:cubicBezTo>
                <a:cubicBezTo>
                  <a:pt x="9770" y="15852"/>
                  <a:pt x="9803" y="15931"/>
                  <a:pt x="9775" y="15931"/>
                </a:cubicBezTo>
                <a:cubicBezTo>
                  <a:pt x="9782" y="15937"/>
                  <a:pt x="9714" y="15900"/>
                  <a:pt x="9755" y="15900"/>
                </a:cubicBezTo>
                <a:cubicBezTo>
                  <a:pt x="9677" y="15904"/>
                  <a:pt x="9641" y="15899"/>
                  <a:pt x="9588" y="15868"/>
                </a:cubicBezTo>
                <a:cubicBezTo>
                  <a:pt x="9591" y="15867"/>
                  <a:pt x="9592" y="15898"/>
                  <a:pt x="9582" y="15900"/>
                </a:cubicBezTo>
                <a:cubicBezTo>
                  <a:pt x="9502" y="15900"/>
                  <a:pt x="9241" y="15733"/>
                  <a:pt x="9185" y="15665"/>
                </a:cubicBezTo>
                <a:cubicBezTo>
                  <a:pt x="9192" y="15665"/>
                  <a:pt x="9210" y="15648"/>
                  <a:pt x="9214" y="15638"/>
                </a:cubicBezTo>
                <a:cubicBezTo>
                  <a:pt x="9203" y="15643"/>
                  <a:pt x="9199" y="15636"/>
                  <a:pt x="9201" y="15619"/>
                </a:cubicBezTo>
                <a:cubicBezTo>
                  <a:pt x="9205" y="15616"/>
                  <a:pt x="9183" y="15633"/>
                  <a:pt x="9180" y="15643"/>
                </a:cubicBezTo>
                <a:cubicBezTo>
                  <a:pt x="9156" y="15621"/>
                  <a:pt x="9089" y="15556"/>
                  <a:pt x="9124" y="15556"/>
                </a:cubicBezTo>
                <a:cubicBezTo>
                  <a:pt x="9146" y="15569"/>
                  <a:pt x="9155" y="15572"/>
                  <a:pt x="9169" y="15575"/>
                </a:cubicBezTo>
                <a:cubicBezTo>
                  <a:pt x="9100" y="15539"/>
                  <a:pt x="9042" y="15442"/>
                  <a:pt x="9088" y="15401"/>
                </a:cubicBezTo>
                <a:cubicBezTo>
                  <a:pt x="9098" y="15401"/>
                  <a:pt x="9080" y="15370"/>
                  <a:pt x="9092" y="15370"/>
                </a:cubicBezTo>
                <a:cubicBezTo>
                  <a:pt x="9091" y="15369"/>
                  <a:pt x="9089" y="15368"/>
                  <a:pt x="9088" y="15368"/>
                </a:cubicBezTo>
                <a:cubicBezTo>
                  <a:pt x="9086" y="15377"/>
                  <a:pt x="9082" y="15367"/>
                  <a:pt x="9088" y="15368"/>
                </a:cubicBezTo>
                <a:cubicBezTo>
                  <a:pt x="9089" y="15366"/>
                  <a:pt x="9089" y="15363"/>
                  <a:pt x="9089" y="15358"/>
                </a:cubicBezTo>
                <a:cubicBezTo>
                  <a:pt x="9072" y="15331"/>
                  <a:pt x="9052" y="15335"/>
                  <a:pt x="9060" y="15246"/>
                </a:cubicBezTo>
                <a:cubicBezTo>
                  <a:pt x="9051" y="15247"/>
                  <a:pt x="9026" y="15248"/>
                  <a:pt x="9026" y="15252"/>
                </a:cubicBezTo>
                <a:cubicBezTo>
                  <a:pt x="9031" y="15176"/>
                  <a:pt x="9005" y="15094"/>
                  <a:pt x="9062" y="15032"/>
                </a:cubicBezTo>
                <a:cubicBezTo>
                  <a:pt x="9063" y="15032"/>
                  <a:pt x="9063" y="15032"/>
                  <a:pt x="9063" y="15032"/>
                </a:cubicBezTo>
                <a:cubicBezTo>
                  <a:pt x="9054" y="15032"/>
                  <a:pt x="9151" y="14948"/>
                  <a:pt x="9151" y="14976"/>
                </a:cubicBezTo>
                <a:cubicBezTo>
                  <a:pt x="9148" y="14962"/>
                  <a:pt x="9147" y="14932"/>
                  <a:pt x="9153" y="14932"/>
                </a:cubicBezTo>
                <a:cubicBezTo>
                  <a:pt x="9000" y="14890"/>
                  <a:pt x="9044" y="14862"/>
                  <a:pt x="9120" y="14750"/>
                </a:cubicBezTo>
                <a:cubicBezTo>
                  <a:pt x="9120" y="14750"/>
                  <a:pt x="9120" y="14750"/>
                  <a:pt x="9120" y="14750"/>
                </a:cubicBezTo>
                <a:cubicBezTo>
                  <a:pt x="9120" y="14750"/>
                  <a:pt x="9120" y="14750"/>
                  <a:pt x="9120" y="14750"/>
                </a:cubicBezTo>
                <a:cubicBezTo>
                  <a:pt x="9120" y="14750"/>
                  <a:pt x="9121" y="14749"/>
                  <a:pt x="9121" y="14749"/>
                </a:cubicBezTo>
                <a:cubicBezTo>
                  <a:pt x="9122" y="14748"/>
                  <a:pt x="9123" y="14747"/>
                  <a:pt x="9123" y="14746"/>
                </a:cubicBezTo>
                <a:cubicBezTo>
                  <a:pt x="9124" y="14746"/>
                  <a:pt x="9124" y="14745"/>
                  <a:pt x="9124" y="14745"/>
                </a:cubicBezTo>
                <a:cubicBezTo>
                  <a:pt x="9124" y="14745"/>
                  <a:pt x="9124" y="14746"/>
                  <a:pt x="9123" y="14746"/>
                </a:cubicBezTo>
                <a:cubicBezTo>
                  <a:pt x="9127" y="14743"/>
                  <a:pt x="9130" y="14746"/>
                  <a:pt x="9121" y="14750"/>
                </a:cubicBezTo>
                <a:cubicBezTo>
                  <a:pt x="9121" y="14750"/>
                  <a:pt x="9121" y="14750"/>
                  <a:pt x="9121" y="14750"/>
                </a:cubicBezTo>
                <a:cubicBezTo>
                  <a:pt x="9130" y="14748"/>
                  <a:pt x="9138" y="14747"/>
                  <a:pt x="9147" y="14746"/>
                </a:cubicBezTo>
                <a:cubicBezTo>
                  <a:pt x="9138" y="14740"/>
                  <a:pt x="9118" y="14720"/>
                  <a:pt x="9120" y="14722"/>
                </a:cubicBezTo>
                <a:cubicBezTo>
                  <a:pt x="9120" y="14656"/>
                  <a:pt x="9120" y="14656"/>
                  <a:pt x="9120" y="14656"/>
                </a:cubicBezTo>
                <a:cubicBezTo>
                  <a:pt x="9120" y="14656"/>
                  <a:pt x="9120" y="14655"/>
                  <a:pt x="9120" y="14652"/>
                </a:cubicBezTo>
                <a:cubicBezTo>
                  <a:pt x="9119" y="14653"/>
                  <a:pt x="9119" y="14653"/>
                  <a:pt x="9120" y="14652"/>
                </a:cubicBezTo>
                <a:cubicBezTo>
                  <a:pt x="9121" y="14639"/>
                  <a:pt x="9124" y="14603"/>
                  <a:pt x="9128" y="14620"/>
                </a:cubicBezTo>
                <a:cubicBezTo>
                  <a:pt x="9130" y="14620"/>
                  <a:pt x="9132" y="14621"/>
                  <a:pt x="9133" y="14622"/>
                </a:cubicBezTo>
                <a:cubicBezTo>
                  <a:pt x="9170" y="14558"/>
                  <a:pt x="9245" y="14524"/>
                  <a:pt x="9245" y="14627"/>
                </a:cubicBezTo>
                <a:cubicBezTo>
                  <a:pt x="9245" y="14615"/>
                  <a:pt x="9249" y="14619"/>
                  <a:pt x="9250" y="14623"/>
                </a:cubicBezTo>
                <a:cubicBezTo>
                  <a:pt x="9257" y="14600"/>
                  <a:pt x="9300" y="14474"/>
                  <a:pt x="9307" y="14456"/>
                </a:cubicBezTo>
                <a:cubicBezTo>
                  <a:pt x="9307" y="14467"/>
                  <a:pt x="9244" y="14418"/>
                  <a:pt x="9245" y="14437"/>
                </a:cubicBezTo>
                <a:cubicBezTo>
                  <a:pt x="9227" y="14432"/>
                  <a:pt x="9276" y="14483"/>
                  <a:pt x="9276" y="14466"/>
                </a:cubicBezTo>
                <a:cubicBezTo>
                  <a:pt x="9196" y="14612"/>
                  <a:pt x="9169" y="14482"/>
                  <a:pt x="9182" y="14375"/>
                </a:cubicBezTo>
                <a:cubicBezTo>
                  <a:pt x="9196" y="14273"/>
                  <a:pt x="9276" y="14142"/>
                  <a:pt x="9276" y="14052"/>
                </a:cubicBezTo>
                <a:cubicBezTo>
                  <a:pt x="9257" y="14014"/>
                  <a:pt x="9214" y="13891"/>
                  <a:pt x="9214" y="13839"/>
                </a:cubicBezTo>
                <a:cubicBezTo>
                  <a:pt x="9219" y="13818"/>
                  <a:pt x="9218" y="13798"/>
                  <a:pt x="9245" y="13777"/>
                </a:cubicBezTo>
                <a:cubicBezTo>
                  <a:pt x="9245" y="13779"/>
                  <a:pt x="9250" y="13792"/>
                  <a:pt x="9263" y="13809"/>
                </a:cubicBezTo>
                <a:cubicBezTo>
                  <a:pt x="9285" y="13809"/>
                  <a:pt x="9296" y="13640"/>
                  <a:pt x="9338" y="13639"/>
                </a:cubicBezTo>
                <a:cubicBezTo>
                  <a:pt x="9351" y="13669"/>
                  <a:pt x="9349" y="13404"/>
                  <a:pt x="9413" y="13404"/>
                </a:cubicBezTo>
                <a:cubicBezTo>
                  <a:pt x="9398" y="13356"/>
                  <a:pt x="9390" y="13330"/>
                  <a:pt x="9432" y="13317"/>
                </a:cubicBezTo>
                <a:cubicBezTo>
                  <a:pt x="9432" y="13201"/>
                  <a:pt x="9368" y="12948"/>
                  <a:pt x="9463" y="12946"/>
                </a:cubicBezTo>
                <a:cubicBezTo>
                  <a:pt x="9421" y="12909"/>
                  <a:pt x="9445" y="12919"/>
                  <a:pt x="9425" y="12873"/>
                </a:cubicBezTo>
                <a:cubicBezTo>
                  <a:pt x="9479" y="12873"/>
                  <a:pt x="9470" y="12607"/>
                  <a:pt x="9526" y="12529"/>
                </a:cubicBezTo>
                <a:cubicBezTo>
                  <a:pt x="9526" y="12514"/>
                  <a:pt x="9477" y="12468"/>
                  <a:pt x="9530" y="12468"/>
                </a:cubicBezTo>
                <a:cubicBezTo>
                  <a:pt x="9508" y="12218"/>
                  <a:pt x="9557" y="11884"/>
                  <a:pt x="9557" y="11674"/>
                </a:cubicBezTo>
                <a:cubicBezTo>
                  <a:pt x="9526" y="11656"/>
                  <a:pt x="9338" y="11510"/>
                  <a:pt x="9338" y="11489"/>
                </a:cubicBezTo>
                <a:cubicBezTo>
                  <a:pt x="9343" y="11496"/>
                  <a:pt x="9277" y="11451"/>
                  <a:pt x="9248" y="11438"/>
                </a:cubicBezTo>
                <a:cubicBezTo>
                  <a:pt x="9181" y="11438"/>
                  <a:pt x="9063" y="11305"/>
                  <a:pt x="9058" y="11271"/>
                </a:cubicBezTo>
                <a:cubicBezTo>
                  <a:pt x="9009" y="11271"/>
                  <a:pt x="8870" y="10948"/>
                  <a:pt x="8870" y="10948"/>
                </a:cubicBezTo>
                <a:cubicBezTo>
                  <a:pt x="8864" y="10829"/>
                  <a:pt x="8741" y="10537"/>
                  <a:pt x="8690" y="10502"/>
                </a:cubicBezTo>
                <a:cubicBezTo>
                  <a:pt x="8716" y="10502"/>
                  <a:pt x="8529" y="10280"/>
                  <a:pt x="8531" y="10285"/>
                </a:cubicBezTo>
                <a:cubicBezTo>
                  <a:pt x="8513" y="10246"/>
                  <a:pt x="8486" y="10078"/>
                  <a:pt x="8496" y="10033"/>
                </a:cubicBezTo>
                <a:cubicBezTo>
                  <a:pt x="8532" y="9988"/>
                  <a:pt x="8590" y="9931"/>
                  <a:pt x="8590" y="9931"/>
                </a:cubicBezTo>
                <a:cubicBezTo>
                  <a:pt x="8590" y="9961"/>
                  <a:pt x="8602" y="9936"/>
                  <a:pt x="8612" y="9915"/>
                </a:cubicBezTo>
                <a:cubicBezTo>
                  <a:pt x="8590" y="9915"/>
                  <a:pt x="8590" y="9915"/>
                  <a:pt x="8590" y="9915"/>
                </a:cubicBezTo>
                <a:cubicBezTo>
                  <a:pt x="8559" y="9884"/>
                  <a:pt x="8531" y="9847"/>
                  <a:pt x="8496" y="9814"/>
                </a:cubicBezTo>
                <a:cubicBezTo>
                  <a:pt x="8496" y="9820"/>
                  <a:pt x="8552" y="9673"/>
                  <a:pt x="8558" y="9662"/>
                </a:cubicBezTo>
                <a:cubicBezTo>
                  <a:pt x="8558" y="9600"/>
                  <a:pt x="8621" y="9555"/>
                  <a:pt x="8621" y="9548"/>
                </a:cubicBezTo>
                <a:cubicBezTo>
                  <a:pt x="8584" y="9512"/>
                  <a:pt x="8618" y="9509"/>
                  <a:pt x="8590" y="9477"/>
                </a:cubicBezTo>
                <a:cubicBezTo>
                  <a:pt x="8590" y="9466"/>
                  <a:pt x="8677" y="9444"/>
                  <a:pt x="8692" y="9441"/>
                </a:cubicBezTo>
                <a:cubicBezTo>
                  <a:pt x="8672" y="9441"/>
                  <a:pt x="8725" y="9410"/>
                  <a:pt x="8716" y="9410"/>
                </a:cubicBezTo>
                <a:cubicBezTo>
                  <a:pt x="8720" y="9307"/>
                  <a:pt x="8788" y="9313"/>
                  <a:pt x="8832" y="9239"/>
                </a:cubicBezTo>
                <a:cubicBezTo>
                  <a:pt x="8891" y="9140"/>
                  <a:pt x="8839" y="9077"/>
                  <a:pt x="8839" y="8945"/>
                </a:cubicBezTo>
                <a:cubicBezTo>
                  <a:pt x="8879" y="8879"/>
                  <a:pt x="8864" y="8914"/>
                  <a:pt x="8839" y="8845"/>
                </a:cubicBezTo>
                <a:cubicBezTo>
                  <a:pt x="8850" y="8848"/>
                  <a:pt x="8860" y="8849"/>
                  <a:pt x="8870" y="8848"/>
                </a:cubicBezTo>
                <a:cubicBezTo>
                  <a:pt x="8843" y="8777"/>
                  <a:pt x="8790" y="8721"/>
                  <a:pt x="8746" y="8641"/>
                </a:cubicBezTo>
                <a:cubicBezTo>
                  <a:pt x="8746" y="8618"/>
                  <a:pt x="8771" y="8632"/>
                  <a:pt x="8777" y="8633"/>
                </a:cubicBezTo>
                <a:cubicBezTo>
                  <a:pt x="8734" y="8600"/>
                  <a:pt x="8741" y="8575"/>
                  <a:pt x="8685" y="8542"/>
                </a:cubicBezTo>
                <a:cubicBezTo>
                  <a:pt x="8686" y="8558"/>
                  <a:pt x="8636" y="8599"/>
                  <a:pt x="8657" y="8599"/>
                </a:cubicBezTo>
                <a:cubicBezTo>
                  <a:pt x="8635" y="8604"/>
                  <a:pt x="8616" y="8618"/>
                  <a:pt x="8587" y="8630"/>
                </a:cubicBezTo>
                <a:cubicBezTo>
                  <a:pt x="8586" y="8630"/>
                  <a:pt x="8586" y="8630"/>
                  <a:pt x="8585" y="8630"/>
                </a:cubicBezTo>
                <a:cubicBezTo>
                  <a:pt x="8638" y="8630"/>
                  <a:pt x="8606" y="8732"/>
                  <a:pt x="8582" y="8748"/>
                </a:cubicBezTo>
                <a:cubicBezTo>
                  <a:pt x="8527" y="8785"/>
                  <a:pt x="8510" y="8692"/>
                  <a:pt x="8464" y="8692"/>
                </a:cubicBezTo>
                <a:cubicBezTo>
                  <a:pt x="8463" y="8700"/>
                  <a:pt x="8466" y="8755"/>
                  <a:pt x="8464" y="8755"/>
                </a:cubicBezTo>
                <a:cubicBezTo>
                  <a:pt x="8450" y="8757"/>
                  <a:pt x="8450" y="8754"/>
                  <a:pt x="8465" y="8746"/>
                </a:cubicBezTo>
                <a:cubicBezTo>
                  <a:pt x="8433" y="8706"/>
                  <a:pt x="8430" y="8716"/>
                  <a:pt x="8465" y="8665"/>
                </a:cubicBezTo>
                <a:cubicBezTo>
                  <a:pt x="8446" y="8667"/>
                  <a:pt x="8442" y="8666"/>
                  <a:pt x="8454" y="8663"/>
                </a:cubicBezTo>
                <a:cubicBezTo>
                  <a:pt x="8428" y="8657"/>
                  <a:pt x="8438" y="8636"/>
                  <a:pt x="8423" y="8636"/>
                </a:cubicBezTo>
                <a:cubicBezTo>
                  <a:pt x="8428" y="8643"/>
                  <a:pt x="8437" y="8652"/>
                  <a:pt x="8434" y="8665"/>
                </a:cubicBezTo>
                <a:cubicBezTo>
                  <a:pt x="8434" y="8660"/>
                  <a:pt x="8402" y="8663"/>
                  <a:pt x="8399" y="8659"/>
                </a:cubicBezTo>
                <a:cubicBezTo>
                  <a:pt x="8380" y="8657"/>
                  <a:pt x="8369" y="8630"/>
                  <a:pt x="8375" y="8630"/>
                </a:cubicBezTo>
                <a:cubicBezTo>
                  <a:pt x="8372" y="8632"/>
                  <a:pt x="8331" y="8625"/>
                  <a:pt x="8340" y="8630"/>
                </a:cubicBezTo>
                <a:cubicBezTo>
                  <a:pt x="8336" y="8644"/>
                  <a:pt x="8346" y="8655"/>
                  <a:pt x="8336" y="8661"/>
                </a:cubicBezTo>
                <a:cubicBezTo>
                  <a:pt x="8336" y="8657"/>
                  <a:pt x="8338" y="8654"/>
                  <a:pt x="8340" y="8651"/>
                </a:cubicBezTo>
                <a:cubicBezTo>
                  <a:pt x="8320" y="8646"/>
                  <a:pt x="8317" y="8632"/>
                  <a:pt x="8318" y="8630"/>
                </a:cubicBezTo>
                <a:cubicBezTo>
                  <a:pt x="8293" y="8629"/>
                  <a:pt x="8268" y="8602"/>
                  <a:pt x="8244" y="8568"/>
                </a:cubicBezTo>
                <a:cubicBezTo>
                  <a:pt x="8244" y="8575"/>
                  <a:pt x="8238" y="8588"/>
                  <a:pt x="8243" y="8566"/>
                </a:cubicBezTo>
                <a:cubicBezTo>
                  <a:pt x="8211" y="8521"/>
                  <a:pt x="8180" y="8465"/>
                  <a:pt x="8152" y="8443"/>
                </a:cubicBezTo>
                <a:cubicBezTo>
                  <a:pt x="8152" y="8470"/>
                  <a:pt x="8128" y="8473"/>
                  <a:pt x="8123" y="8505"/>
                </a:cubicBezTo>
                <a:cubicBezTo>
                  <a:pt x="8125" y="8505"/>
                  <a:pt x="8093" y="8429"/>
                  <a:pt x="8099" y="8443"/>
                </a:cubicBezTo>
                <a:cubicBezTo>
                  <a:pt x="8049" y="8443"/>
                  <a:pt x="8045" y="8396"/>
                  <a:pt x="8057" y="8349"/>
                </a:cubicBezTo>
                <a:cubicBezTo>
                  <a:pt x="8062" y="8349"/>
                  <a:pt x="8062" y="8350"/>
                  <a:pt x="8061" y="8351"/>
                </a:cubicBezTo>
                <a:cubicBezTo>
                  <a:pt x="8062" y="8351"/>
                  <a:pt x="8062" y="8351"/>
                  <a:pt x="8063" y="8350"/>
                </a:cubicBezTo>
                <a:cubicBezTo>
                  <a:pt x="8044" y="8341"/>
                  <a:pt x="8035" y="8352"/>
                  <a:pt x="8028" y="8323"/>
                </a:cubicBezTo>
                <a:cubicBezTo>
                  <a:pt x="8028" y="8313"/>
                  <a:pt x="8033" y="8274"/>
                  <a:pt x="8028" y="8256"/>
                </a:cubicBezTo>
                <a:cubicBezTo>
                  <a:pt x="7949" y="8196"/>
                  <a:pt x="7887" y="8135"/>
                  <a:pt x="7870" y="8069"/>
                </a:cubicBezTo>
                <a:cubicBezTo>
                  <a:pt x="7745" y="8082"/>
                  <a:pt x="7649" y="8030"/>
                  <a:pt x="7581" y="7975"/>
                </a:cubicBezTo>
                <a:cubicBezTo>
                  <a:pt x="7489" y="7975"/>
                  <a:pt x="7470" y="7941"/>
                  <a:pt x="7377" y="7859"/>
                </a:cubicBezTo>
                <a:cubicBezTo>
                  <a:pt x="7204" y="7705"/>
                  <a:pt x="7163" y="7799"/>
                  <a:pt x="6953" y="7756"/>
                </a:cubicBezTo>
                <a:cubicBezTo>
                  <a:pt x="6828" y="7731"/>
                  <a:pt x="6583" y="7636"/>
                  <a:pt x="6535" y="7569"/>
                </a:cubicBezTo>
                <a:cubicBezTo>
                  <a:pt x="6400" y="7569"/>
                  <a:pt x="6083" y="7308"/>
                  <a:pt x="6168" y="7226"/>
                </a:cubicBezTo>
                <a:cubicBezTo>
                  <a:pt x="6160" y="7226"/>
                  <a:pt x="6154" y="7195"/>
                  <a:pt x="6150" y="7193"/>
                </a:cubicBezTo>
                <a:cubicBezTo>
                  <a:pt x="6155" y="7189"/>
                  <a:pt x="6167" y="7173"/>
                  <a:pt x="6163" y="7167"/>
                </a:cubicBezTo>
                <a:cubicBezTo>
                  <a:pt x="6174" y="7167"/>
                  <a:pt x="6187" y="7166"/>
                  <a:pt x="6187" y="7160"/>
                </a:cubicBezTo>
                <a:cubicBezTo>
                  <a:pt x="6172" y="7108"/>
                  <a:pt x="6187" y="7156"/>
                  <a:pt x="6187" y="7127"/>
                </a:cubicBezTo>
                <a:cubicBezTo>
                  <a:pt x="6158" y="7109"/>
                  <a:pt x="5906" y="6751"/>
                  <a:pt x="5906" y="6724"/>
                </a:cubicBezTo>
                <a:cubicBezTo>
                  <a:pt x="5868" y="6701"/>
                  <a:pt x="5853" y="6681"/>
                  <a:pt x="5779" y="6665"/>
                </a:cubicBezTo>
                <a:cubicBezTo>
                  <a:pt x="5824" y="6665"/>
                  <a:pt x="5651" y="6401"/>
                  <a:pt x="5647" y="6385"/>
                </a:cubicBezTo>
                <a:cubicBezTo>
                  <a:pt x="5652" y="6398"/>
                  <a:pt x="5651" y="6410"/>
                  <a:pt x="5642" y="6418"/>
                </a:cubicBezTo>
                <a:cubicBezTo>
                  <a:pt x="5616" y="6403"/>
                  <a:pt x="5617" y="6389"/>
                  <a:pt x="5590" y="6389"/>
                </a:cubicBezTo>
                <a:cubicBezTo>
                  <a:pt x="5586" y="6389"/>
                  <a:pt x="5586" y="6389"/>
                  <a:pt x="5586" y="6389"/>
                </a:cubicBezTo>
                <a:cubicBezTo>
                  <a:pt x="5579" y="6358"/>
                  <a:pt x="5588" y="6380"/>
                  <a:pt x="5563" y="6347"/>
                </a:cubicBezTo>
                <a:cubicBezTo>
                  <a:pt x="5563" y="6349"/>
                  <a:pt x="5470" y="6240"/>
                  <a:pt x="5470" y="6235"/>
                </a:cubicBezTo>
                <a:cubicBezTo>
                  <a:pt x="5471" y="6198"/>
                  <a:pt x="5380" y="6009"/>
                  <a:pt x="5418" y="6009"/>
                </a:cubicBezTo>
                <a:cubicBezTo>
                  <a:pt x="5402" y="6007"/>
                  <a:pt x="5385" y="6012"/>
                  <a:pt x="5369" y="6009"/>
                </a:cubicBezTo>
                <a:cubicBezTo>
                  <a:pt x="5402" y="6009"/>
                  <a:pt x="5273" y="5947"/>
                  <a:pt x="5275" y="5947"/>
                </a:cubicBezTo>
                <a:cubicBezTo>
                  <a:pt x="5246" y="6001"/>
                  <a:pt x="5266" y="6062"/>
                  <a:pt x="5282" y="6139"/>
                </a:cubicBezTo>
                <a:cubicBezTo>
                  <a:pt x="5282" y="6142"/>
                  <a:pt x="5376" y="6193"/>
                  <a:pt x="5376" y="6212"/>
                </a:cubicBezTo>
                <a:cubicBezTo>
                  <a:pt x="5392" y="6213"/>
                  <a:pt x="5421" y="6219"/>
                  <a:pt x="5438" y="6259"/>
                </a:cubicBezTo>
                <a:cubicBezTo>
                  <a:pt x="5438" y="6259"/>
                  <a:pt x="5412" y="6259"/>
                  <a:pt x="5405" y="6259"/>
                </a:cubicBezTo>
                <a:cubicBezTo>
                  <a:pt x="5408" y="6258"/>
                  <a:pt x="5401" y="6251"/>
                  <a:pt x="5402" y="6261"/>
                </a:cubicBezTo>
                <a:cubicBezTo>
                  <a:pt x="5419" y="6265"/>
                  <a:pt x="5408" y="6260"/>
                  <a:pt x="5407" y="6277"/>
                </a:cubicBezTo>
                <a:cubicBezTo>
                  <a:pt x="5411" y="6274"/>
                  <a:pt x="5436" y="6259"/>
                  <a:pt x="5437" y="6259"/>
                </a:cubicBezTo>
                <a:cubicBezTo>
                  <a:pt x="5421" y="6259"/>
                  <a:pt x="5568" y="6536"/>
                  <a:pt x="5591" y="6569"/>
                </a:cubicBezTo>
                <a:cubicBezTo>
                  <a:pt x="5591" y="6569"/>
                  <a:pt x="5591" y="6569"/>
                  <a:pt x="5591" y="6569"/>
                </a:cubicBezTo>
                <a:cubicBezTo>
                  <a:pt x="5592" y="6569"/>
                  <a:pt x="5593" y="6570"/>
                  <a:pt x="5594" y="6572"/>
                </a:cubicBezTo>
                <a:cubicBezTo>
                  <a:pt x="5594" y="6573"/>
                  <a:pt x="5593" y="6572"/>
                  <a:pt x="5591" y="6569"/>
                </a:cubicBezTo>
                <a:cubicBezTo>
                  <a:pt x="5587" y="6568"/>
                  <a:pt x="5612" y="6613"/>
                  <a:pt x="5622" y="6608"/>
                </a:cubicBezTo>
                <a:cubicBezTo>
                  <a:pt x="5620" y="6652"/>
                  <a:pt x="5630" y="6696"/>
                  <a:pt x="5650" y="6696"/>
                </a:cubicBezTo>
                <a:cubicBezTo>
                  <a:pt x="5663" y="6742"/>
                  <a:pt x="5694" y="6733"/>
                  <a:pt x="5657" y="6794"/>
                </a:cubicBezTo>
                <a:cubicBezTo>
                  <a:pt x="5657" y="6793"/>
                  <a:pt x="5685" y="6787"/>
                  <a:pt x="5688" y="6789"/>
                </a:cubicBezTo>
                <a:cubicBezTo>
                  <a:pt x="5687" y="6779"/>
                  <a:pt x="5687" y="6764"/>
                  <a:pt x="5688" y="6762"/>
                </a:cubicBezTo>
                <a:cubicBezTo>
                  <a:pt x="5688" y="6748"/>
                  <a:pt x="5852" y="6976"/>
                  <a:pt x="5743" y="6976"/>
                </a:cubicBezTo>
                <a:cubicBezTo>
                  <a:pt x="5701" y="6917"/>
                  <a:pt x="5633" y="6845"/>
                  <a:pt x="5567" y="6789"/>
                </a:cubicBezTo>
                <a:cubicBezTo>
                  <a:pt x="5566" y="6800"/>
                  <a:pt x="5565" y="6810"/>
                  <a:pt x="5562" y="6820"/>
                </a:cubicBezTo>
                <a:cubicBezTo>
                  <a:pt x="5482" y="6776"/>
                  <a:pt x="5501" y="6692"/>
                  <a:pt x="5501" y="6591"/>
                </a:cubicBezTo>
                <a:cubicBezTo>
                  <a:pt x="5465" y="6572"/>
                  <a:pt x="5412" y="6525"/>
                  <a:pt x="5376" y="6508"/>
                </a:cubicBezTo>
                <a:cubicBezTo>
                  <a:pt x="5373" y="6520"/>
                  <a:pt x="5376" y="6531"/>
                  <a:pt x="5385" y="6540"/>
                </a:cubicBezTo>
                <a:cubicBezTo>
                  <a:pt x="5319" y="6503"/>
                  <a:pt x="5254" y="6425"/>
                  <a:pt x="5220" y="6415"/>
                </a:cubicBezTo>
                <a:cubicBezTo>
                  <a:pt x="5240" y="6415"/>
                  <a:pt x="5198" y="6372"/>
                  <a:pt x="5190" y="6364"/>
                </a:cubicBezTo>
                <a:cubicBezTo>
                  <a:pt x="5195" y="6364"/>
                  <a:pt x="5214" y="6346"/>
                  <a:pt x="5221" y="6333"/>
                </a:cubicBezTo>
                <a:cubicBezTo>
                  <a:pt x="5267" y="6444"/>
                  <a:pt x="5297" y="6358"/>
                  <a:pt x="5282" y="6285"/>
                </a:cubicBezTo>
                <a:cubicBezTo>
                  <a:pt x="5278" y="6260"/>
                  <a:pt x="5126" y="6167"/>
                  <a:pt x="5126" y="6111"/>
                </a:cubicBezTo>
                <a:cubicBezTo>
                  <a:pt x="5119" y="6063"/>
                  <a:pt x="5083" y="5990"/>
                  <a:pt x="5064" y="5947"/>
                </a:cubicBezTo>
                <a:cubicBezTo>
                  <a:pt x="5078" y="5947"/>
                  <a:pt x="5033" y="5879"/>
                  <a:pt x="5002" y="5869"/>
                </a:cubicBezTo>
                <a:cubicBezTo>
                  <a:pt x="5006" y="5855"/>
                  <a:pt x="5015" y="5850"/>
                  <a:pt x="5027" y="5853"/>
                </a:cubicBezTo>
                <a:cubicBezTo>
                  <a:pt x="5034" y="5853"/>
                  <a:pt x="5033" y="5874"/>
                  <a:pt x="5033" y="5860"/>
                </a:cubicBezTo>
                <a:cubicBezTo>
                  <a:pt x="4977" y="5720"/>
                  <a:pt x="4823" y="5669"/>
                  <a:pt x="4730" y="5666"/>
                </a:cubicBezTo>
                <a:cubicBezTo>
                  <a:pt x="4744" y="5671"/>
                  <a:pt x="4720" y="5699"/>
                  <a:pt x="4757" y="5697"/>
                </a:cubicBezTo>
                <a:cubicBezTo>
                  <a:pt x="4815" y="5697"/>
                  <a:pt x="4759" y="5654"/>
                  <a:pt x="4822" y="5697"/>
                </a:cubicBezTo>
                <a:cubicBezTo>
                  <a:pt x="4832" y="5697"/>
                  <a:pt x="4760" y="5723"/>
                  <a:pt x="4756" y="5728"/>
                </a:cubicBezTo>
                <a:cubicBezTo>
                  <a:pt x="4742" y="5717"/>
                  <a:pt x="4721" y="5703"/>
                  <a:pt x="4721" y="5697"/>
                </a:cubicBezTo>
                <a:cubicBezTo>
                  <a:pt x="4721" y="5666"/>
                  <a:pt x="4721" y="5666"/>
                  <a:pt x="4721" y="5666"/>
                </a:cubicBezTo>
                <a:cubicBezTo>
                  <a:pt x="4721" y="5666"/>
                  <a:pt x="4721" y="5666"/>
                  <a:pt x="4721" y="5666"/>
                </a:cubicBezTo>
                <a:cubicBezTo>
                  <a:pt x="4718" y="5661"/>
                  <a:pt x="4668" y="5541"/>
                  <a:pt x="4664" y="5541"/>
                </a:cubicBezTo>
                <a:cubicBezTo>
                  <a:pt x="4674" y="5548"/>
                  <a:pt x="4507" y="5354"/>
                  <a:pt x="4569" y="5354"/>
                </a:cubicBezTo>
                <a:cubicBezTo>
                  <a:pt x="4518" y="5353"/>
                  <a:pt x="4542" y="5343"/>
                  <a:pt x="4502" y="5323"/>
                </a:cubicBezTo>
                <a:cubicBezTo>
                  <a:pt x="4510" y="5315"/>
                  <a:pt x="4521" y="5314"/>
                  <a:pt x="4534" y="5318"/>
                </a:cubicBezTo>
                <a:cubicBezTo>
                  <a:pt x="4497" y="5274"/>
                  <a:pt x="4490" y="5263"/>
                  <a:pt x="4478" y="5261"/>
                </a:cubicBezTo>
                <a:cubicBezTo>
                  <a:pt x="4478" y="5261"/>
                  <a:pt x="4478" y="5261"/>
                  <a:pt x="4477" y="5261"/>
                </a:cubicBezTo>
                <a:cubicBezTo>
                  <a:pt x="4477" y="5261"/>
                  <a:pt x="4478" y="5261"/>
                  <a:pt x="4478" y="5261"/>
                </a:cubicBezTo>
                <a:cubicBezTo>
                  <a:pt x="4477" y="5261"/>
                  <a:pt x="4475" y="5261"/>
                  <a:pt x="4474" y="5261"/>
                </a:cubicBezTo>
                <a:cubicBezTo>
                  <a:pt x="4475" y="5261"/>
                  <a:pt x="4476" y="5261"/>
                  <a:pt x="4477" y="5261"/>
                </a:cubicBezTo>
                <a:cubicBezTo>
                  <a:pt x="4479" y="5281"/>
                  <a:pt x="4428" y="5251"/>
                  <a:pt x="4472" y="5260"/>
                </a:cubicBezTo>
                <a:cubicBezTo>
                  <a:pt x="4469" y="5252"/>
                  <a:pt x="4440" y="5163"/>
                  <a:pt x="4440" y="5205"/>
                </a:cubicBezTo>
                <a:cubicBezTo>
                  <a:pt x="4407" y="5159"/>
                  <a:pt x="4228" y="4720"/>
                  <a:pt x="4346" y="4616"/>
                </a:cubicBezTo>
                <a:cubicBezTo>
                  <a:pt x="4346" y="4189"/>
                  <a:pt x="4346" y="4189"/>
                  <a:pt x="4346" y="4189"/>
                </a:cubicBezTo>
                <a:cubicBezTo>
                  <a:pt x="4279" y="4112"/>
                  <a:pt x="4292" y="4073"/>
                  <a:pt x="4361" y="4055"/>
                </a:cubicBezTo>
                <a:cubicBezTo>
                  <a:pt x="4250" y="4003"/>
                  <a:pt x="4064" y="3877"/>
                  <a:pt x="4074" y="3888"/>
                </a:cubicBezTo>
                <a:cubicBezTo>
                  <a:pt x="4019" y="3888"/>
                  <a:pt x="3985" y="3848"/>
                  <a:pt x="3978" y="3825"/>
                </a:cubicBezTo>
                <a:cubicBezTo>
                  <a:pt x="3965" y="3825"/>
                  <a:pt x="3939" y="3820"/>
                  <a:pt x="3940" y="3821"/>
                </a:cubicBezTo>
                <a:cubicBezTo>
                  <a:pt x="3933" y="3812"/>
                  <a:pt x="3945" y="3795"/>
                  <a:pt x="3946" y="3794"/>
                </a:cubicBezTo>
                <a:cubicBezTo>
                  <a:pt x="3940" y="3794"/>
                  <a:pt x="3939" y="3792"/>
                  <a:pt x="3941" y="3785"/>
                </a:cubicBezTo>
                <a:cubicBezTo>
                  <a:pt x="3941" y="3798"/>
                  <a:pt x="3878" y="3793"/>
                  <a:pt x="3878" y="3781"/>
                </a:cubicBezTo>
                <a:cubicBezTo>
                  <a:pt x="3995" y="3776"/>
                  <a:pt x="3972" y="3740"/>
                  <a:pt x="3972" y="3705"/>
                </a:cubicBezTo>
                <a:cubicBezTo>
                  <a:pt x="3975" y="3657"/>
                  <a:pt x="3941" y="3679"/>
                  <a:pt x="3941" y="3657"/>
                </a:cubicBezTo>
                <a:cubicBezTo>
                  <a:pt x="3946" y="3644"/>
                  <a:pt x="3910" y="3622"/>
                  <a:pt x="3910" y="3591"/>
                </a:cubicBezTo>
                <a:cubicBezTo>
                  <a:pt x="3892" y="3605"/>
                  <a:pt x="3878" y="3608"/>
                  <a:pt x="3877" y="3607"/>
                </a:cubicBezTo>
                <a:cubicBezTo>
                  <a:pt x="3877" y="3606"/>
                  <a:pt x="3877" y="3606"/>
                  <a:pt x="3877" y="3605"/>
                </a:cubicBezTo>
                <a:cubicBezTo>
                  <a:pt x="3872" y="3623"/>
                  <a:pt x="3858" y="3600"/>
                  <a:pt x="3849" y="3607"/>
                </a:cubicBezTo>
                <a:cubicBezTo>
                  <a:pt x="3850" y="3607"/>
                  <a:pt x="3843" y="3544"/>
                  <a:pt x="3850" y="3544"/>
                </a:cubicBezTo>
                <a:cubicBezTo>
                  <a:pt x="3815" y="3532"/>
                  <a:pt x="3717" y="3451"/>
                  <a:pt x="3737" y="3451"/>
                </a:cubicBezTo>
                <a:cubicBezTo>
                  <a:pt x="3727" y="3427"/>
                  <a:pt x="3716" y="3417"/>
                  <a:pt x="3691" y="3396"/>
                </a:cubicBezTo>
                <a:cubicBezTo>
                  <a:pt x="3699" y="3388"/>
                  <a:pt x="3710" y="3387"/>
                  <a:pt x="3722" y="3391"/>
                </a:cubicBezTo>
                <a:cubicBezTo>
                  <a:pt x="3716" y="3385"/>
                  <a:pt x="3686" y="3360"/>
                  <a:pt x="3684" y="3357"/>
                </a:cubicBezTo>
                <a:cubicBezTo>
                  <a:pt x="3705" y="3357"/>
                  <a:pt x="3691" y="3314"/>
                  <a:pt x="3691" y="3296"/>
                </a:cubicBezTo>
                <a:cubicBezTo>
                  <a:pt x="3670" y="3325"/>
                  <a:pt x="3598" y="3325"/>
                  <a:pt x="3598" y="3282"/>
                </a:cubicBezTo>
                <a:cubicBezTo>
                  <a:pt x="3598" y="3293"/>
                  <a:pt x="3602" y="3357"/>
                  <a:pt x="3600" y="3357"/>
                </a:cubicBezTo>
                <a:cubicBezTo>
                  <a:pt x="3587" y="3354"/>
                  <a:pt x="3545" y="3334"/>
                  <a:pt x="3535" y="3326"/>
                </a:cubicBezTo>
                <a:cubicBezTo>
                  <a:pt x="3532" y="3328"/>
                  <a:pt x="3538" y="3358"/>
                  <a:pt x="3535" y="3358"/>
                </a:cubicBezTo>
                <a:cubicBezTo>
                  <a:pt x="3534" y="3357"/>
                  <a:pt x="3517" y="3358"/>
                  <a:pt x="3515" y="3358"/>
                </a:cubicBezTo>
                <a:cubicBezTo>
                  <a:pt x="3505" y="3358"/>
                  <a:pt x="3504" y="3323"/>
                  <a:pt x="3504" y="3322"/>
                </a:cubicBezTo>
                <a:cubicBezTo>
                  <a:pt x="3429" y="3292"/>
                  <a:pt x="3419" y="3235"/>
                  <a:pt x="3410" y="3195"/>
                </a:cubicBezTo>
                <a:cubicBezTo>
                  <a:pt x="3410" y="3212"/>
                  <a:pt x="3392" y="3207"/>
                  <a:pt x="3375" y="3207"/>
                </a:cubicBezTo>
                <a:cubicBezTo>
                  <a:pt x="3371" y="3207"/>
                  <a:pt x="3371" y="3207"/>
                  <a:pt x="3371" y="3207"/>
                </a:cubicBezTo>
                <a:cubicBezTo>
                  <a:pt x="3361" y="3160"/>
                  <a:pt x="3366" y="3147"/>
                  <a:pt x="3359" y="3122"/>
                </a:cubicBezTo>
                <a:cubicBezTo>
                  <a:pt x="3353" y="3135"/>
                  <a:pt x="3348" y="3150"/>
                  <a:pt x="3348" y="3170"/>
                </a:cubicBezTo>
                <a:cubicBezTo>
                  <a:pt x="3348" y="3170"/>
                  <a:pt x="3348" y="3170"/>
                  <a:pt x="3348" y="3170"/>
                </a:cubicBezTo>
                <a:cubicBezTo>
                  <a:pt x="3335" y="3164"/>
                  <a:pt x="3285" y="3138"/>
                  <a:pt x="3286" y="3139"/>
                </a:cubicBezTo>
                <a:cubicBezTo>
                  <a:pt x="3267" y="3098"/>
                  <a:pt x="3281" y="3132"/>
                  <a:pt x="3254" y="3108"/>
                </a:cubicBezTo>
                <a:cubicBezTo>
                  <a:pt x="3251" y="3108"/>
                  <a:pt x="3254" y="3085"/>
                  <a:pt x="3259" y="3077"/>
                </a:cubicBezTo>
                <a:cubicBezTo>
                  <a:pt x="3261" y="3077"/>
                  <a:pt x="3261" y="3077"/>
                  <a:pt x="3263" y="3076"/>
                </a:cubicBezTo>
                <a:cubicBezTo>
                  <a:pt x="3263" y="3076"/>
                  <a:pt x="3262" y="3076"/>
                  <a:pt x="3260" y="3076"/>
                </a:cubicBezTo>
                <a:cubicBezTo>
                  <a:pt x="3261" y="3076"/>
                  <a:pt x="3261" y="3075"/>
                  <a:pt x="3262" y="3075"/>
                </a:cubicBezTo>
                <a:cubicBezTo>
                  <a:pt x="3260" y="3077"/>
                  <a:pt x="3257" y="3076"/>
                  <a:pt x="3254" y="3073"/>
                </a:cubicBezTo>
                <a:cubicBezTo>
                  <a:pt x="3254" y="3075"/>
                  <a:pt x="3255" y="3075"/>
                  <a:pt x="3255" y="3076"/>
                </a:cubicBezTo>
                <a:cubicBezTo>
                  <a:pt x="3244" y="3076"/>
                  <a:pt x="3223" y="3076"/>
                  <a:pt x="3223" y="3078"/>
                </a:cubicBezTo>
                <a:cubicBezTo>
                  <a:pt x="3213" y="3034"/>
                  <a:pt x="3182" y="2996"/>
                  <a:pt x="3174" y="2983"/>
                </a:cubicBezTo>
                <a:cubicBezTo>
                  <a:pt x="3171" y="2983"/>
                  <a:pt x="3052" y="2892"/>
                  <a:pt x="3041" y="2889"/>
                </a:cubicBezTo>
                <a:cubicBezTo>
                  <a:pt x="3009" y="2889"/>
                  <a:pt x="2900" y="2812"/>
                  <a:pt x="2840" y="2796"/>
                </a:cubicBezTo>
                <a:cubicBezTo>
                  <a:pt x="2837" y="2796"/>
                  <a:pt x="2851" y="2769"/>
                  <a:pt x="2855" y="2764"/>
                </a:cubicBezTo>
                <a:cubicBezTo>
                  <a:pt x="2854" y="2764"/>
                  <a:pt x="2853" y="2764"/>
                  <a:pt x="2853" y="2764"/>
                </a:cubicBezTo>
                <a:cubicBezTo>
                  <a:pt x="2852" y="2764"/>
                  <a:pt x="2852" y="2764"/>
                  <a:pt x="2852" y="2764"/>
                </a:cubicBezTo>
                <a:cubicBezTo>
                  <a:pt x="2700" y="2788"/>
                  <a:pt x="2514" y="2662"/>
                  <a:pt x="2382" y="2764"/>
                </a:cubicBezTo>
                <a:cubicBezTo>
                  <a:pt x="2372" y="2764"/>
                  <a:pt x="2387" y="2739"/>
                  <a:pt x="2391" y="2734"/>
                </a:cubicBezTo>
                <a:cubicBezTo>
                  <a:pt x="2373" y="2732"/>
                  <a:pt x="2200" y="2679"/>
                  <a:pt x="2168" y="2696"/>
                </a:cubicBezTo>
                <a:cubicBezTo>
                  <a:pt x="2179" y="2685"/>
                  <a:pt x="2200" y="2665"/>
                  <a:pt x="2214" y="2659"/>
                </a:cubicBezTo>
                <a:cubicBezTo>
                  <a:pt x="2184" y="2645"/>
                  <a:pt x="2165" y="2644"/>
                  <a:pt x="2119" y="2640"/>
                </a:cubicBezTo>
                <a:cubicBezTo>
                  <a:pt x="2161" y="2640"/>
                  <a:pt x="2088" y="2702"/>
                  <a:pt x="2100" y="2702"/>
                </a:cubicBezTo>
                <a:cubicBezTo>
                  <a:pt x="2173" y="2660"/>
                  <a:pt x="2122" y="2697"/>
                  <a:pt x="2162" y="2704"/>
                </a:cubicBezTo>
                <a:cubicBezTo>
                  <a:pt x="2162" y="2740"/>
                  <a:pt x="2097" y="2760"/>
                  <a:pt x="2060" y="2766"/>
                </a:cubicBezTo>
                <a:cubicBezTo>
                  <a:pt x="2074" y="2763"/>
                  <a:pt x="2077" y="2754"/>
                  <a:pt x="2069" y="2736"/>
                </a:cubicBezTo>
                <a:cubicBezTo>
                  <a:pt x="2014" y="2752"/>
                  <a:pt x="2028" y="2708"/>
                  <a:pt x="1992" y="2770"/>
                </a:cubicBezTo>
                <a:cubicBezTo>
                  <a:pt x="1871" y="2770"/>
                  <a:pt x="1871" y="2770"/>
                  <a:pt x="1871" y="2770"/>
                </a:cubicBezTo>
                <a:cubicBezTo>
                  <a:pt x="1854" y="2801"/>
                  <a:pt x="1846" y="2804"/>
                  <a:pt x="1819" y="2830"/>
                </a:cubicBezTo>
                <a:cubicBezTo>
                  <a:pt x="1819" y="2819"/>
                  <a:pt x="1819" y="2806"/>
                  <a:pt x="1819" y="2796"/>
                </a:cubicBezTo>
                <a:cubicBezTo>
                  <a:pt x="1811" y="2803"/>
                  <a:pt x="1663" y="2853"/>
                  <a:pt x="1663" y="2831"/>
                </a:cubicBezTo>
                <a:cubicBezTo>
                  <a:pt x="1666" y="2826"/>
                  <a:pt x="1665" y="2799"/>
                  <a:pt x="1663" y="2793"/>
                </a:cubicBezTo>
                <a:cubicBezTo>
                  <a:pt x="1663" y="2795"/>
                  <a:pt x="1706" y="2797"/>
                  <a:pt x="1709" y="2796"/>
                </a:cubicBezTo>
                <a:cubicBezTo>
                  <a:pt x="1711" y="2785"/>
                  <a:pt x="1711" y="2775"/>
                  <a:pt x="1711" y="2764"/>
                </a:cubicBezTo>
                <a:cubicBezTo>
                  <a:pt x="1706" y="2764"/>
                  <a:pt x="1665" y="2765"/>
                  <a:pt x="1664" y="2765"/>
                </a:cubicBezTo>
                <a:cubicBezTo>
                  <a:pt x="1671" y="2756"/>
                  <a:pt x="1757" y="2640"/>
                  <a:pt x="1722" y="2640"/>
                </a:cubicBezTo>
                <a:cubicBezTo>
                  <a:pt x="1774" y="2627"/>
                  <a:pt x="1771" y="2620"/>
                  <a:pt x="1819" y="2608"/>
                </a:cubicBezTo>
                <a:cubicBezTo>
                  <a:pt x="1759" y="2609"/>
                  <a:pt x="1675" y="2638"/>
                  <a:pt x="1671" y="2669"/>
                </a:cubicBezTo>
                <a:cubicBezTo>
                  <a:pt x="1671" y="2669"/>
                  <a:pt x="1694" y="2674"/>
                  <a:pt x="1694" y="2670"/>
                </a:cubicBezTo>
                <a:cubicBezTo>
                  <a:pt x="1694" y="2672"/>
                  <a:pt x="1693" y="2691"/>
                  <a:pt x="1694" y="2694"/>
                </a:cubicBezTo>
                <a:cubicBezTo>
                  <a:pt x="1685" y="2702"/>
                  <a:pt x="1674" y="2704"/>
                  <a:pt x="1662" y="2702"/>
                </a:cubicBezTo>
                <a:cubicBezTo>
                  <a:pt x="1659" y="2702"/>
                  <a:pt x="1680" y="2671"/>
                  <a:pt x="1649" y="2671"/>
                </a:cubicBezTo>
                <a:cubicBezTo>
                  <a:pt x="1647" y="2710"/>
                  <a:pt x="1614" y="2746"/>
                  <a:pt x="1570" y="2755"/>
                </a:cubicBezTo>
                <a:cubicBezTo>
                  <a:pt x="1570" y="2767"/>
                  <a:pt x="1546" y="2787"/>
                  <a:pt x="1537" y="2796"/>
                </a:cubicBezTo>
                <a:cubicBezTo>
                  <a:pt x="1534" y="2796"/>
                  <a:pt x="1532" y="2793"/>
                  <a:pt x="1531" y="2790"/>
                </a:cubicBezTo>
                <a:cubicBezTo>
                  <a:pt x="1526" y="2794"/>
                  <a:pt x="1517" y="2795"/>
                  <a:pt x="1507" y="2793"/>
                </a:cubicBezTo>
                <a:cubicBezTo>
                  <a:pt x="1507" y="2794"/>
                  <a:pt x="1508" y="2795"/>
                  <a:pt x="1508" y="2795"/>
                </a:cubicBezTo>
                <a:cubicBezTo>
                  <a:pt x="1498" y="2797"/>
                  <a:pt x="1487" y="2797"/>
                  <a:pt x="1476" y="2796"/>
                </a:cubicBezTo>
                <a:cubicBezTo>
                  <a:pt x="1478" y="2797"/>
                  <a:pt x="1480" y="2815"/>
                  <a:pt x="1481" y="2823"/>
                </a:cubicBezTo>
                <a:cubicBezTo>
                  <a:pt x="1510" y="2828"/>
                  <a:pt x="1570" y="2843"/>
                  <a:pt x="1570" y="2855"/>
                </a:cubicBezTo>
                <a:cubicBezTo>
                  <a:pt x="1551" y="2868"/>
                  <a:pt x="1549" y="2877"/>
                  <a:pt x="1538" y="2893"/>
                </a:cubicBezTo>
                <a:cubicBezTo>
                  <a:pt x="1538" y="2889"/>
                  <a:pt x="1404" y="2975"/>
                  <a:pt x="1397" y="2983"/>
                </a:cubicBezTo>
                <a:cubicBezTo>
                  <a:pt x="1388" y="2975"/>
                  <a:pt x="1386" y="2965"/>
                  <a:pt x="1391" y="2952"/>
                </a:cubicBezTo>
                <a:cubicBezTo>
                  <a:pt x="1339" y="2999"/>
                  <a:pt x="1271" y="3033"/>
                  <a:pt x="1258" y="3069"/>
                </a:cubicBezTo>
                <a:cubicBezTo>
                  <a:pt x="1258" y="3064"/>
                  <a:pt x="1210" y="3086"/>
                  <a:pt x="1197" y="3099"/>
                </a:cubicBezTo>
                <a:cubicBezTo>
                  <a:pt x="1197" y="3099"/>
                  <a:pt x="1197" y="3099"/>
                  <a:pt x="1197" y="3099"/>
                </a:cubicBezTo>
                <a:cubicBezTo>
                  <a:pt x="1202" y="3103"/>
                  <a:pt x="1194" y="3104"/>
                  <a:pt x="1195" y="3105"/>
                </a:cubicBezTo>
                <a:cubicBezTo>
                  <a:pt x="1194" y="3104"/>
                  <a:pt x="1195" y="3101"/>
                  <a:pt x="1197" y="3099"/>
                </a:cubicBezTo>
                <a:cubicBezTo>
                  <a:pt x="1197" y="3098"/>
                  <a:pt x="1196" y="3098"/>
                  <a:pt x="1195" y="3097"/>
                </a:cubicBezTo>
                <a:cubicBezTo>
                  <a:pt x="1195" y="3103"/>
                  <a:pt x="1189" y="3106"/>
                  <a:pt x="1181" y="3108"/>
                </a:cubicBezTo>
                <a:cubicBezTo>
                  <a:pt x="1190" y="3109"/>
                  <a:pt x="1195" y="3114"/>
                  <a:pt x="1195" y="3130"/>
                </a:cubicBezTo>
                <a:cubicBezTo>
                  <a:pt x="1195" y="3154"/>
                  <a:pt x="1131" y="3125"/>
                  <a:pt x="1133" y="3126"/>
                </a:cubicBezTo>
                <a:cubicBezTo>
                  <a:pt x="1133" y="3143"/>
                  <a:pt x="1121" y="3140"/>
                  <a:pt x="1102" y="3139"/>
                </a:cubicBezTo>
                <a:cubicBezTo>
                  <a:pt x="1126" y="3146"/>
                  <a:pt x="1117" y="3147"/>
                  <a:pt x="1133" y="3159"/>
                </a:cubicBezTo>
                <a:cubicBezTo>
                  <a:pt x="1133" y="3179"/>
                  <a:pt x="1117" y="3170"/>
                  <a:pt x="1102" y="3157"/>
                </a:cubicBezTo>
                <a:cubicBezTo>
                  <a:pt x="1101" y="3163"/>
                  <a:pt x="1100" y="3169"/>
                  <a:pt x="1102" y="3173"/>
                </a:cubicBezTo>
                <a:cubicBezTo>
                  <a:pt x="1102" y="3154"/>
                  <a:pt x="1005" y="3231"/>
                  <a:pt x="1003" y="3232"/>
                </a:cubicBezTo>
                <a:cubicBezTo>
                  <a:pt x="1008" y="3223"/>
                  <a:pt x="1010" y="3212"/>
                  <a:pt x="1008" y="3201"/>
                </a:cubicBezTo>
                <a:cubicBezTo>
                  <a:pt x="1010" y="3200"/>
                  <a:pt x="914" y="3248"/>
                  <a:pt x="914" y="3240"/>
                </a:cubicBezTo>
                <a:cubicBezTo>
                  <a:pt x="912" y="3238"/>
                  <a:pt x="913" y="3227"/>
                  <a:pt x="915" y="3217"/>
                </a:cubicBezTo>
                <a:cubicBezTo>
                  <a:pt x="912" y="3226"/>
                  <a:pt x="910" y="3232"/>
                  <a:pt x="893" y="3232"/>
                </a:cubicBezTo>
                <a:cubicBezTo>
                  <a:pt x="926" y="3268"/>
                  <a:pt x="892" y="3245"/>
                  <a:pt x="950" y="3264"/>
                </a:cubicBezTo>
                <a:cubicBezTo>
                  <a:pt x="910" y="3264"/>
                  <a:pt x="972" y="3322"/>
                  <a:pt x="976" y="3295"/>
                </a:cubicBezTo>
                <a:cubicBezTo>
                  <a:pt x="978" y="3295"/>
                  <a:pt x="979" y="3295"/>
                  <a:pt x="978" y="3295"/>
                </a:cubicBezTo>
                <a:cubicBezTo>
                  <a:pt x="975" y="3295"/>
                  <a:pt x="979" y="3326"/>
                  <a:pt x="974" y="3326"/>
                </a:cubicBezTo>
                <a:cubicBezTo>
                  <a:pt x="969" y="3322"/>
                  <a:pt x="958" y="3323"/>
                  <a:pt x="952" y="3324"/>
                </a:cubicBezTo>
                <a:cubicBezTo>
                  <a:pt x="954" y="3327"/>
                  <a:pt x="952" y="3328"/>
                  <a:pt x="946" y="3326"/>
                </a:cubicBezTo>
                <a:cubicBezTo>
                  <a:pt x="946" y="3326"/>
                  <a:pt x="949" y="3325"/>
                  <a:pt x="952" y="3324"/>
                </a:cubicBezTo>
                <a:cubicBezTo>
                  <a:pt x="948" y="3318"/>
                  <a:pt x="926" y="3305"/>
                  <a:pt x="916" y="3298"/>
                </a:cubicBezTo>
                <a:cubicBezTo>
                  <a:pt x="916" y="3310"/>
                  <a:pt x="852" y="3351"/>
                  <a:pt x="852" y="3316"/>
                </a:cubicBezTo>
                <a:cubicBezTo>
                  <a:pt x="863" y="3311"/>
                  <a:pt x="897" y="3264"/>
                  <a:pt x="887" y="3264"/>
                </a:cubicBezTo>
                <a:cubicBezTo>
                  <a:pt x="871" y="3268"/>
                  <a:pt x="862" y="3301"/>
                  <a:pt x="818" y="3295"/>
                </a:cubicBezTo>
                <a:cubicBezTo>
                  <a:pt x="824" y="3295"/>
                  <a:pt x="821" y="3249"/>
                  <a:pt x="821" y="3258"/>
                </a:cubicBezTo>
                <a:cubicBezTo>
                  <a:pt x="821" y="3262"/>
                  <a:pt x="798" y="3265"/>
                  <a:pt x="785" y="3265"/>
                </a:cubicBezTo>
                <a:cubicBezTo>
                  <a:pt x="812" y="3272"/>
                  <a:pt x="758" y="3317"/>
                  <a:pt x="754" y="3287"/>
                </a:cubicBezTo>
                <a:cubicBezTo>
                  <a:pt x="756" y="3287"/>
                  <a:pt x="713" y="3326"/>
                  <a:pt x="721" y="3326"/>
                </a:cubicBezTo>
                <a:cubicBezTo>
                  <a:pt x="706" y="3329"/>
                  <a:pt x="709" y="3307"/>
                  <a:pt x="701" y="3298"/>
                </a:cubicBezTo>
                <a:cubicBezTo>
                  <a:pt x="703" y="3308"/>
                  <a:pt x="678" y="3340"/>
                  <a:pt x="666" y="3351"/>
                </a:cubicBezTo>
                <a:cubicBezTo>
                  <a:pt x="675" y="3358"/>
                  <a:pt x="675" y="3362"/>
                  <a:pt x="665" y="3360"/>
                </a:cubicBezTo>
                <a:cubicBezTo>
                  <a:pt x="662" y="3360"/>
                  <a:pt x="662" y="3358"/>
                  <a:pt x="663" y="3355"/>
                </a:cubicBezTo>
                <a:cubicBezTo>
                  <a:pt x="661" y="3357"/>
                  <a:pt x="661" y="3356"/>
                  <a:pt x="664" y="3352"/>
                </a:cubicBezTo>
                <a:cubicBezTo>
                  <a:pt x="667" y="3344"/>
                  <a:pt x="675" y="3332"/>
                  <a:pt x="673" y="3332"/>
                </a:cubicBezTo>
                <a:cubicBezTo>
                  <a:pt x="678" y="3332"/>
                  <a:pt x="678" y="3332"/>
                  <a:pt x="678" y="3332"/>
                </a:cubicBezTo>
                <a:cubicBezTo>
                  <a:pt x="667" y="3332"/>
                  <a:pt x="665" y="3329"/>
                  <a:pt x="665" y="3318"/>
                </a:cubicBezTo>
                <a:cubicBezTo>
                  <a:pt x="665" y="3338"/>
                  <a:pt x="600" y="3322"/>
                  <a:pt x="600" y="3323"/>
                </a:cubicBezTo>
                <a:cubicBezTo>
                  <a:pt x="614" y="3349"/>
                  <a:pt x="425" y="3409"/>
                  <a:pt x="415" y="3361"/>
                </a:cubicBezTo>
                <a:cubicBezTo>
                  <a:pt x="398" y="3277"/>
                  <a:pt x="514" y="3322"/>
                  <a:pt x="556" y="3295"/>
                </a:cubicBezTo>
                <a:cubicBezTo>
                  <a:pt x="664" y="3225"/>
                  <a:pt x="722" y="3201"/>
                  <a:pt x="835" y="3201"/>
                </a:cubicBezTo>
                <a:cubicBezTo>
                  <a:pt x="835" y="3202"/>
                  <a:pt x="1187" y="2889"/>
                  <a:pt x="1163" y="2889"/>
                </a:cubicBezTo>
                <a:cubicBezTo>
                  <a:pt x="1122" y="2889"/>
                  <a:pt x="1047" y="2887"/>
                  <a:pt x="1035" y="2889"/>
                </a:cubicBezTo>
                <a:cubicBezTo>
                  <a:pt x="1039" y="2879"/>
                  <a:pt x="1041" y="2869"/>
                  <a:pt x="1039" y="2858"/>
                </a:cubicBezTo>
                <a:cubicBezTo>
                  <a:pt x="1034" y="2956"/>
                  <a:pt x="935" y="2897"/>
                  <a:pt x="887" y="2858"/>
                </a:cubicBezTo>
                <a:cubicBezTo>
                  <a:pt x="891" y="2858"/>
                  <a:pt x="882" y="2881"/>
                  <a:pt x="880" y="2889"/>
                </a:cubicBezTo>
                <a:cubicBezTo>
                  <a:pt x="873" y="2890"/>
                  <a:pt x="852" y="2889"/>
                  <a:pt x="852" y="2893"/>
                </a:cubicBezTo>
                <a:cubicBezTo>
                  <a:pt x="870" y="2854"/>
                  <a:pt x="855" y="2858"/>
                  <a:pt x="855" y="2858"/>
                </a:cubicBezTo>
                <a:cubicBezTo>
                  <a:pt x="864" y="2858"/>
                  <a:pt x="679" y="2889"/>
                  <a:pt x="685" y="2889"/>
                </a:cubicBezTo>
                <a:cubicBezTo>
                  <a:pt x="682" y="2893"/>
                  <a:pt x="719" y="2840"/>
                  <a:pt x="726" y="2857"/>
                </a:cubicBezTo>
                <a:cubicBezTo>
                  <a:pt x="693" y="2656"/>
                  <a:pt x="382" y="2819"/>
                  <a:pt x="364" y="2674"/>
                </a:cubicBezTo>
                <a:cubicBezTo>
                  <a:pt x="377" y="2668"/>
                  <a:pt x="399" y="2644"/>
                  <a:pt x="409" y="2640"/>
                </a:cubicBezTo>
                <a:cubicBezTo>
                  <a:pt x="359" y="2594"/>
                  <a:pt x="262" y="2571"/>
                  <a:pt x="317" y="2492"/>
                </a:cubicBezTo>
                <a:cubicBezTo>
                  <a:pt x="319" y="2496"/>
                  <a:pt x="323" y="2501"/>
                  <a:pt x="327" y="2505"/>
                </a:cubicBezTo>
                <a:cubicBezTo>
                  <a:pt x="341" y="2488"/>
                  <a:pt x="406" y="2457"/>
                  <a:pt x="415" y="2452"/>
                </a:cubicBezTo>
                <a:cubicBezTo>
                  <a:pt x="408" y="2346"/>
                  <a:pt x="534" y="2333"/>
                  <a:pt x="599" y="2390"/>
                </a:cubicBezTo>
                <a:cubicBezTo>
                  <a:pt x="599" y="2376"/>
                  <a:pt x="651" y="2328"/>
                  <a:pt x="657" y="2328"/>
                </a:cubicBezTo>
                <a:cubicBezTo>
                  <a:pt x="637" y="2313"/>
                  <a:pt x="619" y="2318"/>
                  <a:pt x="669" y="2296"/>
                </a:cubicBezTo>
                <a:cubicBezTo>
                  <a:pt x="662" y="2296"/>
                  <a:pt x="821" y="2363"/>
                  <a:pt x="821" y="2295"/>
                </a:cubicBezTo>
                <a:cubicBezTo>
                  <a:pt x="775" y="2258"/>
                  <a:pt x="807" y="2253"/>
                  <a:pt x="749" y="2234"/>
                </a:cubicBezTo>
                <a:cubicBezTo>
                  <a:pt x="766" y="2234"/>
                  <a:pt x="758" y="2203"/>
                  <a:pt x="753" y="2203"/>
                </a:cubicBezTo>
                <a:cubicBezTo>
                  <a:pt x="773" y="2198"/>
                  <a:pt x="793" y="2205"/>
                  <a:pt x="814" y="2203"/>
                </a:cubicBezTo>
                <a:cubicBezTo>
                  <a:pt x="790" y="2203"/>
                  <a:pt x="797" y="2183"/>
                  <a:pt x="785" y="2170"/>
                </a:cubicBezTo>
                <a:cubicBezTo>
                  <a:pt x="753" y="2207"/>
                  <a:pt x="634" y="2221"/>
                  <a:pt x="634" y="2243"/>
                </a:cubicBezTo>
                <a:cubicBezTo>
                  <a:pt x="632" y="2242"/>
                  <a:pt x="584" y="2219"/>
                  <a:pt x="614" y="2234"/>
                </a:cubicBezTo>
                <a:cubicBezTo>
                  <a:pt x="490" y="2234"/>
                  <a:pt x="260" y="2255"/>
                  <a:pt x="259" y="2172"/>
                </a:cubicBezTo>
                <a:cubicBezTo>
                  <a:pt x="230" y="2128"/>
                  <a:pt x="169" y="2106"/>
                  <a:pt x="103" y="2086"/>
                </a:cubicBezTo>
                <a:cubicBezTo>
                  <a:pt x="103" y="2027"/>
                  <a:pt x="571" y="1970"/>
                  <a:pt x="571" y="1982"/>
                </a:cubicBezTo>
                <a:cubicBezTo>
                  <a:pt x="542" y="1988"/>
                  <a:pt x="539" y="2010"/>
                  <a:pt x="540" y="2010"/>
                </a:cubicBezTo>
                <a:cubicBezTo>
                  <a:pt x="540" y="2025"/>
                  <a:pt x="540" y="2025"/>
                  <a:pt x="540" y="2025"/>
                </a:cubicBezTo>
                <a:cubicBezTo>
                  <a:pt x="522" y="2010"/>
                  <a:pt x="550" y="2040"/>
                  <a:pt x="555" y="2047"/>
                </a:cubicBezTo>
                <a:cubicBezTo>
                  <a:pt x="555" y="2001"/>
                  <a:pt x="585" y="2008"/>
                  <a:pt x="586" y="2047"/>
                </a:cubicBezTo>
                <a:cubicBezTo>
                  <a:pt x="636" y="2040"/>
                  <a:pt x="641" y="2038"/>
                  <a:pt x="724" y="2047"/>
                </a:cubicBezTo>
                <a:cubicBezTo>
                  <a:pt x="747" y="2047"/>
                  <a:pt x="669" y="1984"/>
                  <a:pt x="704" y="1984"/>
                </a:cubicBezTo>
                <a:cubicBezTo>
                  <a:pt x="667" y="1974"/>
                  <a:pt x="660" y="1960"/>
                  <a:pt x="634" y="1944"/>
                </a:cubicBezTo>
                <a:cubicBezTo>
                  <a:pt x="634" y="1985"/>
                  <a:pt x="540" y="1896"/>
                  <a:pt x="540" y="1925"/>
                </a:cubicBezTo>
                <a:cubicBezTo>
                  <a:pt x="473" y="1843"/>
                  <a:pt x="361" y="1808"/>
                  <a:pt x="235" y="1797"/>
                </a:cubicBezTo>
                <a:cubicBezTo>
                  <a:pt x="230" y="1791"/>
                  <a:pt x="227" y="1785"/>
                  <a:pt x="228" y="1778"/>
                </a:cubicBezTo>
                <a:cubicBezTo>
                  <a:pt x="228" y="1692"/>
                  <a:pt x="456" y="1733"/>
                  <a:pt x="528" y="1704"/>
                </a:cubicBezTo>
                <a:cubicBezTo>
                  <a:pt x="586" y="1681"/>
                  <a:pt x="586" y="1605"/>
                  <a:pt x="631" y="1579"/>
                </a:cubicBezTo>
                <a:cubicBezTo>
                  <a:pt x="717" y="1532"/>
                  <a:pt x="944" y="1482"/>
                  <a:pt x="1033" y="1486"/>
                </a:cubicBezTo>
                <a:cubicBezTo>
                  <a:pt x="1178" y="1486"/>
                  <a:pt x="1239" y="1383"/>
                  <a:pt x="1344" y="1456"/>
                </a:cubicBezTo>
                <a:cubicBezTo>
                  <a:pt x="1346" y="1456"/>
                  <a:pt x="1348" y="1456"/>
                  <a:pt x="1351" y="1457"/>
                </a:cubicBezTo>
                <a:cubicBezTo>
                  <a:pt x="1369" y="1469"/>
                  <a:pt x="1338" y="1491"/>
                  <a:pt x="1339" y="1491"/>
                </a:cubicBezTo>
                <a:cubicBezTo>
                  <a:pt x="1430" y="1491"/>
                  <a:pt x="1430" y="1491"/>
                  <a:pt x="1430" y="1491"/>
                </a:cubicBezTo>
                <a:cubicBezTo>
                  <a:pt x="1487" y="1491"/>
                  <a:pt x="1680" y="1519"/>
                  <a:pt x="1641" y="1519"/>
                </a:cubicBezTo>
                <a:cubicBezTo>
                  <a:pt x="1648" y="1524"/>
                  <a:pt x="1693" y="1516"/>
                  <a:pt x="1702" y="1516"/>
                </a:cubicBezTo>
                <a:cubicBezTo>
                  <a:pt x="1694" y="1516"/>
                  <a:pt x="1819" y="1533"/>
                  <a:pt x="1819" y="1531"/>
                </a:cubicBezTo>
                <a:cubicBezTo>
                  <a:pt x="1849" y="1515"/>
                  <a:pt x="1833" y="1518"/>
                  <a:pt x="1850" y="1531"/>
                </a:cubicBezTo>
                <a:cubicBezTo>
                  <a:pt x="1859" y="1523"/>
                  <a:pt x="1861" y="1518"/>
                  <a:pt x="1858" y="1517"/>
                </a:cubicBezTo>
                <a:cubicBezTo>
                  <a:pt x="1923" y="1516"/>
                  <a:pt x="1965" y="1548"/>
                  <a:pt x="2025" y="1548"/>
                </a:cubicBezTo>
                <a:cubicBezTo>
                  <a:pt x="2026" y="1544"/>
                  <a:pt x="1983" y="1540"/>
                  <a:pt x="2025" y="1518"/>
                </a:cubicBezTo>
                <a:cubicBezTo>
                  <a:pt x="2027" y="1521"/>
                  <a:pt x="2044" y="1527"/>
                  <a:pt x="2061" y="1534"/>
                </a:cubicBezTo>
                <a:cubicBezTo>
                  <a:pt x="2062" y="1532"/>
                  <a:pt x="2063" y="1532"/>
                  <a:pt x="2062" y="1534"/>
                </a:cubicBezTo>
                <a:cubicBezTo>
                  <a:pt x="2076" y="1539"/>
                  <a:pt x="2090" y="1544"/>
                  <a:pt x="2096" y="1546"/>
                </a:cubicBezTo>
                <a:cubicBezTo>
                  <a:pt x="2093" y="1548"/>
                  <a:pt x="2112" y="1570"/>
                  <a:pt x="2119" y="1579"/>
                </a:cubicBezTo>
                <a:cubicBezTo>
                  <a:pt x="2119" y="1535"/>
                  <a:pt x="2161" y="1537"/>
                  <a:pt x="2159" y="1579"/>
                </a:cubicBezTo>
                <a:cubicBezTo>
                  <a:pt x="2304" y="1484"/>
                  <a:pt x="2808" y="1729"/>
                  <a:pt x="2924" y="1610"/>
                </a:cubicBezTo>
                <a:cubicBezTo>
                  <a:pt x="2958" y="1610"/>
                  <a:pt x="2920" y="1648"/>
                  <a:pt x="2928" y="1641"/>
                </a:cubicBezTo>
                <a:cubicBezTo>
                  <a:pt x="2999" y="1641"/>
                  <a:pt x="3073" y="1720"/>
                  <a:pt x="3195" y="1705"/>
                </a:cubicBezTo>
                <a:cubicBezTo>
                  <a:pt x="3203" y="1701"/>
                  <a:pt x="3219" y="1694"/>
                  <a:pt x="3223" y="1693"/>
                </a:cubicBezTo>
                <a:cubicBezTo>
                  <a:pt x="3210" y="1697"/>
                  <a:pt x="3200" y="1695"/>
                  <a:pt x="3192" y="1687"/>
                </a:cubicBezTo>
                <a:cubicBezTo>
                  <a:pt x="3208" y="1682"/>
                  <a:pt x="3259" y="1672"/>
                  <a:pt x="3243" y="1672"/>
                </a:cubicBezTo>
                <a:cubicBezTo>
                  <a:pt x="3239" y="1685"/>
                  <a:pt x="3230" y="1610"/>
                  <a:pt x="3254" y="1610"/>
                </a:cubicBezTo>
                <a:cubicBezTo>
                  <a:pt x="3257" y="1589"/>
                  <a:pt x="3289" y="1634"/>
                  <a:pt x="3287" y="1639"/>
                </a:cubicBezTo>
                <a:cubicBezTo>
                  <a:pt x="3310" y="1638"/>
                  <a:pt x="3339" y="1642"/>
                  <a:pt x="3348" y="1641"/>
                </a:cubicBezTo>
                <a:cubicBezTo>
                  <a:pt x="3354" y="1636"/>
                  <a:pt x="3355" y="1625"/>
                  <a:pt x="3375" y="1614"/>
                </a:cubicBezTo>
                <a:cubicBezTo>
                  <a:pt x="3375" y="1614"/>
                  <a:pt x="3375" y="1614"/>
                  <a:pt x="3375" y="1614"/>
                </a:cubicBezTo>
                <a:cubicBezTo>
                  <a:pt x="3374" y="1611"/>
                  <a:pt x="3376" y="1610"/>
                  <a:pt x="3383" y="1610"/>
                </a:cubicBezTo>
                <a:cubicBezTo>
                  <a:pt x="3380" y="1611"/>
                  <a:pt x="3378" y="1612"/>
                  <a:pt x="3375" y="1614"/>
                </a:cubicBezTo>
                <a:cubicBezTo>
                  <a:pt x="3379" y="1624"/>
                  <a:pt x="3445" y="1652"/>
                  <a:pt x="3442" y="1649"/>
                </a:cubicBezTo>
                <a:cubicBezTo>
                  <a:pt x="3442" y="1636"/>
                  <a:pt x="3677" y="1573"/>
                  <a:pt x="3677" y="1610"/>
                </a:cubicBezTo>
                <a:cubicBezTo>
                  <a:pt x="3726" y="1582"/>
                  <a:pt x="3915" y="1554"/>
                  <a:pt x="3840" y="1612"/>
                </a:cubicBezTo>
                <a:cubicBezTo>
                  <a:pt x="3841" y="1612"/>
                  <a:pt x="3889" y="1589"/>
                  <a:pt x="3894" y="1582"/>
                </a:cubicBezTo>
                <a:cubicBezTo>
                  <a:pt x="3912" y="1594"/>
                  <a:pt x="3901" y="1615"/>
                  <a:pt x="3932" y="1610"/>
                </a:cubicBezTo>
                <a:cubicBezTo>
                  <a:pt x="3933" y="1557"/>
                  <a:pt x="3937" y="1593"/>
                  <a:pt x="3970" y="1579"/>
                </a:cubicBezTo>
                <a:cubicBezTo>
                  <a:pt x="3971" y="1568"/>
                  <a:pt x="3970" y="1558"/>
                  <a:pt x="3968" y="1548"/>
                </a:cubicBezTo>
                <a:cubicBezTo>
                  <a:pt x="3959" y="1547"/>
                  <a:pt x="3950" y="1549"/>
                  <a:pt x="3941" y="1555"/>
                </a:cubicBezTo>
                <a:cubicBezTo>
                  <a:pt x="3943" y="1550"/>
                  <a:pt x="3950" y="1528"/>
                  <a:pt x="3941" y="1517"/>
                </a:cubicBezTo>
                <a:cubicBezTo>
                  <a:pt x="3941" y="1511"/>
                  <a:pt x="4200" y="1641"/>
                  <a:pt x="4227" y="1641"/>
                </a:cubicBezTo>
                <a:cubicBezTo>
                  <a:pt x="4238" y="1602"/>
                  <a:pt x="4346" y="1519"/>
                  <a:pt x="4346" y="1616"/>
                </a:cubicBezTo>
                <a:cubicBezTo>
                  <a:pt x="4346" y="1603"/>
                  <a:pt x="4378" y="1607"/>
                  <a:pt x="4378" y="1621"/>
                </a:cubicBezTo>
                <a:cubicBezTo>
                  <a:pt x="4362" y="1641"/>
                  <a:pt x="4356" y="1628"/>
                  <a:pt x="4341" y="1641"/>
                </a:cubicBezTo>
                <a:cubicBezTo>
                  <a:pt x="4341" y="1652"/>
                  <a:pt x="4340" y="1662"/>
                  <a:pt x="4339" y="1672"/>
                </a:cubicBezTo>
                <a:cubicBezTo>
                  <a:pt x="4425" y="1636"/>
                  <a:pt x="4344" y="1655"/>
                  <a:pt x="4407" y="1672"/>
                </a:cubicBezTo>
                <a:cubicBezTo>
                  <a:pt x="4408" y="1530"/>
                  <a:pt x="4972" y="1704"/>
                  <a:pt x="5099" y="1704"/>
                </a:cubicBezTo>
                <a:cubicBezTo>
                  <a:pt x="5192" y="1689"/>
                  <a:pt x="5307" y="1720"/>
                  <a:pt x="5335" y="1766"/>
                </a:cubicBezTo>
                <a:cubicBezTo>
                  <a:pt x="5374" y="1766"/>
                  <a:pt x="5288" y="1799"/>
                  <a:pt x="5244" y="1798"/>
                </a:cubicBezTo>
                <a:cubicBezTo>
                  <a:pt x="5267" y="1802"/>
                  <a:pt x="5245" y="1823"/>
                  <a:pt x="5230" y="1830"/>
                </a:cubicBezTo>
                <a:cubicBezTo>
                  <a:pt x="5272" y="1831"/>
                  <a:pt x="5302" y="1833"/>
                  <a:pt x="5331" y="1831"/>
                </a:cubicBezTo>
                <a:cubicBezTo>
                  <a:pt x="5353" y="1835"/>
                  <a:pt x="5367" y="1846"/>
                  <a:pt x="5379" y="1860"/>
                </a:cubicBezTo>
                <a:cubicBezTo>
                  <a:pt x="5449" y="1860"/>
                  <a:pt x="5645" y="1824"/>
                  <a:pt x="5754" y="1798"/>
                </a:cubicBezTo>
                <a:cubicBezTo>
                  <a:pt x="5758" y="1794"/>
                  <a:pt x="5765" y="1793"/>
                  <a:pt x="5772" y="1794"/>
                </a:cubicBezTo>
                <a:cubicBezTo>
                  <a:pt x="5773" y="1794"/>
                  <a:pt x="5774" y="1794"/>
                  <a:pt x="5775" y="1793"/>
                </a:cubicBezTo>
                <a:cubicBezTo>
                  <a:pt x="5775" y="1794"/>
                  <a:pt x="5774" y="1794"/>
                  <a:pt x="5774" y="1794"/>
                </a:cubicBezTo>
                <a:cubicBezTo>
                  <a:pt x="5795" y="1799"/>
                  <a:pt x="5822" y="1821"/>
                  <a:pt x="5811" y="1827"/>
                </a:cubicBezTo>
                <a:cubicBezTo>
                  <a:pt x="5824" y="1828"/>
                  <a:pt x="5844" y="1829"/>
                  <a:pt x="5844" y="1825"/>
                </a:cubicBezTo>
                <a:cubicBezTo>
                  <a:pt x="5849" y="1821"/>
                  <a:pt x="5837" y="1850"/>
                  <a:pt x="5827" y="1861"/>
                </a:cubicBezTo>
                <a:cubicBezTo>
                  <a:pt x="5835" y="1864"/>
                  <a:pt x="5844" y="1870"/>
                  <a:pt x="5844" y="1877"/>
                </a:cubicBezTo>
                <a:cubicBezTo>
                  <a:pt x="5855" y="1873"/>
                  <a:pt x="5876" y="1854"/>
                  <a:pt x="5906" y="1858"/>
                </a:cubicBezTo>
                <a:cubicBezTo>
                  <a:pt x="5902" y="1860"/>
                  <a:pt x="5902" y="1860"/>
                  <a:pt x="5906" y="1860"/>
                </a:cubicBezTo>
                <a:cubicBezTo>
                  <a:pt x="5906" y="1858"/>
                  <a:pt x="5906" y="1858"/>
                  <a:pt x="5906" y="1858"/>
                </a:cubicBezTo>
                <a:cubicBezTo>
                  <a:pt x="5906" y="1828"/>
                  <a:pt x="5906" y="1828"/>
                  <a:pt x="5906" y="1828"/>
                </a:cubicBezTo>
                <a:cubicBezTo>
                  <a:pt x="5906" y="1833"/>
                  <a:pt x="5893" y="1830"/>
                  <a:pt x="5884" y="1828"/>
                </a:cubicBezTo>
                <a:cubicBezTo>
                  <a:pt x="5892" y="1828"/>
                  <a:pt x="5904" y="1827"/>
                  <a:pt x="5910" y="1827"/>
                </a:cubicBezTo>
                <a:cubicBezTo>
                  <a:pt x="5903" y="1822"/>
                  <a:pt x="5907" y="1806"/>
                  <a:pt x="5914" y="1800"/>
                </a:cubicBezTo>
                <a:cubicBezTo>
                  <a:pt x="5903" y="1805"/>
                  <a:pt x="5881" y="1816"/>
                  <a:pt x="5876" y="1823"/>
                </a:cubicBezTo>
                <a:cubicBezTo>
                  <a:pt x="5864" y="1810"/>
                  <a:pt x="5883" y="1801"/>
                  <a:pt x="5844" y="1798"/>
                </a:cubicBezTo>
                <a:cubicBezTo>
                  <a:pt x="5843" y="1798"/>
                  <a:pt x="5833" y="1799"/>
                  <a:pt x="5842" y="1798"/>
                </a:cubicBezTo>
                <a:cubicBezTo>
                  <a:pt x="5841" y="1797"/>
                  <a:pt x="5840" y="1797"/>
                  <a:pt x="5839" y="1797"/>
                </a:cubicBezTo>
                <a:cubicBezTo>
                  <a:pt x="5841" y="1797"/>
                  <a:pt x="5842" y="1797"/>
                  <a:pt x="5843" y="1797"/>
                </a:cubicBezTo>
                <a:cubicBezTo>
                  <a:pt x="5843" y="1797"/>
                  <a:pt x="5844" y="1797"/>
                  <a:pt x="5844" y="1797"/>
                </a:cubicBezTo>
                <a:cubicBezTo>
                  <a:pt x="5897" y="1624"/>
                  <a:pt x="6164" y="1766"/>
                  <a:pt x="6172" y="1766"/>
                </a:cubicBezTo>
                <a:cubicBezTo>
                  <a:pt x="6171" y="1767"/>
                  <a:pt x="6200" y="1764"/>
                  <a:pt x="6202" y="1766"/>
                </a:cubicBezTo>
                <a:cubicBezTo>
                  <a:pt x="6215" y="1766"/>
                  <a:pt x="6262" y="1696"/>
                  <a:pt x="6252" y="1796"/>
                </a:cubicBezTo>
                <a:cubicBezTo>
                  <a:pt x="6260" y="1795"/>
                  <a:pt x="6280" y="1793"/>
                  <a:pt x="6277" y="1797"/>
                </a:cubicBezTo>
                <a:cubicBezTo>
                  <a:pt x="6359" y="1797"/>
                  <a:pt x="6495" y="1818"/>
                  <a:pt x="6545" y="1860"/>
                </a:cubicBezTo>
                <a:cubicBezTo>
                  <a:pt x="6536" y="1860"/>
                  <a:pt x="6709" y="1813"/>
                  <a:pt x="6781" y="1817"/>
                </a:cubicBezTo>
                <a:cubicBezTo>
                  <a:pt x="6783" y="1805"/>
                  <a:pt x="6788" y="1794"/>
                  <a:pt x="6783" y="1817"/>
                </a:cubicBezTo>
                <a:cubicBezTo>
                  <a:pt x="6800" y="1818"/>
                  <a:pt x="6810" y="1822"/>
                  <a:pt x="6811" y="1830"/>
                </a:cubicBezTo>
                <a:cubicBezTo>
                  <a:pt x="6810" y="1830"/>
                  <a:pt x="6823" y="1766"/>
                  <a:pt x="6812" y="1766"/>
                </a:cubicBezTo>
                <a:cubicBezTo>
                  <a:pt x="6838" y="1762"/>
                  <a:pt x="6858" y="1773"/>
                  <a:pt x="6881" y="1766"/>
                </a:cubicBezTo>
                <a:cubicBezTo>
                  <a:pt x="6866" y="1766"/>
                  <a:pt x="6881" y="1740"/>
                  <a:pt x="6881" y="1735"/>
                </a:cubicBezTo>
                <a:cubicBezTo>
                  <a:pt x="6844" y="1740"/>
                  <a:pt x="6811" y="1726"/>
                  <a:pt x="6780" y="1720"/>
                </a:cubicBezTo>
                <a:cubicBezTo>
                  <a:pt x="6780" y="1743"/>
                  <a:pt x="6761" y="1740"/>
                  <a:pt x="6740" y="1735"/>
                </a:cubicBezTo>
                <a:cubicBezTo>
                  <a:pt x="6770" y="1735"/>
                  <a:pt x="6749" y="1708"/>
                  <a:pt x="6732" y="1701"/>
                </a:cubicBezTo>
                <a:cubicBezTo>
                  <a:pt x="6754" y="1691"/>
                  <a:pt x="6779" y="1677"/>
                  <a:pt x="6817" y="1672"/>
                </a:cubicBezTo>
                <a:cubicBezTo>
                  <a:pt x="6804" y="1672"/>
                  <a:pt x="6890" y="1615"/>
                  <a:pt x="6951" y="1610"/>
                </a:cubicBezTo>
                <a:cubicBezTo>
                  <a:pt x="6960" y="1609"/>
                  <a:pt x="7053" y="1641"/>
                  <a:pt x="7086" y="1641"/>
                </a:cubicBezTo>
                <a:cubicBezTo>
                  <a:pt x="7043" y="1610"/>
                  <a:pt x="7039" y="1592"/>
                  <a:pt x="6998" y="1555"/>
                </a:cubicBezTo>
                <a:cubicBezTo>
                  <a:pt x="6998" y="1546"/>
                  <a:pt x="7029" y="1547"/>
                  <a:pt x="7033" y="1548"/>
                </a:cubicBezTo>
                <a:cubicBezTo>
                  <a:pt x="7025" y="1523"/>
                  <a:pt x="7032" y="1513"/>
                  <a:pt x="7004" y="1496"/>
                </a:cubicBezTo>
                <a:cubicBezTo>
                  <a:pt x="7014" y="1487"/>
                  <a:pt x="7032" y="1449"/>
                  <a:pt x="7030" y="1454"/>
                </a:cubicBezTo>
                <a:cubicBezTo>
                  <a:pt x="7019" y="1453"/>
                  <a:pt x="7009" y="1454"/>
                  <a:pt x="6998" y="1455"/>
                </a:cubicBezTo>
                <a:cubicBezTo>
                  <a:pt x="6993" y="1458"/>
                  <a:pt x="7018" y="1415"/>
                  <a:pt x="7017" y="1423"/>
                </a:cubicBezTo>
                <a:cubicBezTo>
                  <a:pt x="7015" y="1423"/>
                  <a:pt x="7031" y="1453"/>
                  <a:pt x="7032" y="1454"/>
                </a:cubicBezTo>
                <a:cubicBezTo>
                  <a:pt x="7032" y="1416"/>
                  <a:pt x="7043" y="1422"/>
                  <a:pt x="7073" y="1423"/>
                </a:cubicBezTo>
                <a:cubicBezTo>
                  <a:pt x="7035" y="1423"/>
                  <a:pt x="7154" y="1355"/>
                  <a:pt x="7154" y="1369"/>
                </a:cubicBezTo>
                <a:cubicBezTo>
                  <a:pt x="7158" y="1320"/>
                  <a:pt x="7139" y="1310"/>
                  <a:pt x="7126" y="1298"/>
                </a:cubicBezTo>
                <a:cubicBezTo>
                  <a:pt x="7089" y="1298"/>
                  <a:pt x="7084" y="1267"/>
                  <a:pt x="7092" y="1236"/>
                </a:cubicBezTo>
                <a:cubicBezTo>
                  <a:pt x="7081" y="1235"/>
                  <a:pt x="7071" y="1237"/>
                  <a:pt x="7061" y="1241"/>
                </a:cubicBezTo>
                <a:cubicBezTo>
                  <a:pt x="7078" y="1210"/>
                  <a:pt x="7109" y="1166"/>
                  <a:pt x="7134" y="1142"/>
                </a:cubicBezTo>
                <a:cubicBezTo>
                  <a:pt x="7159" y="1142"/>
                  <a:pt x="7454" y="1111"/>
                  <a:pt x="7495" y="1111"/>
                </a:cubicBezTo>
                <a:cubicBezTo>
                  <a:pt x="7515" y="1126"/>
                  <a:pt x="7643" y="1142"/>
                  <a:pt x="7677" y="1133"/>
                </a:cubicBezTo>
                <a:cubicBezTo>
                  <a:pt x="7628" y="1167"/>
                  <a:pt x="7589" y="1196"/>
                  <a:pt x="7542" y="1222"/>
                </a:cubicBezTo>
                <a:cubicBezTo>
                  <a:pt x="7484" y="1254"/>
                  <a:pt x="7321" y="1287"/>
                  <a:pt x="7307" y="1298"/>
                </a:cubicBezTo>
                <a:cubicBezTo>
                  <a:pt x="7378" y="1298"/>
                  <a:pt x="7268" y="1360"/>
                  <a:pt x="7241" y="1360"/>
                </a:cubicBezTo>
                <a:cubicBezTo>
                  <a:pt x="7246" y="1394"/>
                  <a:pt x="7273" y="1401"/>
                  <a:pt x="7307" y="1392"/>
                </a:cubicBezTo>
                <a:cubicBezTo>
                  <a:pt x="7303" y="1392"/>
                  <a:pt x="7420" y="1492"/>
                  <a:pt x="7456" y="1516"/>
                </a:cubicBezTo>
                <a:cubicBezTo>
                  <a:pt x="7443" y="1514"/>
                  <a:pt x="7461" y="1548"/>
                  <a:pt x="7457" y="1548"/>
                </a:cubicBezTo>
                <a:cubicBezTo>
                  <a:pt x="7471" y="1552"/>
                  <a:pt x="7492" y="1545"/>
                  <a:pt x="7504" y="1548"/>
                </a:cubicBezTo>
                <a:cubicBezTo>
                  <a:pt x="7505" y="1548"/>
                  <a:pt x="7485" y="1579"/>
                  <a:pt x="7508" y="1579"/>
                </a:cubicBezTo>
                <a:cubicBezTo>
                  <a:pt x="7479" y="1595"/>
                  <a:pt x="7461" y="1610"/>
                  <a:pt x="7426" y="1610"/>
                </a:cubicBezTo>
                <a:cubicBezTo>
                  <a:pt x="7441" y="1630"/>
                  <a:pt x="7460" y="1641"/>
                  <a:pt x="7493" y="1641"/>
                </a:cubicBezTo>
                <a:cubicBezTo>
                  <a:pt x="7490" y="1631"/>
                  <a:pt x="7467" y="1607"/>
                  <a:pt x="7466" y="1607"/>
                </a:cubicBezTo>
                <a:cubicBezTo>
                  <a:pt x="7466" y="1603"/>
                  <a:pt x="7530" y="1621"/>
                  <a:pt x="7529" y="1621"/>
                </a:cubicBezTo>
                <a:cubicBezTo>
                  <a:pt x="7529" y="1607"/>
                  <a:pt x="7653" y="1672"/>
                  <a:pt x="7635" y="1672"/>
                </a:cubicBezTo>
                <a:cubicBezTo>
                  <a:pt x="7659" y="1685"/>
                  <a:pt x="7647" y="1690"/>
                  <a:pt x="7645" y="1704"/>
                </a:cubicBezTo>
                <a:cubicBezTo>
                  <a:pt x="7704" y="1665"/>
                  <a:pt x="7746" y="1672"/>
                  <a:pt x="7804" y="1704"/>
                </a:cubicBezTo>
                <a:cubicBezTo>
                  <a:pt x="7933" y="1776"/>
                  <a:pt x="7810" y="1754"/>
                  <a:pt x="7810" y="1816"/>
                </a:cubicBezTo>
                <a:cubicBezTo>
                  <a:pt x="7833" y="1842"/>
                  <a:pt x="7865" y="1870"/>
                  <a:pt x="7903" y="1905"/>
                </a:cubicBezTo>
                <a:cubicBezTo>
                  <a:pt x="7903" y="1887"/>
                  <a:pt x="7962" y="1891"/>
                  <a:pt x="7978" y="1891"/>
                </a:cubicBezTo>
                <a:cubicBezTo>
                  <a:pt x="7975" y="1884"/>
                  <a:pt x="7969" y="1865"/>
                  <a:pt x="7970" y="1860"/>
                </a:cubicBezTo>
                <a:cubicBezTo>
                  <a:pt x="7931" y="1860"/>
                  <a:pt x="7931" y="1810"/>
                  <a:pt x="7934" y="1797"/>
                </a:cubicBezTo>
                <a:cubicBezTo>
                  <a:pt x="7934" y="1814"/>
                  <a:pt x="7977" y="1775"/>
                  <a:pt x="7982" y="1767"/>
                </a:cubicBezTo>
                <a:cubicBezTo>
                  <a:pt x="7984" y="1774"/>
                  <a:pt x="7997" y="1816"/>
                  <a:pt x="7997" y="1792"/>
                </a:cubicBezTo>
                <a:cubicBezTo>
                  <a:pt x="8001" y="1797"/>
                  <a:pt x="7995" y="1817"/>
                  <a:pt x="7997" y="1825"/>
                </a:cubicBezTo>
                <a:cubicBezTo>
                  <a:pt x="8008" y="1826"/>
                  <a:pt x="8018" y="1824"/>
                  <a:pt x="8028" y="1820"/>
                </a:cubicBezTo>
                <a:cubicBezTo>
                  <a:pt x="8038" y="1774"/>
                  <a:pt x="8057" y="1762"/>
                  <a:pt x="8122" y="1735"/>
                </a:cubicBezTo>
                <a:cubicBezTo>
                  <a:pt x="8099" y="1683"/>
                  <a:pt x="8110" y="1673"/>
                  <a:pt x="8091" y="1613"/>
                </a:cubicBezTo>
                <a:cubicBezTo>
                  <a:pt x="8096" y="1612"/>
                  <a:pt x="8100" y="1611"/>
                  <a:pt x="8103" y="1610"/>
                </a:cubicBezTo>
                <a:cubicBezTo>
                  <a:pt x="8028" y="1610"/>
                  <a:pt x="7918" y="1605"/>
                  <a:pt x="7931" y="1579"/>
                </a:cubicBezTo>
                <a:cubicBezTo>
                  <a:pt x="7768" y="1579"/>
                  <a:pt x="7700" y="1492"/>
                  <a:pt x="7727" y="1459"/>
                </a:cubicBezTo>
                <a:cubicBezTo>
                  <a:pt x="7702" y="1456"/>
                  <a:pt x="7675" y="1454"/>
                  <a:pt x="7652" y="1454"/>
                </a:cubicBezTo>
                <a:cubicBezTo>
                  <a:pt x="7688" y="1454"/>
                  <a:pt x="7640" y="1377"/>
                  <a:pt x="7626" y="1374"/>
                </a:cubicBezTo>
                <a:cubicBezTo>
                  <a:pt x="7638" y="1357"/>
                  <a:pt x="7672" y="1298"/>
                  <a:pt x="7664" y="1298"/>
                </a:cubicBezTo>
                <a:cubicBezTo>
                  <a:pt x="7776" y="1203"/>
                  <a:pt x="7861" y="1142"/>
                  <a:pt x="8151" y="1142"/>
                </a:cubicBezTo>
                <a:cubicBezTo>
                  <a:pt x="8138" y="1142"/>
                  <a:pt x="8016" y="1254"/>
                  <a:pt x="8007" y="1267"/>
                </a:cubicBezTo>
                <a:cubicBezTo>
                  <a:pt x="8037" y="1267"/>
                  <a:pt x="8448" y="1048"/>
                  <a:pt x="8495" y="1204"/>
                </a:cubicBezTo>
                <a:cubicBezTo>
                  <a:pt x="8493" y="1207"/>
                  <a:pt x="8523" y="1202"/>
                  <a:pt x="8525" y="1204"/>
                </a:cubicBezTo>
                <a:cubicBezTo>
                  <a:pt x="8543" y="1085"/>
                  <a:pt x="8933" y="1212"/>
                  <a:pt x="8995" y="1236"/>
                </a:cubicBezTo>
                <a:cubicBezTo>
                  <a:pt x="8995" y="1267"/>
                  <a:pt x="8995" y="1267"/>
                  <a:pt x="8995" y="1267"/>
                </a:cubicBezTo>
                <a:cubicBezTo>
                  <a:pt x="8995" y="1273"/>
                  <a:pt x="8958" y="1265"/>
                  <a:pt x="8944" y="1267"/>
                </a:cubicBezTo>
                <a:cubicBezTo>
                  <a:pt x="8948" y="1276"/>
                  <a:pt x="8951" y="1287"/>
                  <a:pt x="8948" y="1298"/>
                </a:cubicBezTo>
                <a:cubicBezTo>
                  <a:pt x="9095" y="1285"/>
                  <a:pt x="9149" y="1363"/>
                  <a:pt x="9238" y="1395"/>
                </a:cubicBezTo>
                <a:cubicBezTo>
                  <a:pt x="9239" y="1390"/>
                  <a:pt x="9243" y="1377"/>
                  <a:pt x="9245" y="1398"/>
                </a:cubicBezTo>
                <a:cubicBezTo>
                  <a:pt x="9245" y="1398"/>
                  <a:pt x="9245" y="1398"/>
                  <a:pt x="9245" y="1398"/>
                </a:cubicBezTo>
                <a:cubicBezTo>
                  <a:pt x="9245" y="1398"/>
                  <a:pt x="9245" y="1398"/>
                  <a:pt x="9245" y="1398"/>
                </a:cubicBezTo>
                <a:cubicBezTo>
                  <a:pt x="9245" y="1401"/>
                  <a:pt x="9245" y="1404"/>
                  <a:pt x="9245" y="1408"/>
                </a:cubicBezTo>
                <a:cubicBezTo>
                  <a:pt x="9335" y="1360"/>
                  <a:pt x="9467" y="1454"/>
                  <a:pt x="9490" y="1454"/>
                </a:cubicBezTo>
                <a:cubicBezTo>
                  <a:pt x="9494" y="1457"/>
                  <a:pt x="9619" y="1508"/>
                  <a:pt x="9619" y="1498"/>
                </a:cubicBezTo>
                <a:cubicBezTo>
                  <a:pt x="9619" y="1490"/>
                  <a:pt x="9699" y="1511"/>
                  <a:pt x="9747" y="1516"/>
                </a:cubicBezTo>
                <a:cubicBezTo>
                  <a:pt x="9755" y="1516"/>
                  <a:pt x="9716" y="1576"/>
                  <a:pt x="9713" y="1579"/>
                </a:cubicBezTo>
                <a:cubicBezTo>
                  <a:pt x="9762" y="1532"/>
                  <a:pt x="9891" y="1563"/>
                  <a:pt x="9835" y="1641"/>
                </a:cubicBezTo>
                <a:cubicBezTo>
                  <a:pt x="9861" y="1641"/>
                  <a:pt x="9884" y="1642"/>
                  <a:pt x="9904" y="1672"/>
                </a:cubicBezTo>
                <a:cubicBezTo>
                  <a:pt x="9893" y="1672"/>
                  <a:pt x="9788" y="1729"/>
                  <a:pt x="9775" y="1735"/>
                </a:cubicBezTo>
                <a:cubicBezTo>
                  <a:pt x="9824" y="1744"/>
                  <a:pt x="9819" y="1764"/>
                  <a:pt x="9904" y="1766"/>
                </a:cubicBezTo>
                <a:cubicBezTo>
                  <a:pt x="9870" y="1766"/>
                  <a:pt x="9962" y="1836"/>
                  <a:pt x="9962" y="1787"/>
                </a:cubicBezTo>
                <a:cubicBezTo>
                  <a:pt x="9964" y="1787"/>
                  <a:pt x="9961" y="1801"/>
                  <a:pt x="9962" y="1801"/>
                </a:cubicBezTo>
                <a:cubicBezTo>
                  <a:pt x="9958" y="1802"/>
                  <a:pt x="9955" y="1804"/>
                  <a:pt x="9953" y="1807"/>
                </a:cubicBezTo>
                <a:cubicBezTo>
                  <a:pt x="10020" y="1824"/>
                  <a:pt x="10108" y="1828"/>
                  <a:pt x="10189" y="1860"/>
                </a:cubicBezTo>
                <a:cubicBezTo>
                  <a:pt x="10149" y="1860"/>
                  <a:pt x="10301" y="1922"/>
                  <a:pt x="10265" y="1922"/>
                </a:cubicBezTo>
                <a:cubicBezTo>
                  <a:pt x="10265" y="1922"/>
                  <a:pt x="10279" y="1921"/>
                  <a:pt x="10280" y="1922"/>
                </a:cubicBezTo>
                <a:cubicBezTo>
                  <a:pt x="10329" y="1922"/>
                  <a:pt x="10374" y="1923"/>
                  <a:pt x="10426" y="1954"/>
                </a:cubicBezTo>
                <a:cubicBezTo>
                  <a:pt x="10441" y="1954"/>
                  <a:pt x="10371" y="2011"/>
                  <a:pt x="10337" y="2016"/>
                </a:cubicBezTo>
                <a:cubicBezTo>
                  <a:pt x="10337" y="2016"/>
                  <a:pt x="10356" y="2042"/>
                  <a:pt x="10364" y="2046"/>
                </a:cubicBezTo>
                <a:cubicBezTo>
                  <a:pt x="10352" y="2061"/>
                  <a:pt x="10317" y="2112"/>
                  <a:pt x="10342" y="2112"/>
                </a:cubicBezTo>
                <a:cubicBezTo>
                  <a:pt x="10289" y="2102"/>
                  <a:pt x="10290" y="2115"/>
                  <a:pt x="10234" y="2115"/>
                </a:cubicBezTo>
                <a:cubicBezTo>
                  <a:pt x="10233" y="2115"/>
                  <a:pt x="10233" y="2115"/>
                  <a:pt x="10233" y="2115"/>
                </a:cubicBezTo>
                <a:cubicBezTo>
                  <a:pt x="10243" y="2146"/>
                  <a:pt x="10240" y="2170"/>
                  <a:pt x="10243" y="2179"/>
                </a:cubicBezTo>
                <a:cubicBezTo>
                  <a:pt x="10243" y="2181"/>
                  <a:pt x="10124" y="2159"/>
                  <a:pt x="10158" y="2172"/>
                </a:cubicBezTo>
                <a:cubicBezTo>
                  <a:pt x="10133" y="2172"/>
                  <a:pt x="10126" y="2140"/>
                  <a:pt x="10128" y="2140"/>
                </a:cubicBezTo>
                <a:cubicBezTo>
                  <a:pt x="10123" y="2143"/>
                  <a:pt x="10096" y="2172"/>
                  <a:pt x="10097" y="2172"/>
                </a:cubicBezTo>
                <a:cubicBezTo>
                  <a:pt x="10075" y="2172"/>
                  <a:pt x="9999" y="2067"/>
                  <a:pt x="9994" y="2047"/>
                </a:cubicBezTo>
                <a:cubicBezTo>
                  <a:pt x="9993" y="2057"/>
                  <a:pt x="9991" y="2068"/>
                  <a:pt x="9988" y="2078"/>
                </a:cubicBezTo>
                <a:cubicBezTo>
                  <a:pt x="9947" y="2031"/>
                  <a:pt x="9910" y="2028"/>
                  <a:pt x="9843" y="2016"/>
                </a:cubicBezTo>
                <a:cubicBezTo>
                  <a:pt x="9833" y="2016"/>
                  <a:pt x="9891" y="2056"/>
                  <a:pt x="9900" y="2058"/>
                </a:cubicBezTo>
                <a:cubicBezTo>
                  <a:pt x="9900" y="2108"/>
                  <a:pt x="9873" y="2073"/>
                  <a:pt x="9868" y="2055"/>
                </a:cubicBezTo>
                <a:cubicBezTo>
                  <a:pt x="9859" y="2082"/>
                  <a:pt x="9839" y="2074"/>
                  <a:pt x="9803" y="2078"/>
                </a:cubicBezTo>
                <a:cubicBezTo>
                  <a:pt x="9856" y="2078"/>
                  <a:pt x="9884" y="2115"/>
                  <a:pt x="9886" y="2140"/>
                </a:cubicBezTo>
                <a:cubicBezTo>
                  <a:pt x="9862" y="2140"/>
                  <a:pt x="9984" y="2179"/>
                  <a:pt x="10017" y="2179"/>
                </a:cubicBezTo>
                <a:cubicBezTo>
                  <a:pt x="10018" y="2181"/>
                  <a:pt x="10019" y="2183"/>
                  <a:pt x="10020" y="2185"/>
                </a:cubicBezTo>
                <a:cubicBezTo>
                  <a:pt x="10026" y="2178"/>
                  <a:pt x="10149" y="2277"/>
                  <a:pt x="10118" y="2265"/>
                </a:cubicBezTo>
                <a:cubicBezTo>
                  <a:pt x="10101" y="2254"/>
                  <a:pt x="10170" y="2314"/>
                  <a:pt x="10180" y="2307"/>
                </a:cubicBezTo>
                <a:cubicBezTo>
                  <a:pt x="10170" y="2331"/>
                  <a:pt x="10151" y="2328"/>
                  <a:pt x="10152" y="2328"/>
                </a:cubicBezTo>
                <a:cubicBezTo>
                  <a:pt x="10134" y="2328"/>
                  <a:pt x="10153" y="2348"/>
                  <a:pt x="10168" y="2357"/>
                </a:cubicBezTo>
                <a:cubicBezTo>
                  <a:pt x="10119" y="2357"/>
                  <a:pt x="10118" y="2374"/>
                  <a:pt x="10087" y="2385"/>
                </a:cubicBezTo>
                <a:cubicBezTo>
                  <a:pt x="10087" y="2389"/>
                  <a:pt x="10115" y="2394"/>
                  <a:pt x="10118" y="2404"/>
                </a:cubicBezTo>
                <a:cubicBezTo>
                  <a:pt x="10118" y="2429"/>
                  <a:pt x="10088" y="2421"/>
                  <a:pt x="10082" y="2418"/>
                </a:cubicBezTo>
                <a:cubicBezTo>
                  <a:pt x="10086" y="2421"/>
                  <a:pt x="10093" y="2421"/>
                  <a:pt x="10082" y="2421"/>
                </a:cubicBezTo>
                <a:cubicBezTo>
                  <a:pt x="10101" y="2432"/>
                  <a:pt x="10150" y="2442"/>
                  <a:pt x="10150" y="2442"/>
                </a:cubicBezTo>
                <a:cubicBezTo>
                  <a:pt x="10108" y="2487"/>
                  <a:pt x="10095" y="2469"/>
                  <a:pt x="10061" y="2452"/>
                </a:cubicBezTo>
                <a:cubicBezTo>
                  <a:pt x="10022" y="2452"/>
                  <a:pt x="9949" y="2421"/>
                  <a:pt x="9932" y="2421"/>
                </a:cubicBezTo>
                <a:cubicBezTo>
                  <a:pt x="9905" y="2423"/>
                  <a:pt x="9899" y="2389"/>
                  <a:pt x="9904" y="2390"/>
                </a:cubicBezTo>
                <a:cubicBezTo>
                  <a:pt x="9883" y="2390"/>
                  <a:pt x="9869" y="2399"/>
                  <a:pt x="9865" y="2359"/>
                </a:cubicBezTo>
                <a:cubicBezTo>
                  <a:pt x="9834" y="2359"/>
                  <a:pt x="9819" y="2355"/>
                  <a:pt x="9819" y="2328"/>
                </a:cubicBezTo>
                <a:cubicBezTo>
                  <a:pt x="9782" y="2328"/>
                  <a:pt x="9828" y="2362"/>
                  <a:pt x="9802" y="2358"/>
                </a:cubicBezTo>
                <a:cubicBezTo>
                  <a:pt x="9827" y="2376"/>
                  <a:pt x="9994" y="2473"/>
                  <a:pt x="9994" y="2475"/>
                </a:cubicBezTo>
                <a:cubicBezTo>
                  <a:pt x="9997" y="2490"/>
                  <a:pt x="9979" y="2511"/>
                  <a:pt x="9979" y="2515"/>
                </a:cubicBezTo>
                <a:cubicBezTo>
                  <a:pt x="10001" y="2515"/>
                  <a:pt x="9988" y="2546"/>
                  <a:pt x="9992" y="2546"/>
                </a:cubicBezTo>
                <a:cubicBezTo>
                  <a:pt x="9724" y="2494"/>
                  <a:pt x="9545" y="2450"/>
                  <a:pt x="9370" y="2338"/>
                </a:cubicBezTo>
                <a:cubicBezTo>
                  <a:pt x="9370" y="2332"/>
                  <a:pt x="9373" y="2329"/>
                  <a:pt x="9378" y="2328"/>
                </a:cubicBezTo>
                <a:cubicBezTo>
                  <a:pt x="9341" y="2340"/>
                  <a:pt x="9303" y="2350"/>
                  <a:pt x="9338" y="2291"/>
                </a:cubicBezTo>
                <a:cubicBezTo>
                  <a:pt x="9293" y="2290"/>
                  <a:pt x="9273" y="2265"/>
                  <a:pt x="9214" y="2262"/>
                </a:cubicBezTo>
                <a:cubicBezTo>
                  <a:pt x="9214" y="2227"/>
                  <a:pt x="9123" y="2226"/>
                  <a:pt x="9058" y="2234"/>
                </a:cubicBezTo>
                <a:cubicBezTo>
                  <a:pt x="9022" y="2237"/>
                  <a:pt x="8965" y="2282"/>
                  <a:pt x="8887" y="2265"/>
                </a:cubicBezTo>
                <a:cubicBezTo>
                  <a:pt x="8876" y="2263"/>
                  <a:pt x="8796" y="2206"/>
                  <a:pt x="8778" y="2182"/>
                </a:cubicBezTo>
                <a:cubicBezTo>
                  <a:pt x="8774" y="2186"/>
                  <a:pt x="8770" y="2185"/>
                  <a:pt x="8777" y="2162"/>
                </a:cubicBezTo>
                <a:cubicBezTo>
                  <a:pt x="8777" y="2153"/>
                  <a:pt x="8821" y="2141"/>
                  <a:pt x="8855" y="2140"/>
                </a:cubicBezTo>
                <a:cubicBezTo>
                  <a:pt x="8847" y="2140"/>
                  <a:pt x="9097" y="2111"/>
                  <a:pt x="9146" y="2109"/>
                </a:cubicBezTo>
                <a:cubicBezTo>
                  <a:pt x="9170" y="2109"/>
                  <a:pt x="9194" y="2109"/>
                  <a:pt x="9219" y="2109"/>
                </a:cubicBezTo>
                <a:cubicBezTo>
                  <a:pt x="9219" y="2109"/>
                  <a:pt x="9156" y="2052"/>
                  <a:pt x="9145" y="2047"/>
                </a:cubicBezTo>
                <a:cubicBezTo>
                  <a:pt x="9152" y="2047"/>
                  <a:pt x="9142" y="2020"/>
                  <a:pt x="9144" y="2020"/>
                </a:cubicBezTo>
                <a:cubicBezTo>
                  <a:pt x="9145" y="2004"/>
                  <a:pt x="9307" y="1929"/>
                  <a:pt x="9338" y="1922"/>
                </a:cubicBezTo>
                <a:cubicBezTo>
                  <a:pt x="9370" y="1922"/>
                  <a:pt x="9338" y="1891"/>
                  <a:pt x="9338" y="1891"/>
                </a:cubicBezTo>
                <a:cubicBezTo>
                  <a:pt x="9338" y="1890"/>
                  <a:pt x="9335" y="1894"/>
                  <a:pt x="9332" y="1901"/>
                </a:cubicBezTo>
                <a:cubicBezTo>
                  <a:pt x="9330" y="1869"/>
                  <a:pt x="9317" y="1860"/>
                  <a:pt x="9317" y="1860"/>
                </a:cubicBezTo>
                <a:cubicBezTo>
                  <a:pt x="9300" y="1860"/>
                  <a:pt x="9281" y="1816"/>
                  <a:pt x="9281" y="1797"/>
                </a:cubicBezTo>
                <a:cubicBezTo>
                  <a:pt x="9281" y="1797"/>
                  <a:pt x="9233" y="1799"/>
                  <a:pt x="9204" y="1797"/>
                </a:cubicBezTo>
                <a:cubicBezTo>
                  <a:pt x="9232" y="1804"/>
                  <a:pt x="9276" y="1817"/>
                  <a:pt x="9276" y="1820"/>
                </a:cubicBezTo>
                <a:cubicBezTo>
                  <a:pt x="9214" y="1889"/>
                  <a:pt x="9067" y="1866"/>
                  <a:pt x="9151" y="1797"/>
                </a:cubicBezTo>
                <a:cubicBezTo>
                  <a:pt x="9148" y="1750"/>
                  <a:pt x="9118" y="1771"/>
                  <a:pt x="9087" y="1797"/>
                </a:cubicBezTo>
                <a:cubicBezTo>
                  <a:pt x="9107" y="1797"/>
                  <a:pt x="9121" y="1788"/>
                  <a:pt x="9120" y="1816"/>
                </a:cubicBezTo>
                <a:cubicBezTo>
                  <a:pt x="9120" y="1805"/>
                  <a:pt x="9104" y="1821"/>
                  <a:pt x="9095" y="1832"/>
                </a:cubicBezTo>
                <a:cubicBezTo>
                  <a:pt x="9103" y="1837"/>
                  <a:pt x="9115" y="1860"/>
                  <a:pt x="9120" y="1869"/>
                </a:cubicBezTo>
                <a:cubicBezTo>
                  <a:pt x="9117" y="1903"/>
                  <a:pt x="8893" y="1974"/>
                  <a:pt x="8870" y="1868"/>
                </a:cubicBezTo>
                <a:cubicBezTo>
                  <a:pt x="8849" y="1767"/>
                  <a:pt x="9036" y="1761"/>
                  <a:pt x="9081" y="1797"/>
                </a:cubicBezTo>
                <a:cubicBezTo>
                  <a:pt x="9080" y="1779"/>
                  <a:pt x="9058" y="1756"/>
                  <a:pt x="9058" y="1768"/>
                </a:cubicBezTo>
                <a:cubicBezTo>
                  <a:pt x="9048" y="1740"/>
                  <a:pt x="9053" y="1736"/>
                  <a:pt x="9069" y="1735"/>
                </a:cubicBezTo>
                <a:cubicBezTo>
                  <a:pt x="9034" y="1733"/>
                  <a:pt x="8933" y="1726"/>
                  <a:pt x="8933" y="1745"/>
                </a:cubicBezTo>
                <a:cubicBezTo>
                  <a:pt x="8931" y="1730"/>
                  <a:pt x="8932" y="1727"/>
                  <a:pt x="8935" y="1736"/>
                </a:cubicBezTo>
                <a:cubicBezTo>
                  <a:pt x="8938" y="1733"/>
                  <a:pt x="8938" y="1724"/>
                  <a:pt x="8936" y="1715"/>
                </a:cubicBezTo>
                <a:cubicBezTo>
                  <a:pt x="8953" y="1741"/>
                  <a:pt x="9042" y="1678"/>
                  <a:pt x="9026" y="1678"/>
                </a:cubicBezTo>
                <a:cubicBezTo>
                  <a:pt x="8931" y="1678"/>
                  <a:pt x="8931" y="1678"/>
                  <a:pt x="8931" y="1678"/>
                </a:cubicBezTo>
                <a:cubicBezTo>
                  <a:pt x="8862" y="1709"/>
                  <a:pt x="8888" y="1647"/>
                  <a:pt x="8870" y="1647"/>
                </a:cubicBezTo>
                <a:cubicBezTo>
                  <a:pt x="8924" y="1647"/>
                  <a:pt x="8924" y="1647"/>
                  <a:pt x="8924" y="1647"/>
                </a:cubicBezTo>
                <a:cubicBezTo>
                  <a:pt x="8905" y="1647"/>
                  <a:pt x="8875" y="1630"/>
                  <a:pt x="8872" y="1620"/>
                </a:cubicBezTo>
                <a:cubicBezTo>
                  <a:pt x="8864" y="1625"/>
                  <a:pt x="8856" y="1632"/>
                  <a:pt x="8851" y="1637"/>
                </a:cubicBezTo>
                <a:cubicBezTo>
                  <a:pt x="8849" y="1629"/>
                  <a:pt x="8830" y="1612"/>
                  <a:pt x="8807" y="1595"/>
                </a:cubicBezTo>
                <a:cubicBezTo>
                  <a:pt x="8807" y="1595"/>
                  <a:pt x="8807" y="1596"/>
                  <a:pt x="8808" y="1596"/>
                </a:cubicBezTo>
                <a:cubicBezTo>
                  <a:pt x="8818" y="1619"/>
                  <a:pt x="8817" y="1641"/>
                  <a:pt x="8781" y="1641"/>
                </a:cubicBezTo>
                <a:cubicBezTo>
                  <a:pt x="8810" y="1672"/>
                  <a:pt x="8791" y="1704"/>
                  <a:pt x="8766" y="1704"/>
                </a:cubicBezTo>
                <a:cubicBezTo>
                  <a:pt x="8776" y="1697"/>
                  <a:pt x="8652" y="1769"/>
                  <a:pt x="8652" y="1716"/>
                </a:cubicBezTo>
                <a:cubicBezTo>
                  <a:pt x="8671" y="1700"/>
                  <a:pt x="8695" y="1672"/>
                  <a:pt x="8718" y="1672"/>
                </a:cubicBezTo>
                <a:cubicBezTo>
                  <a:pt x="8720" y="1675"/>
                  <a:pt x="8726" y="1674"/>
                  <a:pt x="8734" y="1671"/>
                </a:cubicBezTo>
                <a:cubicBezTo>
                  <a:pt x="8725" y="1666"/>
                  <a:pt x="8715" y="1653"/>
                  <a:pt x="8714" y="1645"/>
                </a:cubicBezTo>
                <a:cubicBezTo>
                  <a:pt x="8714" y="1625"/>
                  <a:pt x="8782" y="1614"/>
                  <a:pt x="8808" y="1610"/>
                </a:cubicBezTo>
                <a:cubicBezTo>
                  <a:pt x="8809" y="1605"/>
                  <a:pt x="8809" y="1600"/>
                  <a:pt x="8808" y="1596"/>
                </a:cubicBezTo>
                <a:cubicBezTo>
                  <a:pt x="8807" y="1595"/>
                  <a:pt x="8807" y="1595"/>
                  <a:pt x="8807" y="1594"/>
                </a:cubicBezTo>
                <a:cubicBezTo>
                  <a:pt x="8791" y="1582"/>
                  <a:pt x="8774" y="1570"/>
                  <a:pt x="8760" y="1561"/>
                </a:cubicBezTo>
                <a:cubicBezTo>
                  <a:pt x="8775" y="1583"/>
                  <a:pt x="8701" y="1612"/>
                  <a:pt x="8683" y="1613"/>
                </a:cubicBezTo>
                <a:cubicBezTo>
                  <a:pt x="8684" y="1621"/>
                  <a:pt x="8666" y="1646"/>
                  <a:pt x="8629" y="1642"/>
                </a:cubicBezTo>
                <a:cubicBezTo>
                  <a:pt x="8625" y="1647"/>
                  <a:pt x="8622" y="1668"/>
                  <a:pt x="8621" y="1668"/>
                </a:cubicBezTo>
                <a:cubicBezTo>
                  <a:pt x="8621" y="1650"/>
                  <a:pt x="8402" y="1581"/>
                  <a:pt x="8402" y="1621"/>
                </a:cubicBezTo>
                <a:cubicBezTo>
                  <a:pt x="8412" y="1624"/>
                  <a:pt x="8472" y="1668"/>
                  <a:pt x="8475" y="1673"/>
                </a:cubicBezTo>
                <a:cubicBezTo>
                  <a:pt x="8507" y="1673"/>
                  <a:pt x="8499" y="1704"/>
                  <a:pt x="8481" y="1704"/>
                </a:cubicBezTo>
                <a:cubicBezTo>
                  <a:pt x="8484" y="1755"/>
                  <a:pt x="8458" y="1790"/>
                  <a:pt x="8424" y="1829"/>
                </a:cubicBezTo>
                <a:cubicBezTo>
                  <a:pt x="8472" y="1829"/>
                  <a:pt x="8522" y="1923"/>
                  <a:pt x="8485" y="1923"/>
                </a:cubicBezTo>
                <a:cubicBezTo>
                  <a:pt x="8470" y="1954"/>
                  <a:pt x="8372" y="1991"/>
                  <a:pt x="8322" y="2017"/>
                </a:cubicBezTo>
                <a:cubicBezTo>
                  <a:pt x="8343" y="2027"/>
                  <a:pt x="8354" y="2026"/>
                  <a:pt x="8320" y="2050"/>
                </a:cubicBezTo>
                <a:cubicBezTo>
                  <a:pt x="8326" y="2050"/>
                  <a:pt x="8299" y="2021"/>
                  <a:pt x="8309" y="2021"/>
                </a:cubicBezTo>
                <a:cubicBezTo>
                  <a:pt x="8271" y="2021"/>
                  <a:pt x="8271" y="2021"/>
                  <a:pt x="8271" y="2021"/>
                </a:cubicBezTo>
                <a:cubicBezTo>
                  <a:pt x="8283" y="2021"/>
                  <a:pt x="8279" y="2046"/>
                  <a:pt x="8271" y="2050"/>
                </a:cubicBezTo>
                <a:cubicBezTo>
                  <a:pt x="8277" y="2052"/>
                  <a:pt x="8279" y="2053"/>
                  <a:pt x="8278" y="2058"/>
                </a:cubicBezTo>
                <a:cubicBezTo>
                  <a:pt x="8278" y="2046"/>
                  <a:pt x="8290" y="2039"/>
                  <a:pt x="8308" y="2047"/>
                </a:cubicBezTo>
                <a:cubicBezTo>
                  <a:pt x="8299" y="2047"/>
                  <a:pt x="8299" y="2096"/>
                  <a:pt x="8217" y="2078"/>
                </a:cubicBezTo>
                <a:cubicBezTo>
                  <a:pt x="8214" y="2078"/>
                  <a:pt x="8172" y="2021"/>
                  <a:pt x="8168" y="2016"/>
                </a:cubicBezTo>
                <a:cubicBezTo>
                  <a:pt x="8173" y="2029"/>
                  <a:pt x="8171" y="2039"/>
                  <a:pt x="8163" y="2047"/>
                </a:cubicBezTo>
                <a:cubicBezTo>
                  <a:pt x="8158" y="2041"/>
                  <a:pt x="8086" y="1984"/>
                  <a:pt x="8089" y="1984"/>
                </a:cubicBezTo>
                <a:cubicBezTo>
                  <a:pt x="8018" y="1998"/>
                  <a:pt x="8071" y="2003"/>
                  <a:pt x="7990" y="1984"/>
                </a:cubicBezTo>
                <a:cubicBezTo>
                  <a:pt x="7996" y="1984"/>
                  <a:pt x="8005" y="2016"/>
                  <a:pt x="7985" y="2016"/>
                </a:cubicBezTo>
                <a:cubicBezTo>
                  <a:pt x="8050" y="2021"/>
                  <a:pt x="8030" y="2023"/>
                  <a:pt x="8059" y="2047"/>
                </a:cubicBezTo>
                <a:cubicBezTo>
                  <a:pt x="8056" y="2050"/>
                  <a:pt x="7954" y="2103"/>
                  <a:pt x="7937" y="2113"/>
                </a:cubicBezTo>
                <a:cubicBezTo>
                  <a:pt x="7936" y="2111"/>
                  <a:pt x="7935" y="2109"/>
                  <a:pt x="7935" y="2109"/>
                </a:cubicBezTo>
                <a:cubicBezTo>
                  <a:pt x="7935" y="2111"/>
                  <a:pt x="7935" y="2113"/>
                  <a:pt x="7935" y="2115"/>
                </a:cubicBezTo>
                <a:cubicBezTo>
                  <a:pt x="7935" y="2115"/>
                  <a:pt x="7936" y="2114"/>
                  <a:pt x="7937" y="2113"/>
                </a:cubicBezTo>
                <a:cubicBezTo>
                  <a:pt x="7938" y="2115"/>
                  <a:pt x="7937" y="2117"/>
                  <a:pt x="7935" y="2115"/>
                </a:cubicBezTo>
                <a:cubicBezTo>
                  <a:pt x="7935" y="2115"/>
                  <a:pt x="7935" y="2115"/>
                  <a:pt x="7935" y="2115"/>
                </a:cubicBezTo>
                <a:cubicBezTo>
                  <a:pt x="7935" y="2115"/>
                  <a:pt x="7934" y="2115"/>
                  <a:pt x="7934" y="2115"/>
                </a:cubicBezTo>
                <a:cubicBezTo>
                  <a:pt x="7935" y="2115"/>
                  <a:pt x="7935" y="2115"/>
                  <a:pt x="7935" y="2115"/>
                </a:cubicBezTo>
                <a:cubicBezTo>
                  <a:pt x="7932" y="2182"/>
                  <a:pt x="7890" y="2251"/>
                  <a:pt x="7786" y="2296"/>
                </a:cubicBezTo>
                <a:cubicBezTo>
                  <a:pt x="7705" y="2332"/>
                  <a:pt x="7679" y="2301"/>
                  <a:pt x="7646" y="2319"/>
                </a:cubicBezTo>
                <a:cubicBezTo>
                  <a:pt x="7589" y="2350"/>
                  <a:pt x="7591" y="2405"/>
                  <a:pt x="7541" y="2421"/>
                </a:cubicBezTo>
                <a:cubicBezTo>
                  <a:pt x="7568" y="2430"/>
                  <a:pt x="7565" y="2440"/>
                  <a:pt x="7540" y="2452"/>
                </a:cubicBezTo>
                <a:cubicBezTo>
                  <a:pt x="7544" y="2452"/>
                  <a:pt x="7518" y="2421"/>
                  <a:pt x="7533" y="2421"/>
                </a:cubicBezTo>
                <a:cubicBezTo>
                  <a:pt x="7524" y="2421"/>
                  <a:pt x="7465" y="2415"/>
                  <a:pt x="7454" y="2420"/>
                </a:cubicBezTo>
                <a:cubicBezTo>
                  <a:pt x="7463" y="2426"/>
                  <a:pt x="7486" y="2452"/>
                  <a:pt x="7475" y="2452"/>
                </a:cubicBezTo>
                <a:cubicBezTo>
                  <a:pt x="7439" y="2470"/>
                  <a:pt x="7458" y="2475"/>
                  <a:pt x="7404" y="2452"/>
                </a:cubicBezTo>
                <a:cubicBezTo>
                  <a:pt x="7403" y="2448"/>
                  <a:pt x="7405" y="2490"/>
                  <a:pt x="7404" y="2490"/>
                </a:cubicBezTo>
                <a:cubicBezTo>
                  <a:pt x="7377" y="2473"/>
                  <a:pt x="7377" y="2495"/>
                  <a:pt x="7362" y="2515"/>
                </a:cubicBezTo>
                <a:cubicBezTo>
                  <a:pt x="7381" y="2515"/>
                  <a:pt x="7367" y="2531"/>
                  <a:pt x="7351" y="2546"/>
                </a:cubicBezTo>
                <a:cubicBezTo>
                  <a:pt x="7347" y="2546"/>
                  <a:pt x="7342" y="2516"/>
                  <a:pt x="7342" y="2515"/>
                </a:cubicBezTo>
                <a:cubicBezTo>
                  <a:pt x="7348" y="2553"/>
                  <a:pt x="7331" y="2546"/>
                  <a:pt x="7304" y="2546"/>
                </a:cubicBezTo>
                <a:cubicBezTo>
                  <a:pt x="7300" y="2556"/>
                  <a:pt x="7290" y="2577"/>
                  <a:pt x="7284" y="2581"/>
                </a:cubicBezTo>
                <a:cubicBezTo>
                  <a:pt x="7284" y="2580"/>
                  <a:pt x="7285" y="2579"/>
                  <a:pt x="7286" y="2577"/>
                </a:cubicBezTo>
                <a:cubicBezTo>
                  <a:pt x="7285" y="2579"/>
                  <a:pt x="7284" y="2580"/>
                  <a:pt x="7283" y="2581"/>
                </a:cubicBezTo>
                <a:cubicBezTo>
                  <a:pt x="7283" y="2581"/>
                  <a:pt x="7283" y="2581"/>
                  <a:pt x="7284" y="2581"/>
                </a:cubicBezTo>
                <a:cubicBezTo>
                  <a:pt x="7283" y="2582"/>
                  <a:pt x="7282" y="2583"/>
                  <a:pt x="7282" y="2583"/>
                </a:cubicBezTo>
                <a:cubicBezTo>
                  <a:pt x="7282" y="2583"/>
                  <a:pt x="7283" y="2582"/>
                  <a:pt x="7283" y="2581"/>
                </a:cubicBezTo>
                <a:cubicBezTo>
                  <a:pt x="7281" y="2583"/>
                  <a:pt x="7279" y="2581"/>
                  <a:pt x="7279" y="2575"/>
                </a:cubicBezTo>
                <a:cubicBezTo>
                  <a:pt x="7278" y="2583"/>
                  <a:pt x="7279" y="2586"/>
                  <a:pt x="7282" y="2583"/>
                </a:cubicBezTo>
                <a:cubicBezTo>
                  <a:pt x="7271" y="2599"/>
                  <a:pt x="7279" y="2607"/>
                  <a:pt x="7279" y="2608"/>
                </a:cubicBezTo>
                <a:cubicBezTo>
                  <a:pt x="7279" y="2626"/>
                  <a:pt x="7219" y="2639"/>
                  <a:pt x="7217" y="2640"/>
                </a:cubicBezTo>
                <a:cubicBezTo>
                  <a:pt x="7188" y="2714"/>
                  <a:pt x="7194" y="2793"/>
                  <a:pt x="7186" y="2827"/>
                </a:cubicBezTo>
                <a:cubicBezTo>
                  <a:pt x="7206" y="2857"/>
                  <a:pt x="7212" y="2848"/>
                  <a:pt x="7217" y="2869"/>
                </a:cubicBezTo>
                <a:cubicBezTo>
                  <a:pt x="7217" y="2849"/>
                  <a:pt x="7331" y="2862"/>
                  <a:pt x="7347" y="2858"/>
                </a:cubicBezTo>
                <a:cubicBezTo>
                  <a:pt x="7357" y="2858"/>
                  <a:pt x="7411" y="2998"/>
                  <a:pt x="7433" y="3045"/>
                </a:cubicBezTo>
                <a:cubicBezTo>
                  <a:pt x="7585" y="3046"/>
                  <a:pt x="7814" y="3057"/>
                  <a:pt x="7841" y="3139"/>
                </a:cubicBezTo>
                <a:cubicBezTo>
                  <a:pt x="7986" y="3250"/>
                  <a:pt x="8258" y="3186"/>
                  <a:pt x="8383" y="3295"/>
                </a:cubicBezTo>
                <a:cubicBezTo>
                  <a:pt x="8383" y="3264"/>
                  <a:pt x="8378" y="3268"/>
                  <a:pt x="8396" y="3264"/>
                </a:cubicBezTo>
                <a:cubicBezTo>
                  <a:pt x="8406" y="3264"/>
                  <a:pt x="8402" y="3304"/>
                  <a:pt x="8402" y="3302"/>
                </a:cubicBezTo>
                <a:cubicBezTo>
                  <a:pt x="8402" y="3331"/>
                  <a:pt x="8434" y="3473"/>
                  <a:pt x="8434" y="3491"/>
                </a:cubicBezTo>
                <a:cubicBezTo>
                  <a:pt x="8409" y="3519"/>
                  <a:pt x="8412" y="3519"/>
                  <a:pt x="8402" y="3544"/>
                </a:cubicBezTo>
                <a:cubicBezTo>
                  <a:pt x="8511" y="3392"/>
                  <a:pt x="8630" y="3644"/>
                  <a:pt x="8438" y="3548"/>
                </a:cubicBezTo>
                <a:cubicBezTo>
                  <a:pt x="8458" y="3564"/>
                  <a:pt x="8490" y="3640"/>
                  <a:pt x="8490" y="3638"/>
                </a:cubicBezTo>
                <a:cubicBezTo>
                  <a:pt x="8553" y="3641"/>
                  <a:pt x="8553" y="3664"/>
                  <a:pt x="8585" y="3700"/>
                </a:cubicBezTo>
                <a:cubicBezTo>
                  <a:pt x="8596" y="3700"/>
                  <a:pt x="8610" y="3712"/>
                  <a:pt x="8620" y="3722"/>
                </a:cubicBezTo>
                <a:cubicBezTo>
                  <a:pt x="8620" y="3703"/>
                  <a:pt x="8634" y="3700"/>
                  <a:pt x="8653" y="3700"/>
                </a:cubicBezTo>
                <a:cubicBezTo>
                  <a:pt x="8664" y="3679"/>
                  <a:pt x="8683" y="3666"/>
                  <a:pt x="8710" y="3700"/>
                </a:cubicBezTo>
                <a:cubicBezTo>
                  <a:pt x="8710" y="3700"/>
                  <a:pt x="8724" y="3701"/>
                  <a:pt x="8714" y="3700"/>
                </a:cubicBezTo>
                <a:cubicBezTo>
                  <a:pt x="8714" y="3673"/>
                  <a:pt x="8746" y="3639"/>
                  <a:pt x="8746" y="3595"/>
                </a:cubicBezTo>
                <a:cubicBezTo>
                  <a:pt x="8729" y="3596"/>
                  <a:pt x="8701" y="3619"/>
                  <a:pt x="8735" y="3576"/>
                </a:cubicBezTo>
                <a:cubicBezTo>
                  <a:pt x="8729" y="3576"/>
                  <a:pt x="8683" y="3487"/>
                  <a:pt x="8683" y="3477"/>
                </a:cubicBezTo>
                <a:cubicBezTo>
                  <a:pt x="8679" y="3481"/>
                  <a:pt x="8696" y="3462"/>
                  <a:pt x="8707" y="3452"/>
                </a:cubicBezTo>
                <a:cubicBezTo>
                  <a:pt x="8706" y="3452"/>
                  <a:pt x="8705" y="3452"/>
                  <a:pt x="8704" y="3452"/>
                </a:cubicBezTo>
                <a:cubicBezTo>
                  <a:pt x="8705" y="3452"/>
                  <a:pt x="8707" y="3452"/>
                  <a:pt x="8708" y="3452"/>
                </a:cubicBezTo>
                <a:cubicBezTo>
                  <a:pt x="8710" y="3450"/>
                  <a:pt x="8711" y="3449"/>
                  <a:pt x="8712" y="3448"/>
                </a:cubicBezTo>
                <a:cubicBezTo>
                  <a:pt x="8704" y="3436"/>
                  <a:pt x="8669" y="3388"/>
                  <a:pt x="8682" y="3388"/>
                </a:cubicBezTo>
                <a:cubicBezTo>
                  <a:pt x="8669" y="3385"/>
                  <a:pt x="8686" y="3420"/>
                  <a:pt x="8674" y="3420"/>
                </a:cubicBezTo>
                <a:cubicBezTo>
                  <a:pt x="8647" y="3378"/>
                  <a:pt x="8625" y="3331"/>
                  <a:pt x="8621" y="3320"/>
                </a:cubicBezTo>
                <a:cubicBezTo>
                  <a:pt x="8621" y="3326"/>
                  <a:pt x="8876" y="3252"/>
                  <a:pt x="8911" y="3201"/>
                </a:cubicBezTo>
                <a:cubicBezTo>
                  <a:pt x="8949" y="3144"/>
                  <a:pt x="8954" y="2973"/>
                  <a:pt x="8842" y="2952"/>
                </a:cubicBezTo>
                <a:cubicBezTo>
                  <a:pt x="8814" y="2952"/>
                  <a:pt x="8718" y="2827"/>
                  <a:pt x="8746" y="2827"/>
                </a:cubicBezTo>
                <a:cubicBezTo>
                  <a:pt x="8767" y="2842"/>
                  <a:pt x="8748" y="2856"/>
                  <a:pt x="8777" y="2858"/>
                </a:cubicBezTo>
                <a:cubicBezTo>
                  <a:pt x="8778" y="2854"/>
                  <a:pt x="8778" y="2835"/>
                  <a:pt x="8777" y="2824"/>
                </a:cubicBezTo>
                <a:cubicBezTo>
                  <a:pt x="8782" y="2850"/>
                  <a:pt x="8818" y="2790"/>
                  <a:pt x="8811" y="2796"/>
                </a:cubicBezTo>
                <a:cubicBezTo>
                  <a:pt x="8807" y="2796"/>
                  <a:pt x="8806" y="2770"/>
                  <a:pt x="8815" y="2765"/>
                </a:cubicBezTo>
                <a:cubicBezTo>
                  <a:pt x="8820" y="2765"/>
                  <a:pt x="8830" y="2764"/>
                  <a:pt x="8844" y="2764"/>
                </a:cubicBezTo>
                <a:cubicBezTo>
                  <a:pt x="8837" y="2772"/>
                  <a:pt x="8870" y="2761"/>
                  <a:pt x="8870" y="2746"/>
                </a:cubicBezTo>
                <a:cubicBezTo>
                  <a:pt x="8869" y="2743"/>
                  <a:pt x="8804" y="2653"/>
                  <a:pt x="8815" y="2641"/>
                </a:cubicBezTo>
                <a:cubicBezTo>
                  <a:pt x="8786" y="2653"/>
                  <a:pt x="8767" y="2653"/>
                  <a:pt x="8742" y="2671"/>
                </a:cubicBezTo>
                <a:cubicBezTo>
                  <a:pt x="8749" y="2671"/>
                  <a:pt x="8744" y="2640"/>
                  <a:pt x="8746" y="2640"/>
                </a:cubicBezTo>
                <a:cubicBezTo>
                  <a:pt x="8777" y="2630"/>
                  <a:pt x="8789" y="2608"/>
                  <a:pt x="8818" y="2608"/>
                </a:cubicBezTo>
                <a:cubicBezTo>
                  <a:pt x="8823" y="2601"/>
                  <a:pt x="8781" y="2590"/>
                  <a:pt x="8839" y="2589"/>
                </a:cubicBezTo>
                <a:cubicBezTo>
                  <a:pt x="8803" y="2554"/>
                  <a:pt x="8810" y="2594"/>
                  <a:pt x="8827" y="2546"/>
                </a:cubicBezTo>
                <a:cubicBezTo>
                  <a:pt x="8801" y="2546"/>
                  <a:pt x="8738" y="2452"/>
                  <a:pt x="8811" y="2452"/>
                </a:cubicBezTo>
                <a:cubicBezTo>
                  <a:pt x="8795" y="2368"/>
                  <a:pt x="9113" y="2473"/>
                  <a:pt x="9113" y="2484"/>
                </a:cubicBezTo>
                <a:cubicBezTo>
                  <a:pt x="9123" y="2460"/>
                  <a:pt x="9149" y="2425"/>
                  <a:pt x="9149" y="2484"/>
                </a:cubicBezTo>
                <a:cubicBezTo>
                  <a:pt x="9186" y="2450"/>
                  <a:pt x="9396" y="2468"/>
                  <a:pt x="9400" y="2521"/>
                </a:cubicBezTo>
                <a:cubicBezTo>
                  <a:pt x="9404" y="2525"/>
                  <a:pt x="9417" y="2537"/>
                  <a:pt x="9433" y="2546"/>
                </a:cubicBezTo>
                <a:cubicBezTo>
                  <a:pt x="9433" y="2546"/>
                  <a:pt x="9433" y="2546"/>
                  <a:pt x="9433" y="2546"/>
                </a:cubicBezTo>
                <a:cubicBezTo>
                  <a:pt x="9433" y="2546"/>
                  <a:pt x="9433" y="2546"/>
                  <a:pt x="9433" y="2546"/>
                </a:cubicBezTo>
                <a:cubicBezTo>
                  <a:pt x="9443" y="2548"/>
                  <a:pt x="9437" y="2548"/>
                  <a:pt x="9433" y="2547"/>
                </a:cubicBezTo>
                <a:cubicBezTo>
                  <a:pt x="9433" y="2547"/>
                  <a:pt x="9433" y="2546"/>
                  <a:pt x="9433" y="2546"/>
                </a:cubicBezTo>
                <a:cubicBezTo>
                  <a:pt x="9433" y="2546"/>
                  <a:pt x="9433" y="2546"/>
                  <a:pt x="9432" y="2546"/>
                </a:cubicBezTo>
                <a:cubicBezTo>
                  <a:pt x="9432" y="2546"/>
                  <a:pt x="9432" y="2546"/>
                  <a:pt x="9432" y="2546"/>
                </a:cubicBezTo>
                <a:cubicBezTo>
                  <a:pt x="9432" y="2546"/>
                  <a:pt x="9432" y="2546"/>
                  <a:pt x="9432" y="2546"/>
                </a:cubicBezTo>
                <a:cubicBezTo>
                  <a:pt x="9432" y="2546"/>
                  <a:pt x="9430" y="2547"/>
                  <a:pt x="9433" y="2547"/>
                </a:cubicBezTo>
                <a:cubicBezTo>
                  <a:pt x="9438" y="2640"/>
                  <a:pt x="9650" y="2602"/>
                  <a:pt x="9650" y="2608"/>
                </a:cubicBezTo>
                <a:cubicBezTo>
                  <a:pt x="9649" y="2611"/>
                  <a:pt x="9619" y="2694"/>
                  <a:pt x="9619" y="2661"/>
                </a:cubicBezTo>
                <a:cubicBezTo>
                  <a:pt x="9620" y="2680"/>
                  <a:pt x="9624" y="2715"/>
                  <a:pt x="9618" y="2733"/>
                </a:cubicBezTo>
                <a:cubicBezTo>
                  <a:pt x="9604" y="2733"/>
                  <a:pt x="9638" y="2769"/>
                  <a:pt x="9648" y="2768"/>
                </a:cubicBezTo>
                <a:cubicBezTo>
                  <a:pt x="9641" y="2777"/>
                  <a:pt x="9634" y="2785"/>
                  <a:pt x="9627" y="2792"/>
                </a:cubicBezTo>
                <a:cubicBezTo>
                  <a:pt x="9636" y="2795"/>
                  <a:pt x="9646" y="2795"/>
                  <a:pt x="9659" y="2796"/>
                </a:cubicBezTo>
                <a:cubicBezTo>
                  <a:pt x="9614" y="2796"/>
                  <a:pt x="9701" y="2827"/>
                  <a:pt x="9679" y="2827"/>
                </a:cubicBezTo>
                <a:cubicBezTo>
                  <a:pt x="9730" y="2864"/>
                  <a:pt x="9769" y="2885"/>
                  <a:pt x="9803" y="2889"/>
                </a:cubicBezTo>
                <a:cubicBezTo>
                  <a:pt x="9826" y="2889"/>
                  <a:pt x="9880" y="2858"/>
                  <a:pt x="9912" y="2858"/>
                </a:cubicBezTo>
                <a:cubicBezTo>
                  <a:pt x="9918" y="2859"/>
                  <a:pt x="9983" y="2840"/>
                  <a:pt x="9994" y="2836"/>
                </a:cubicBezTo>
                <a:cubicBezTo>
                  <a:pt x="9994" y="2826"/>
                  <a:pt x="9994" y="2796"/>
                  <a:pt x="9994" y="2798"/>
                </a:cubicBezTo>
                <a:cubicBezTo>
                  <a:pt x="9994" y="2784"/>
                  <a:pt x="10042" y="2702"/>
                  <a:pt x="10065" y="2702"/>
                </a:cubicBezTo>
                <a:cubicBezTo>
                  <a:pt x="10113" y="2656"/>
                  <a:pt x="10165" y="2715"/>
                  <a:pt x="10169" y="2764"/>
                </a:cubicBezTo>
                <a:cubicBezTo>
                  <a:pt x="10209" y="2764"/>
                  <a:pt x="10269" y="2857"/>
                  <a:pt x="10306" y="2889"/>
                </a:cubicBezTo>
                <a:cubicBezTo>
                  <a:pt x="10313" y="2918"/>
                  <a:pt x="10308" y="2921"/>
                  <a:pt x="10306" y="2952"/>
                </a:cubicBezTo>
                <a:cubicBezTo>
                  <a:pt x="10310" y="2951"/>
                  <a:pt x="10334" y="2950"/>
                  <a:pt x="10335" y="2952"/>
                </a:cubicBezTo>
                <a:cubicBezTo>
                  <a:pt x="10331" y="2952"/>
                  <a:pt x="10335" y="2943"/>
                  <a:pt x="10339" y="2935"/>
                </a:cubicBezTo>
                <a:cubicBezTo>
                  <a:pt x="10340" y="2942"/>
                  <a:pt x="10343" y="2950"/>
                  <a:pt x="10337" y="2952"/>
                </a:cubicBezTo>
                <a:cubicBezTo>
                  <a:pt x="10356" y="2958"/>
                  <a:pt x="10366" y="2947"/>
                  <a:pt x="10369" y="2961"/>
                </a:cubicBezTo>
                <a:cubicBezTo>
                  <a:pt x="10374" y="2952"/>
                  <a:pt x="10380" y="2949"/>
                  <a:pt x="10390" y="2952"/>
                </a:cubicBezTo>
                <a:cubicBezTo>
                  <a:pt x="10404" y="2952"/>
                  <a:pt x="10399" y="3014"/>
                  <a:pt x="10396" y="3014"/>
                </a:cubicBezTo>
                <a:cubicBezTo>
                  <a:pt x="10400" y="3019"/>
                  <a:pt x="10430" y="3006"/>
                  <a:pt x="10430" y="3012"/>
                </a:cubicBezTo>
                <a:cubicBezTo>
                  <a:pt x="10428" y="3074"/>
                  <a:pt x="10480" y="3096"/>
                  <a:pt x="10430" y="3139"/>
                </a:cubicBezTo>
                <a:cubicBezTo>
                  <a:pt x="10408" y="3131"/>
                  <a:pt x="10497" y="3164"/>
                  <a:pt x="10469" y="3169"/>
                </a:cubicBezTo>
                <a:cubicBezTo>
                  <a:pt x="10472" y="3169"/>
                  <a:pt x="10476" y="3170"/>
                  <a:pt x="10479" y="3170"/>
                </a:cubicBezTo>
                <a:cubicBezTo>
                  <a:pt x="10468" y="3184"/>
                  <a:pt x="10456" y="3209"/>
                  <a:pt x="10462" y="3201"/>
                </a:cubicBezTo>
                <a:cubicBezTo>
                  <a:pt x="10520" y="3212"/>
                  <a:pt x="10563" y="3239"/>
                  <a:pt x="10586" y="3264"/>
                </a:cubicBezTo>
                <a:cubicBezTo>
                  <a:pt x="10580" y="3264"/>
                  <a:pt x="10639" y="3264"/>
                  <a:pt x="10649" y="3264"/>
                </a:cubicBezTo>
                <a:cubicBezTo>
                  <a:pt x="10649" y="3264"/>
                  <a:pt x="10650" y="3270"/>
                  <a:pt x="10652" y="3277"/>
                </a:cubicBezTo>
                <a:cubicBezTo>
                  <a:pt x="10658" y="3271"/>
                  <a:pt x="10667" y="3266"/>
                  <a:pt x="10672" y="3264"/>
                </a:cubicBezTo>
                <a:cubicBezTo>
                  <a:pt x="10674" y="3264"/>
                  <a:pt x="10680" y="3317"/>
                  <a:pt x="10680" y="3326"/>
                </a:cubicBezTo>
                <a:cubicBezTo>
                  <a:pt x="10703" y="3307"/>
                  <a:pt x="10710" y="3306"/>
                  <a:pt x="10711" y="3306"/>
                </a:cubicBezTo>
                <a:cubicBezTo>
                  <a:pt x="10712" y="3285"/>
                  <a:pt x="10836" y="3353"/>
                  <a:pt x="10836" y="3349"/>
                </a:cubicBezTo>
                <a:cubicBezTo>
                  <a:pt x="10836" y="3350"/>
                  <a:pt x="10835" y="3363"/>
                  <a:pt x="10836" y="3363"/>
                </a:cubicBezTo>
                <a:cubicBezTo>
                  <a:pt x="10836" y="3374"/>
                  <a:pt x="10822" y="3378"/>
                  <a:pt x="10805" y="3382"/>
                </a:cubicBezTo>
                <a:cubicBezTo>
                  <a:pt x="10805" y="3382"/>
                  <a:pt x="10805" y="3382"/>
                  <a:pt x="10805" y="3382"/>
                </a:cubicBezTo>
                <a:cubicBezTo>
                  <a:pt x="10826" y="3402"/>
                  <a:pt x="10842" y="3414"/>
                  <a:pt x="10867" y="3434"/>
                </a:cubicBezTo>
                <a:cubicBezTo>
                  <a:pt x="10867" y="3428"/>
                  <a:pt x="10940" y="3447"/>
                  <a:pt x="10961" y="3451"/>
                </a:cubicBezTo>
                <a:cubicBezTo>
                  <a:pt x="10920" y="3451"/>
                  <a:pt x="10995" y="3601"/>
                  <a:pt x="10992" y="3596"/>
                </a:cubicBezTo>
                <a:cubicBezTo>
                  <a:pt x="10984" y="3604"/>
                  <a:pt x="10974" y="3605"/>
                  <a:pt x="10961" y="3601"/>
                </a:cubicBezTo>
                <a:cubicBezTo>
                  <a:pt x="10964" y="3606"/>
                  <a:pt x="10992" y="3604"/>
                  <a:pt x="10992" y="3610"/>
                </a:cubicBezTo>
                <a:cubicBezTo>
                  <a:pt x="10916" y="3698"/>
                  <a:pt x="10771" y="3762"/>
                  <a:pt x="10661" y="3763"/>
                </a:cubicBezTo>
                <a:cubicBezTo>
                  <a:pt x="10666" y="3764"/>
                  <a:pt x="10681" y="3778"/>
                  <a:pt x="10680" y="3785"/>
                </a:cubicBezTo>
                <a:cubicBezTo>
                  <a:pt x="10680" y="3760"/>
                  <a:pt x="10601" y="3818"/>
                  <a:pt x="10612" y="3825"/>
                </a:cubicBezTo>
                <a:cubicBezTo>
                  <a:pt x="10615" y="3822"/>
                  <a:pt x="10618" y="3819"/>
                  <a:pt x="10618" y="3819"/>
                </a:cubicBezTo>
                <a:cubicBezTo>
                  <a:pt x="10618" y="3821"/>
                  <a:pt x="10617" y="3823"/>
                  <a:pt x="10615" y="3825"/>
                </a:cubicBezTo>
                <a:cubicBezTo>
                  <a:pt x="10615" y="3825"/>
                  <a:pt x="10615" y="3825"/>
                  <a:pt x="10615" y="3825"/>
                </a:cubicBezTo>
                <a:cubicBezTo>
                  <a:pt x="10615" y="3826"/>
                  <a:pt x="10614" y="3826"/>
                  <a:pt x="10613" y="3827"/>
                </a:cubicBezTo>
                <a:cubicBezTo>
                  <a:pt x="10559" y="3882"/>
                  <a:pt x="9926" y="3846"/>
                  <a:pt x="9869" y="3890"/>
                </a:cubicBezTo>
                <a:cubicBezTo>
                  <a:pt x="9869" y="3992"/>
                  <a:pt x="9619" y="3983"/>
                  <a:pt x="9619" y="4099"/>
                </a:cubicBezTo>
                <a:cubicBezTo>
                  <a:pt x="9617" y="4100"/>
                  <a:pt x="9617" y="4104"/>
                  <a:pt x="9617" y="4106"/>
                </a:cubicBezTo>
                <a:cubicBezTo>
                  <a:pt x="9671" y="4045"/>
                  <a:pt x="9771" y="4006"/>
                  <a:pt x="9861" y="3981"/>
                </a:cubicBezTo>
                <a:cubicBezTo>
                  <a:pt x="9943" y="3959"/>
                  <a:pt x="10301" y="3999"/>
                  <a:pt x="10090" y="4074"/>
                </a:cubicBezTo>
                <a:cubicBezTo>
                  <a:pt x="10089" y="4074"/>
                  <a:pt x="10089" y="4075"/>
                  <a:pt x="10089" y="4075"/>
                </a:cubicBezTo>
                <a:cubicBezTo>
                  <a:pt x="10064" y="4079"/>
                  <a:pt x="10020" y="4141"/>
                  <a:pt x="9976" y="4091"/>
                </a:cubicBezTo>
                <a:cubicBezTo>
                  <a:pt x="9969" y="4100"/>
                  <a:pt x="10008" y="4130"/>
                  <a:pt x="10023" y="4137"/>
                </a:cubicBezTo>
                <a:cubicBezTo>
                  <a:pt x="10023" y="4105"/>
                  <a:pt x="10086" y="4098"/>
                  <a:pt x="10113" y="4078"/>
                </a:cubicBezTo>
                <a:cubicBezTo>
                  <a:pt x="10089" y="4107"/>
                  <a:pt x="10031" y="4342"/>
                  <a:pt x="10180" y="4298"/>
                </a:cubicBezTo>
                <a:cubicBezTo>
                  <a:pt x="10181" y="4297"/>
                  <a:pt x="10181" y="4295"/>
                  <a:pt x="10181" y="4293"/>
                </a:cubicBezTo>
                <a:cubicBezTo>
                  <a:pt x="10111" y="4259"/>
                  <a:pt x="10102" y="4196"/>
                  <a:pt x="10181" y="4232"/>
                </a:cubicBezTo>
                <a:cubicBezTo>
                  <a:pt x="10181" y="4278"/>
                  <a:pt x="10368" y="4255"/>
                  <a:pt x="10368" y="4270"/>
                </a:cubicBezTo>
                <a:cubicBezTo>
                  <a:pt x="10326" y="4300"/>
                  <a:pt x="10298" y="4315"/>
                  <a:pt x="10297" y="4356"/>
                </a:cubicBezTo>
                <a:cubicBezTo>
                  <a:pt x="10300" y="4356"/>
                  <a:pt x="10302" y="4356"/>
                  <a:pt x="10304" y="4355"/>
                </a:cubicBezTo>
                <a:cubicBezTo>
                  <a:pt x="10301" y="4345"/>
                  <a:pt x="10311" y="4352"/>
                  <a:pt x="10304" y="4355"/>
                </a:cubicBezTo>
                <a:cubicBezTo>
                  <a:pt x="10304" y="4355"/>
                  <a:pt x="10304" y="4356"/>
                  <a:pt x="10304" y="4356"/>
                </a:cubicBezTo>
                <a:cubicBezTo>
                  <a:pt x="10343" y="4356"/>
                  <a:pt x="10337" y="4341"/>
                  <a:pt x="10366" y="4326"/>
                </a:cubicBezTo>
                <a:cubicBezTo>
                  <a:pt x="10368" y="4326"/>
                  <a:pt x="10368" y="4361"/>
                  <a:pt x="10399" y="4358"/>
                </a:cubicBezTo>
                <a:cubicBezTo>
                  <a:pt x="10399" y="4353"/>
                  <a:pt x="10399" y="4318"/>
                  <a:pt x="10394" y="4320"/>
                </a:cubicBezTo>
                <a:cubicBezTo>
                  <a:pt x="10401" y="4307"/>
                  <a:pt x="10417" y="4286"/>
                  <a:pt x="10426" y="4284"/>
                </a:cubicBezTo>
                <a:cubicBezTo>
                  <a:pt x="10432" y="4161"/>
                  <a:pt x="10544" y="4262"/>
                  <a:pt x="10514" y="4262"/>
                </a:cubicBezTo>
                <a:cubicBezTo>
                  <a:pt x="10524" y="4267"/>
                  <a:pt x="10520" y="4288"/>
                  <a:pt x="10520" y="4293"/>
                </a:cubicBezTo>
                <a:cubicBezTo>
                  <a:pt x="10562" y="4297"/>
                  <a:pt x="10568" y="4322"/>
                  <a:pt x="10586" y="4331"/>
                </a:cubicBezTo>
                <a:cubicBezTo>
                  <a:pt x="10586" y="4395"/>
                  <a:pt x="10150" y="4493"/>
                  <a:pt x="10150" y="4503"/>
                </a:cubicBezTo>
                <a:cubicBezTo>
                  <a:pt x="10139" y="4521"/>
                  <a:pt x="10048" y="4636"/>
                  <a:pt x="10028" y="4636"/>
                </a:cubicBezTo>
                <a:cubicBezTo>
                  <a:pt x="10009" y="4638"/>
                  <a:pt x="10024" y="4637"/>
                  <a:pt x="10024" y="4625"/>
                </a:cubicBezTo>
                <a:cubicBezTo>
                  <a:pt x="9991" y="4629"/>
                  <a:pt x="9993" y="4648"/>
                  <a:pt x="9993" y="4620"/>
                </a:cubicBezTo>
                <a:cubicBezTo>
                  <a:pt x="9976" y="4627"/>
                  <a:pt x="9994" y="4636"/>
                  <a:pt x="9962" y="4636"/>
                </a:cubicBezTo>
                <a:cubicBezTo>
                  <a:pt x="9962" y="4605"/>
                  <a:pt x="9962" y="4605"/>
                  <a:pt x="9962" y="4605"/>
                </a:cubicBezTo>
                <a:cubicBezTo>
                  <a:pt x="9962" y="4601"/>
                  <a:pt x="9993" y="4609"/>
                  <a:pt x="9993" y="4612"/>
                </a:cubicBezTo>
                <a:cubicBezTo>
                  <a:pt x="9991" y="4611"/>
                  <a:pt x="9998" y="4593"/>
                  <a:pt x="9994" y="4597"/>
                </a:cubicBezTo>
                <a:cubicBezTo>
                  <a:pt x="9994" y="4600"/>
                  <a:pt x="9883" y="4418"/>
                  <a:pt x="10062" y="4418"/>
                </a:cubicBezTo>
                <a:cubicBezTo>
                  <a:pt x="10054" y="4411"/>
                  <a:pt x="10053" y="4398"/>
                  <a:pt x="10058" y="4387"/>
                </a:cubicBezTo>
                <a:cubicBezTo>
                  <a:pt x="10047" y="4387"/>
                  <a:pt x="9900" y="4458"/>
                  <a:pt x="9900" y="4445"/>
                </a:cubicBezTo>
                <a:cubicBezTo>
                  <a:pt x="9900" y="4450"/>
                  <a:pt x="9900" y="4512"/>
                  <a:pt x="9900" y="4512"/>
                </a:cubicBezTo>
                <a:cubicBezTo>
                  <a:pt x="9825" y="4421"/>
                  <a:pt x="9772" y="4574"/>
                  <a:pt x="9719" y="4574"/>
                </a:cubicBezTo>
                <a:cubicBezTo>
                  <a:pt x="9709" y="4578"/>
                  <a:pt x="9682" y="4580"/>
                  <a:pt x="9682" y="4550"/>
                </a:cubicBezTo>
                <a:cubicBezTo>
                  <a:pt x="9671" y="4559"/>
                  <a:pt x="9671" y="4578"/>
                  <a:pt x="9650" y="4583"/>
                </a:cubicBezTo>
                <a:cubicBezTo>
                  <a:pt x="9568" y="4585"/>
                  <a:pt x="9528" y="4651"/>
                  <a:pt x="9494" y="4730"/>
                </a:cubicBezTo>
                <a:cubicBezTo>
                  <a:pt x="9516" y="4767"/>
                  <a:pt x="9525" y="4774"/>
                  <a:pt x="9557" y="4787"/>
                </a:cubicBezTo>
                <a:cubicBezTo>
                  <a:pt x="9557" y="4778"/>
                  <a:pt x="9557" y="4761"/>
                  <a:pt x="9554" y="4761"/>
                </a:cubicBezTo>
                <a:cubicBezTo>
                  <a:pt x="9585" y="4795"/>
                  <a:pt x="9589" y="4797"/>
                  <a:pt x="9581" y="4840"/>
                </a:cubicBezTo>
                <a:cubicBezTo>
                  <a:pt x="9571" y="4832"/>
                  <a:pt x="9553" y="4824"/>
                  <a:pt x="9541" y="4824"/>
                </a:cubicBezTo>
                <a:cubicBezTo>
                  <a:pt x="9550" y="4842"/>
                  <a:pt x="9554" y="4856"/>
                  <a:pt x="9559" y="4856"/>
                </a:cubicBezTo>
                <a:cubicBezTo>
                  <a:pt x="9545" y="4853"/>
                  <a:pt x="9623" y="4889"/>
                  <a:pt x="9586" y="4889"/>
                </a:cubicBezTo>
                <a:cubicBezTo>
                  <a:pt x="9591" y="4891"/>
                  <a:pt x="9557" y="4892"/>
                  <a:pt x="9554" y="4892"/>
                </a:cubicBezTo>
                <a:cubicBezTo>
                  <a:pt x="9506" y="4892"/>
                  <a:pt x="9506" y="4892"/>
                  <a:pt x="9506" y="4892"/>
                </a:cubicBezTo>
                <a:cubicBezTo>
                  <a:pt x="9492" y="4892"/>
                  <a:pt x="9494" y="4861"/>
                  <a:pt x="9494" y="4856"/>
                </a:cubicBezTo>
                <a:cubicBezTo>
                  <a:pt x="9477" y="4858"/>
                  <a:pt x="9456" y="4855"/>
                  <a:pt x="9436" y="4855"/>
                </a:cubicBezTo>
                <a:cubicBezTo>
                  <a:pt x="9436" y="4855"/>
                  <a:pt x="9436" y="4855"/>
                  <a:pt x="9436" y="4855"/>
                </a:cubicBezTo>
                <a:cubicBezTo>
                  <a:pt x="9436" y="4855"/>
                  <a:pt x="9436" y="4855"/>
                  <a:pt x="9436" y="4855"/>
                </a:cubicBezTo>
                <a:cubicBezTo>
                  <a:pt x="9435" y="4855"/>
                  <a:pt x="9433" y="4855"/>
                  <a:pt x="9432" y="4855"/>
                </a:cubicBezTo>
                <a:cubicBezTo>
                  <a:pt x="9432" y="4855"/>
                  <a:pt x="9434" y="4856"/>
                  <a:pt x="9435" y="4856"/>
                </a:cubicBezTo>
                <a:cubicBezTo>
                  <a:pt x="9435" y="4855"/>
                  <a:pt x="9436" y="4855"/>
                  <a:pt x="9436" y="4855"/>
                </a:cubicBezTo>
                <a:cubicBezTo>
                  <a:pt x="9436" y="4855"/>
                  <a:pt x="9436" y="4855"/>
                  <a:pt x="9436" y="4855"/>
                </a:cubicBezTo>
                <a:cubicBezTo>
                  <a:pt x="9444" y="4857"/>
                  <a:pt x="9439" y="4857"/>
                  <a:pt x="9435" y="4856"/>
                </a:cubicBezTo>
                <a:cubicBezTo>
                  <a:pt x="9433" y="4859"/>
                  <a:pt x="9432" y="4868"/>
                  <a:pt x="9432" y="4876"/>
                </a:cubicBezTo>
                <a:cubicBezTo>
                  <a:pt x="9431" y="4868"/>
                  <a:pt x="9430" y="4855"/>
                  <a:pt x="9427" y="4855"/>
                </a:cubicBezTo>
                <a:cubicBezTo>
                  <a:pt x="9399" y="4862"/>
                  <a:pt x="9406" y="4872"/>
                  <a:pt x="9388" y="4886"/>
                </a:cubicBezTo>
                <a:cubicBezTo>
                  <a:pt x="9370" y="4886"/>
                  <a:pt x="9089" y="5072"/>
                  <a:pt x="9089" y="5134"/>
                </a:cubicBezTo>
                <a:cubicBezTo>
                  <a:pt x="9092" y="5127"/>
                  <a:pt x="9084" y="5110"/>
                  <a:pt x="9094" y="5106"/>
                </a:cubicBezTo>
                <a:cubicBezTo>
                  <a:pt x="9084" y="5108"/>
                  <a:pt x="9065" y="5113"/>
                  <a:pt x="9058" y="5104"/>
                </a:cubicBezTo>
                <a:cubicBezTo>
                  <a:pt x="9140" y="5184"/>
                  <a:pt x="9058" y="5293"/>
                  <a:pt x="9008" y="5348"/>
                </a:cubicBezTo>
                <a:cubicBezTo>
                  <a:pt x="9013" y="5331"/>
                  <a:pt x="8995" y="5274"/>
                  <a:pt x="8981" y="5236"/>
                </a:cubicBezTo>
                <a:cubicBezTo>
                  <a:pt x="8984" y="5272"/>
                  <a:pt x="9004" y="5354"/>
                  <a:pt x="8984" y="5354"/>
                </a:cubicBezTo>
                <a:cubicBezTo>
                  <a:pt x="9070" y="5437"/>
                  <a:pt x="9062" y="5512"/>
                  <a:pt x="8988" y="5597"/>
                </a:cubicBezTo>
                <a:cubicBezTo>
                  <a:pt x="8984" y="5602"/>
                  <a:pt x="8775" y="5728"/>
                  <a:pt x="8814" y="5728"/>
                </a:cubicBezTo>
                <a:cubicBezTo>
                  <a:pt x="8730" y="5726"/>
                  <a:pt x="8680" y="5781"/>
                  <a:pt x="8652" y="5822"/>
                </a:cubicBezTo>
                <a:cubicBezTo>
                  <a:pt x="8658" y="5813"/>
                  <a:pt x="8601" y="5884"/>
                  <a:pt x="8589" y="5884"/>
                </a:cubicBezTo>
                <a:cubicBezTo>
                  <a:pt x="8376" y="6000"/>
                  <a:pt x="8590" y="6209"/>
                  <a:pt x="8590" y="6320"/>
                </a:cubicBezTo>
                <a:cubicBezTo>
                  <a:pt x="8545" y="6392"/>
                  <a:pt x="8652" y="6500"/>
                  <a:pt x="8621" y="6643"/>
                </a:cubicBezTo>
                <a:cubicBezTo>
                  <a:pt x="8615" y="6635"/>
                  <a:pt x="8607" y="6632"/>
                  <a:pt x="8598" y="6633"/>
                </a:cubicBezTo>
                <a:cubicBezTo>
                  <a:pt x="8601" y="6644"/>
                  <a:pt x="8600" y="6655"/>
                  <a:pt x="8596" y="6664"/>
                </a:cubicBezTo>
                <a:cubicBezTo>
                  <a:pt x="8602" y="6664"/>
                  <a:pt x="8612" y="6665"/>
                  <a:pt x="8618" y="6662"/>
                </a:cubicBezTo>
                <a:cubicBezTo>
                  <a:pt x="8595" y="6693"/>
                  <a:pt x="8566" y="6735"/>
                  <a:pt x="8533" y="6758"/>
                </a:cubicBezTo>
                <a:cubicBezTo>
                  <a:pt x="8522" y="6758"/>
                  <a:pt x="8557" y="6699"/>
                  <a:pt x="8558" y="6696"/>
                </a:cubicBezTo>
                <a:cubicBezTo>
                  <a:pt x="8530" y="6705"/>
                  <a:pt x="8529" y="6726"/>
                  <a:pt x="8509" y="6727"/>
                </a:cubicBezTo>
                <a:cubicBezTo>
                  <a:pt x="8516" y="6727"/>
                  <a:pt x="8379" y="6521"/>
                  <a:pt x="8371" y="6501"/>
                </a:cubicBezTo>
                <a:cubicBezTo>
                  <a:pt x="8341" y="6424"/>
                  <a:pt x="8340" y="6349"/>
                  <a:pt x="8340" y="6259"/>
                </a:cubicBezTo>
                <a:cubicBezTo>
                  <a:pt x="8308" y="6249"/>
                  <a:pt x="8293" y="6233"/>
                  <a:pt x="8280" y="6196"/>
                </a:cubicBezTo>
                <a:cubicBezTo>
                  <a:pt x="8277" y="6196"/>
                  <a:pt x="8247" y="6161"/>
                  <a:pt x="8229" y="6140"/>
                </a:cubicBezTo>
                <a:cubicBezTo>
                  <a:pt x="8226" y="6150"/>
                  <a:pt x="8204" y="6168"/>
                  <a:pt x="8209" y="6165"/>
                </a:cubicBezTo>
                <a:cubicBezTo>
                  <a:pt x="8236" y="6165"/>
                  <a:pt x="8059" y="6243"/>
                  <a:pt x="8059" y="6154"/>
                </a:cubicBezTo>
                <a:cubicBezTo>
                  <a:pt x="8036" y="6081"/>
                  <a:pt x="7848" y="6157"/>
                  <a:pt x="7749" y="6108"/>
                </a:cubicBezTo>
                <a:cubicBezTo>
                  <a:pt x="7759" y="6127"/>
                  <a:pt x="7714" y="6189"/>
                  <a:pt x="7720" y="6188"/>
                </a:cubicBezTo>
                <a:cubicBezTo>
                  <a:pt x="7718" y="6191"/>
                  <a:pt x="7717" y="6194"/>
                  <a:pt x="7716" y="6197"/>
                </a:cubicBezTo>
                <a:cubicBezTo>
                  <a:pt x="7716" y="6203"/>
                  <a:pt x="7726" y="6201"/>
                  <a:pt x="7744" y="6197"/>
                </a:cubicBezTo>
                <a:cubicBezTo>
                  <a:pt x="7744" y="6197"/>
                  <a:pt x="7747" y="6197"/>
                  <a:pt x="7747" y="6196"/>
                </a:cubicBezTo>
                <a:cubicBezTo>
                  <a:pt x="7746" y="6197"/>
                  <a:pt x="7746" y="6197"/>
                  <a:pt x="7745" y="6197"/>
                </a:cubicBezTo>
                <a:cubicBezTo>
                  <a:pt x="7746" y="6195"/>
                  <a:pt x="7747" y="6194"/>
                  <a:pt x="7748" y="6192"/>
                </a:cubicBezTo>
                <a:cubicBezTo>
                  <a:pt x="7748" y="6193"/>
                  <a:pt x="7748" y="6195"/>
                  <a:pt x="7747" y="6196"/>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5" y="6198"/>
                  <a:pt x="7743" y="6199"/>
                  <a:pt x="7742" y="6200"/>
                </a:cubicBezTo>
                <a:cubicBezTo>
                  <a:pt x="7742" y="6215"/>
                  <a:pt x="7743" y="6237"/>
                  <a:pt x="7746" y="6260"/>
                </a:cubicBezTo>
                <a:cubicBezTo>
                  <a:pt x="7742" y="6247"/>
                  <a:pt x="7727" y="6264"/>
                  <a:pt x="7717" y="6278"/>
                </a:cubicBezTo>
                <a:cubicBezTo>
                  <a:pt x="7720" y="6285"/>
                  <a:pt x="7719" y="6290"/>
                  <a:pt x="7709" y="6290"/>
                </a:cubicBezTo>
                <a:cubicBezTo>
                  <a:pt x="7710" y="6288"/>
                  <a:pt x="7713" y="6283"/>
                  <a:pt x="7717" y="6278"/>
                </a:cubicBezTo>
                <a:cubicBezTo>
                  <a:pt x="7710" y="6262"/>
                  <a:pt x="7681" y="6234"/>
                  <a:pt x="7682" y="6229"/>
                </a:cubicBezTo>
                <a:cubicBezTo>
                  <a:pt x="7620" y="6275"/>
                  <a:pt x="7508" y="6284"/>
                  <a:pt x="7529" y="6196"/>
                </a:cubicBezTo>
                <a:cubicBezTo>
                  <a:pt x="7498" y="6206"/>
                  <a:pt x="7496" y="6215"/>
                  <a:pt x="7467" y="6228"/>
                </a:cubicBezTo>
                <a:cubicBezTo>
                  <a:pt x="7438" y="6228"/>
                  <a:pt x="7217" y="6145"/>
                  <a:pt x="7217" y="6226"/>
                </a:cubicBezTo>
                <a:cubicBezTo>
                  <a:pt x="7176" y="6254"/>
                  <a:pt x="7118" y="6291"/>
                  <a:pt x="7079" y="6321"/>
                </a:cubicBezTo>
                <a:cubicBezTo>
                  <a:pt x="6940" y="6428"/>
                  <a:pt x="7003" y="6433"/>
                  <a:pt x="6967" y="6629"/>
                </a:cubicBezTo>
                <a:cubicBezTo>
                  <a:pt x="6944" y="6754"/>
                  <a:pt x="6815" y="6997"/>
                  <a:pt x="6967" y="7127"/>
                </a:cubicBezTo>
                <a:cubicBezTo>
                  <a:pt x="6967" y="7176"/>
                  <a:pt x="7033" y="7262"/>
                  <a:pt x="7061" y="7359"/>
                </a:cubicBezTo>
                <a:cubicBezTo>
                  <a:pt x="7061" y="7343"/>
                  <a:pt x="7061" y="7368"/>
                  <a:pt x="7061" y="7380"/>
                </a:cubicBezTo>
                <a:cubicBezTo>
                  <a:pt x="7065" y="7367"/>
                  <a:pt x="7092" y="7418"/>
                  <a:pt x="7089" y="7413"/>
                </a:cubicBezTo>
                <a:cubicBezTo>
                  <a:pt x="7167" y="7413"/>
                  <a:pt x="7219" y="7457"/>
                  <a:pt x="7219" y="7507"/>
                </a:cubicBezTo>
                <a:cubicBezTo>
                  <a:pt x="7289" y="7447"/>
                  <a:pt x="7428" y="7444"/>
                  <a:pt x="7475" y="7444"/>
                </a:cubicBezTo>
                <a:cubicBezTo>
                  <a:pt x="7501" y="7419"/>
                  <a:pt x="7556" y="7366"/>
                  <a:pt x="7560" y="7360"/>
                </a:cubicBezTo>
                <a:cubicBezTo>
                  <a:pt x="7560" y="7289"/>
                  <a:pt x="7607" y="7168"/>
                  <a:pt x="7656" y="7132"/>
                </a:cubicBezTo>
                <a:cubicBezTo>
                  <a:pt x="7683" y="7113"/>
                  <a:pt x="7882" y="7078"/>
                  <a:pt x="7923" y="7101"/>
                </a:cubicBezTo>
                <a:cubicBezTo>
                  <a:pt x="7999" y="7145"/>
                  <a:pt x="7942" y="7148"/>
                  <a:pt x="7945" y="7219"/>
                </a:cubicBezTo>
                <a:cubicBezTo>
                  <a:pt x="7949" y="7299"/>
                  <a:pt x="7863" y="7499"/>
                  <a:pt x="7841" y="7574"/>
                </a:cubicBezTo>
                <a:cubicBezTo>
                  <a:pt x="7841" y="7620"/>
                  <a:pt x="7841" y="7620"/>
                  <a:pt x="7841" y="7620"/>
                </a:cubicBezTo>
                <a:cubicBezTo>
                  <a:pt x="7840" y="7631"/>
                  <a:pt x="7828" y="7652"/>
                  <a:pt x="7820" y="7663"/>
                </a:cubicBezTo>
                <a:cubicBezTo>
                  <a:pt x="7820" y="7663"/>
                  <a:pt x="7821" y="7663"/>
                  <a:pt x="7821" y="7663"/>
                </a:cubicBezTo>
                <a:cubicBezTo>
                  <a:pt x="7843" y="7663"/>
                  <a:pt x="7815" y="7705"/>
                  <a:pt x="7791" y="7733"/>
                </a:cubicBezTo>
                <a:cubicBezTo>
                  <a:pt x="7804" y="7750"/>
                  <a:pt x="7807" y="7766"/>
                  <a:pt x="7841" y="7767"/>
                </a:cubicBezTo>
                <a:cubicBezTo>
                  <a:pt x="7841" y="7770"/>
                  <a:pt x="8132" y="7725"/>
                  <a:pt x="8123" y="7725"/>
                </a:cubicBezTo>
                <a:cubicBezTo>
                  <a:pt x="8363" y="7814"/>
                  <a:pt x="8278" y="7890"/>
                  <a:pt x="8278" y="8133"/>
                </a:cubicBezTo>
                <a:cubicBezTo>
                  <a:pt x="8311" y="8163"/>
                  <a:pt x="8236" y="8263"/>
                  <a:pt x="8278" y="8366"/>
                </a:cubicBezTo>
                <a:cubicBezTo>
                  <a:pt x="8310" y="8447"/>
                  <a:pt x="8465" y="8514"/>
                  <a:pt x="8465" y="8527"/>
                </a:cubicBezTo>
                <a:cubicBezTo>
                  <a:pt x="8463" y="8533"/>
                  <a:pt x="8466" y="8536"/>
                  <a:pt x="8473" y="8536"/>
                </a:cubicBezTo>
                <a:cubicBezTo>
                  <a:pt x="8469" y="8538"/>
                  <a:pt x="8466" y="8537"/>
                  <a:pt x="8463" y="8536"/>
                </a:cubicBezTo>
                <a:cubicBezTo>
                  <a:pt x="8474" y="8614"/>
                  <a:pt x="8570" y="8505"/>
                  <a:pt x="8601" y="8505"/>
                </a:cubicBezTo>
                <a:cubicBezTo>
                  <a:pt x="8625" y="8476"/>
                  <a:pt x="8713" y="8464"/>
                  <a:pt x="8776" y="8474"/>
                </a:cubicBezTo>
                <a:cubicBezTo>
                  <a:pt x="8773" y="8479"/>
                  <a:pt x="8767" y="8505"/>
                  <a:pt x="8775" y="8505"/>
                </a:cubicBezTo>
                <a:cubicBezTo>
                  <a:pt x="8780" y="8497"/>
                  <a:pt x="8780" y="8481"/>
                  <a:pt x="8786" y="8474"/>
                </a:cubicBezTo>
                <a:cubicBezTo>
                  <a:pt x="8784" y="8474"/>
                  <a:pt x="8839" y="8535"/>
                  <a:pt x="8839" y="8546"/>
                </a:cubicBezTo>
                <a:cubicBezTo>
                  <a:pt x="8862" y="8569"/>
                  <a:pt x="8896" y="8572"/>
                  <a:pt x="8902" y="8630"/>
                </a:cubicBezTo>
                <a:cubicBezTo>
                  <a:pt x="8906" y="8620"/>
                  <a:pt x="8934" y="8631"/>
                  <a:pt x="8933" y="8630"/>
                </a:cubicBezTo>
                <a:cubicBezTo>
                  <a:pt x="8936" y="8635"/>
                  <a:pt x="8922" y="8601"/>
                  <a:pt x="8911" y="8589"/>
                </a:cubicBezTo>
                <a:cubicBezTo>
                  <a:pt x="8960" y="8542"/>
                  <a:pt x="8992" y="8498"/>
                  <a:pt x="9033" y="8477"/>
                </a:cubicBezTo>
                <a:cubicBezTo>
                  <a:pt x="9017" y="8469"/>
                  <a:pt x="9031" y="8419"/>
                  <a:pt x="9031" y="8412"/>
                </a:cubicBezTo>
                <a:cubicBezTo>
                  <a:pt x="9029" y="8412"/>
                  <a:pt x="9019" y="8411"/>
                  <a:pt x="9019" y="8412"/>
                </a:cubicBezTo>
                <a:cubicBezTo>
                  <a:pt x="9021" y="8405"/>
                  <a:pt x="9136" y="8230"/>
                  <a:pt x="9137" y="8318"/>
                </a:cubicBezTo>
                <a:cubicBezTo>
                  <a:pt x="9138" y="8317"/>
                  <a:pt x="9166" y="8320"/>
                  <a:pt x="9163" y="8318"/>
                </a:cubicBezTo>
                <a:cubicBezTo>
                  <a:pt x="9205" y="8318"/>
                  <a:pt x="9303" y="8200"/>
                  <a:pt x="9370" y="8174"/>
                </a:cubicBezTo>
                <a:cubicBezTo>
                  <a:pt x="9482" y="8129"/>
                  <a:pt x="9521" y="8195"/>
                  <a:pt x="9399" y="8257"/>
                </a:cubicBezTo>
                <a:cubicBezTo>
                  <a:pt x="9404" y="8259"/>
                  <a:pt x="9401" y="8284"/>
                  <a:pt x="9401" y="8290"/>
                </a:cubicBezTo>
                <a:cubicBezTo>
                  <a:pt x="9409" y="8296"/>
                  <a:pt x="9557" y="8301"/>
                  <a:pt x="9557" y="8261"/>
                </a:cubicBezTo>
                <a:cubicBezTo>
                  <a:pt x="9557" y="8258"/>
                  <a:pt x="9557" y="8256"/>
                  <a:pt x="9561" y="8256"/>
                </a:cubicBezTo>
                <a:cubicBezTo>
                  <a:pt x="9557" y="8185"/>
                  <a:pt x="9569" y="8208"/>
                  <a:pt x="9587" y="8170"/>
                </a:cubicBezTo>
                <a:cubicBezTo>
                  <a:pt x="9604" y="8202"/>
                  <a:pt x="9775" y="8326"/>
                  <a:pt x="9775" y="8324"/>
                </a:cubicBezTo>
                <a:cubicBezTo>
                  <a:pt x="9773" y="8326"/>
                  <a:pt x="9769" y="8330"/>
                  <a:pt x="9764" y="8335"/>
                </a:cubicBezTo>
                <a:cubicBezTo>
                  <a:pt x="9827" y="8325"/>
                  <a:pt x="10025" y="8412"/>
                  <a:pt x="10058" y="8412"/>
                </a:cubicBezTo>
                <a:cubicBezTo>
                  <a:pt x="10058" y="8404"/>
                  <a:pt x="10069" y="8413"/>
                  <a:pt x="10085" y="8413"/>
                </a:cubicBezTo>
                <a:cubicBezTo>
                  <a:pt x="10092" y="8385"/>
                  <a:pt x="10092" y="8375"/>
                  <a:pt x="10130" y="8383"/>
                </a:cubicBezTo>
                <a:cubicBezTo>
                  <a:pt x="10104" y="8383"/>
                  <a:pt x="10283" y="8324"/>
                  <a:pt x="10290" y="8324"/>
                </a:cubicBezTo>
                <a:cubicBezTo>
                  <a:pt x="10370" y="8324"/>
                  <a:pt x="10370" y="8324"/>
                  <a:pt x="10370" y="8324"/>
                </a:cubicBezTo>
                <a:cubicBezTo>
                  <a:pt x="10378" y="8324"/>
                  <a:pt x="10360" y="8347"/>
                  <a:pt x="10368" y="8352"/>
                </a:cubicBezTo>
                <a:cubicBezTo>
                  <a:pt x="10400" y="8327"/>
                  <a:pt x="10411" y="8326"/>
                  <a:pt x="10463" y="8318"/>
                </a:cubicBezTo>
                <a:cubicBezTo>
                  <a:pt x="10457" y="8318"/>
                  <a:pt x="10473" y="8449"/>
                  <a:pt x="10365" y="8443"/>
                </a:cubicBezTo>
                <a:cubicBezTo>
                  <a:pt x="10436" y="8443"/>
                  <a:pt x="10493" y="8478"/>
                  <a:pt x="10493" y="8585"/>
                </a:cubicBezTo>
                <a:cubicBezTo>
                  <a:pt x="10493" y="8507"/>
                  <a:pt x="10790" y="8841"/>
                  <a:pt x="10800" y="8848"/>
                </a:cubicBezTo>
                <a:cubicBezTo>
                  <a:pt x="10831" y="8848"/>
                  <a:pt x="10912" y="8900"/>
                  <a:pt x="10929" y="8911"/>
                </a:cubicBezTo>
                <a:cubicBezTo>
                  <a:pt x="11023" y="8838"/>
                  <a:pt x="11366" y="8949"/>
                  <a:pt x="11366" y="9060"/>
                </a:cubicBezTo>
                <a:cubicBezTo>
                  <a:pt x="11381" y="9069"/>
                  <a:pt x="11460" y="9316"/>
                  <a:pt x="11452" y="9316"/>
                </a:cubicBezTo>
                <a:cubicBezTo>
                  <a:pt x="11524" y="9328"/>
                  <a:pt x="11522" y="9421"/>
                  <a:pt x="11522" y="9504"/>
                </a:cubicBezTo>
                <a:cubicBezTo>
                  <a:pt x="11522" y="9504"/>
                  <a:pt x="11522" y="9504"/>
                  <a:pt x="11522" y="9504"/>
                </a:cubicBezTo>
                <a:cubicBezTo>
                  <a:pt x="11616" y="9612"/>
                  <a:pt x="11739" y="9600"/>
                  <a:pt x="11828" y="9660"/>
                </a:cubicBezTo>
                <a:cubicBezTo>
                  <a:pt x="11838" y="9660"/>
                  <a:pt x="11866" y="9655"/>
                  <a:pt x="11866" y="9667"/>
                </a:cubicBezTo>
                <a:cubicBezTo>
                  <a:pt x="11903" y="9678"/>
                  <a:pt x="11922" y="9694"/>
                  <a:pt x="11959" y="9691"/>
                </a:cubicBezTo>
                <a:cubicBezTo>
                  <a:pt x="11975" y="9718"/>
                  <a:pt x="11956" y="9717"/>
                  <a:pt x="11959" y="9729"/>
                </a:cubicBezTo>
                <a:cubicBezTo>
                  <a:pt x="11959" y="9729"/>
                  <a:pt x="11983" y="9725"/>
                  <a:pt x="11989" y="9721"/>
                </a:cubicBezTo>
                <a:cubicBezTo>
                  <a:pt x="11987" y="9719"/>
                  <a:pt x="11982" y="9691"/>
                  <a:pt x="11994" y="9691"/>
                </a:cubicBezTo>
                <a:cubicBezTo>
                  <a:pt x="12027" y="9716"/>
                  <a:pt x="12014" y="9724"/>
                  <a:pt x="12031" y="9722"/>
                </a:cubicBezTo>
                <a:cubicBezTo>
                  <a:pt x="12039" y="9722"/>
                  <a:pt x="12050" y="9807"/>
                  <a:pt x="12053" y="9847"/>
                </a:cubicBezTo>
                <a:cubicBezTo>
                  <a:pt x="12133" y="9793"/>
                  <a:pt x="12138" y="9841"/>
                  <a:pt x="12205" y="9847"/>
                </a:cubicBezTo>
                <a:cubicBezTo>
                  <a:pt x="12323" y="9858"/>
                  <a:pt x="12494" y="9887"/>
                  <a:pt x="12569" y="9940"/>
                </a:cubicBezTo>
                <a:cubicBezTo>
                  <a:pt x="12663" y="10006"/>
                  <a:pt x="12687" y="10099"/>
                  <a:pt x="12802" y="10131"/>
                </a:cubicBezTo>
                <a:cubicBezTo>
                  <a:pt x="12802" y="10079"/>
                  <a:pt x="12926" y="10176"/>
                  <a:pt x="12926" y="10176"/>
                </a:cubicBezTo>
                <a:close/>
                <a:moveTo>
                  <a:pt x="7837" y="7611"/>
                </a:moveTo>
                <a:cubicBezTo>
                  <a:pt x="7845" y="7617"/>
                  <a:pt x="7834" y="7605"/>
                  <a:pt x="7830" y="7594"/>
                </a:cubicBezTo>
                <a:cubicBezTo>
                  <a:pt x="7826" y="7642"/>
                  <a:pt x="7831" y="7611"/>
                  <a:pt x="7837" y="7611"/>
                </a:cubicBezTo>
                <a:close/>
                <a:moveTo>
                  <a:pt x="7813" y="7671"/>
                </a:moveTo>
                <a:cubicBezTo>
                  <a:pt x="7811" y="7671"/>
                  <a:pt x="7810" y="7671"/>
                  <a:pt x="7810" y="7669"/>
                </a:cubicBezTo>
                <a:cubicBezTo>
                  <a:pt x="7809" y="7674"/>
                  <a:pt x="7810" y="7673"/>
                  <a:pt x="7813" y="7671"/>
                </a:cubicBezTo>
                <a:close/>
                <a:moveTo>
                  <a:pt x="10425" y="4293"/>
                </a:moveTo>
                <a:cubicBezTo>
                  <a:pt x="10425" y="4293"/>
                  <a:pt x="10425" y="4292"/>
                  <a:pt x="10425" y="4292"/>
                </a:cubicBezTo>
                <a:cubicBezTo>
                  <a:pt x="10425" y="4294"/>
                  <a:pt x="10424" y="4295"/>
                  <a:pt x="10425" y="4293"/>
                </a:cubicBezTo>
                <a:close/>
                <a:moveTo>
                  <a:pt x="10181" y="4299"/>
                </a:moveTo>
                <a:cubicBezTo>
                  <a:pt x="10198" y="4355"/>
                  <a:pt x="10232" y="4330"/>
                  <a:pt x="10289" y="4361"/>
                </a:cubicBezTo>
                <a:cubicBezTo>
                  <a:pt x="10291" y="4361"/>
                  <a:pt x="10291" y="4361"/>
                  <a:pt x="10291" y="4361"/>
                </a:cubicBezTo>
                <a:cubicBezTo>
                  <a:pt x="10255" y="4330"/>
                  <a:pt x="10223" y="4317"/>
                  <a:pt x="10181" y="4299"/>
                </a:cubicBezTo>
                <a:close/>
                <a:moveTo>
                  <a:pt x="9701" y="4559"/>
                </a:moveTo>
                <a:cubicBezTo>
                  <a:pt x="9708" y="4558"/>
                  <a:pt x="9702" y="4558"/>
                  <a:pt x="9701" y="4559"/>
                </a:cubicBezTo>
                <a:close/>
                <a:moveTo>
                  <a:pt x="9696" y="4560"/>
                </a:moveTo>
                <a:cubicBezTo>
                  <a:pt x="9692" y="4561"/>
                  <a:pt x="9695" y="4561"/>
                  <a:pt x="9696" y="4560"/>
                </a:cubicBezTo>
                <a:close/>
                <a:moveTo>
                  <a:pt x="10774" y="3388"/>
                </a:moveTo>
                <a:cubicBezTo>
                  <a:pt x="10800" y="3404"/>
                  <a:pt x="10804" y="3385"/>
                  <a:pt x="10805" y="3382"/>
                </a:cubicBezTo>
                <a:cubicBezTo>
                  <a:pt x="10795" y="3384"/>
                  <a:pt x="10784" y="3386"/>
                  <a:pt x="10774" y="3388"/>
                </a:cubicBezTo>
                <a:close/>
                <a:moveTo>
                  <a:pt x="10457" y="3170"/>
                </a:moveTo>
                <a:cubicBezTo>
                  <a:pt x="10458" y="3170"/>
                  <a:pt x="10459" y="3170"/>
                  <a:pt x="10460" y="3170"/>
                </a:cubicBezTo>
                <a:cubicBezTo>
                  <a:pt x="10466" y="3167"/>
                  <a:pt x="10461" y="3169"/>
                  <a:pt x="10457" y="3170"/>
                </a:cubicBezTo>
                <a:close/>
                <a:moveTo>
                  <a:pt x="9673" y="2845"/>
                </a:moveTo>
                <a:cubicBezTo>
                  <a:pt x="9669" y="2848"/>
                  <a:pt x="9670" y="2854"/>
                  <a:pt x="9673" y="2845"/>
                </a:cubicBezTo>
                <a:close/>
                <a:moveTo>
                  <a:pt x="9260" y="4886"/>
                </a:moveTo>
                <a:cubicBezTo>
                  <a:pt x="9281" y="4888"/>
                  <a:pt x="9317" y="4886"/>
                  <a:pt x="9350" y="4886"/>
                </a:cubicBezTo>
                <a:cubicBezTo>
                  <a:pt x="9311" y="4884"/>
                  <a:pt x="9297" y="4886"/>
                  <a:pt x="9260" y="4886"/>
                </a:cubicBezTo>
                <a:close/>
                <a:moveTo>
                  <a:pt x="8270" y="4583"/>
                </a:moveTo>
                <a:cubicBezTo>
                  <a:pt x="8274" y="4522"/>
                  <a:pt x="8234" y="4592"/>
                  <a:pt x="8270" y="4583"/>
                </a:cubicBezTo>
                <a:close/>
                <a:moveTo>
                  <a:pt x="8347" y="4797"/>
                </a:moveTo>
                <a:cubicBezTo>
                  <a:pt x="8354" y="4795"/>
                  <a:pt x="8363" y="4794"/>
                  <a:pt x="8364" y="4792"/>
                </a:cubicBezTo>
                <a:cubicBezTo>
                  <a:pt x="8369" y="4795"/>
                  <a:pt x="8371" y="4795"/>
                  <a:pt x="8371" y="4792"/>
                </a:cubicBezTo>
                <a:cubicBezTo>
                  <a:pt x="8371" y="4735"/>
                  <a:pt x="8272" y="4852"/>
                  <a:pt x="8304" y="4824"/>
                </a:cubicBezTo>
                <a:cubicBezTo>
                  <a:pt x="8332" y="4824"/>
                  <a:pt x="8345" y="4824"/>
                  <a:pt x="8347" y="4797"/>
                </a:cubicBezTo>
                <a:close/>
                <a:moveTo>
                  <a:pt x="8964" y="5205"/>
                </a:moveTo>
                <a:cubicBezTo>
                  <a:pt x="8965" y="5206"/>
                  <a:pt x="8967" y="5208"/>
                  <a:pt x="8969" y="5209"/>
                </a:cubicBezTo>
                <a:cubicBezTo>
                  <a:pt x="8966" y="5203"/>
                  <a:pt x="8964" y="5201"/>
                  <a:pt x="8964" y="5205"/>
                </a:cubicBezTo>
                <a:close/>
                <a:moveTo>
                  <a:pt x="8960" y="5176"/>
                </a:moveTo>
                <a:cubicBezTo>
                  <a:pt x="8963" y="5176"/>
                  <a:pt x="8967" y="5122"/>
                  <a:pt x="8960" y="5176"/>
                </a:cubicBezTo>
                <a:close/>
                <a:moveTo>
                  <a:pt x="8944" y="4546"/>
                </a:moveTo>
                <a:cubicBezTo>
                  <a:pt x="8943" y="4572"/>
                  <a:pt x="8958" y="4542"/>
                  <a:pt x="8944" y="4545"/>
                </a:cubicBezTo>
                <a:cubicBezTo>
                  <a:pt x="8944" y="4547"/>
                  <a:pt x="8944" y="4547"/>
                  <a:pt x="8944" y="4546"/>
                </a:cubicBezTo>
                <a:close/>
                <a:moveTo>
                  <a:pt x="8660" y="4635"/>
                </a:moveTo>
                <a:cubicBezTo>
                  <a:pt x="8736" y="4623"/>
                  <a:pt x="8834" y="4651"/>
                  <a:pt x="8878" y="4636"/>
                </a:cubicBezTo>
                <a:cubicBezTo>
                  <a:pt x="8911" y="4626"/>
                  <a:pt x="9017" y="4574"/>
                  <a:pt x="8931" y="4574"/>
                </a:cubicBezTo>
                <a:cubicBezTo>
                  <a:pt x="8825" y="4574"/>
                  <a:pt x="8705" y="4626"/>
                  <a:pt x="8660" y="4635"/>
                </a:cubicBezTo>
                <a:close/>
                <a:moveTo>
                  <a:pt x="8629" y="3731"/>
                </a:moveTo>
                <a:cubicBezTo>
                  <a:pt x="8629" y="3732"/>
                  <a:pt x="8630" y="3732"/>
                  <a:pt x="8630" y="3732"/>
                </a:cubicBezTo>
                <a:cubicBezTo>
                  <a:pt x="8633" y="3730"/>
                  <a:pt x="8656" y="3728"/>
                  <a:pt x="8629" y="3731"/>
                </a:cubicBezTo>
                <a:close/>
                <a:moveTo>
                  <a:pt x="8596" y="4702"/>
                </a:moveTo>
                <a:cubicBezTo>
                  <a:pt x="8594" y="4701"/>
                  <a:pt x="8642" y="4731"/>
                  <a:pt x="8617" y="4731"/>
                </a:cubicBezTo>
                <a:cubicBezTo>
                  <a:pt x="8534" y="4718"/>
                  <a:pt x="8476" y="4728"/>
                  <a:pt x="8465" y="4755"/>
                </a:cubicBezTo>
                <a:cubicBezTo>
                  <a:pt x="8465" y="4698"/>
                  <a:pt x="8301" y="4858"/>
                  <a:pt x="8373" y="4858"/>
                </a:cubicBezTo>
                <a:cubicBezTo>
                  <a:pt x="8426" y="4821"/>
                  <a:pt x="8658" y="4704"/>
                  <a:pt x="8707" y="4704"/>
                </a:cubicBezTo>
                <a:cubicBezTo>
                  <a:pt x="8645" y="4704"/>
                  <a:pt x="8645" y="4704"/>
                  <a:pt x="8645" y="4704"/>
                </a:cubicBezTo>
                <a:cubicBezTo>
                  <a:pt x="8636" y="4704"/>
                  <a:pt x="8605" y="4697"/>
                  <a:pt x="8596" y="4702"/>
                </a:cubicBezTo>
                <a:close/>
                <a:moveTo>
                  <a:pt x="8496" y="4412"/>
                </a:moveTo>
                <a:cubicBezTo>
                  <a:pt x="8504" y="4433"/>
                  <a:pt x="8621" y="4486"/>
                  <a:pt x="8621" y="4488"/>
                </a:cubicBezTo>
                <a:cubicBezTo>
                  <a:pt x="8602" y="4459"/>
                  <a:pt x="8564" y="4376"/>
                  <a:pt x="8545" y="4356"/>
                </a:cubicBezTo>
                <a:cubicBezTo>
                  <a:pt x="8531" y="4356"/>
                  <a:pt x="8516" y="4356"/>
                  <a:pt x="8496" y="4338"/>
                </a:cubicBezTo>
                <a:cubicBezTo>
                  <a:pt x="8491" y="4345"/>
                  <a:pt x="8480" y="4352"/>
                  <a:pt x="8472" y="4356"/>
                </a:cubicBezTo>
                <a:cubicBezTo>
                  <a:pt x="8480" y="4360"/>
                  <a:pt x="8493" y="4375"/>
                  <a:pt x="8496" y="4379"/>
                </a:cubicBezTo>
                <a:cubicBezTo>
                  <a:pt x="8496" y="4401"/>
                  <a:pt x="8465" y="4372"/>
                  <a:pt x="8465" y="4393"/>
                </a:cubicBezTo>
                <a:cubicBezTo>
                  <a:pt x="8450" y="4367"/>
                  <a:pt x="8496" y="4463"/>
                  <a:pt x="8496" y="4412"/>
                </a:cubicBezTo>
                <a:close/>
                <a:moveTo>
                  <a:pt x="8198" y="4356"/>
                </a:moveTo>
                <a:cubicBezTo>
                  <a:pt x="8309" y="4356"/>
                  <a:pt x="8324" y="4461"/>
                  <a:pt x="8286" y="4532"/>
                </a:cubicBezTo>
                <a:cubicBezTo>
                  <a:pt x="8313" y="4530"/>
                  <a:pt x="8401" y="4646"/>
                  <a:pt x="8403" y="4668"/>
                </a:cubicBezTo>
                <a:cubicBezTo>
                  <a:pt x="8403" y="4667"/>
                  <a:pt x="8405" y="4645"/>
                  <a:pt x="8405" y="4637"/>
                </a:cubicBezTo>
                <a:cubicBezTo>
                  <a:pt x="8412" y="4638"/>
                  <a:pt x="8435" y="4640"/>
                  <a:pt x="8439" y="4636"/>
                </a:cubicBezTo>
                <a:cubicBezTo>
                  <a:pt x="8384" y="4636"/>
                  <a:pt x="8480" y="4483"/>
                  <a:pt x="8494" y="4481"/>
                </a:cubicBezTo>
                <a:cubicBezTo>
                  <a:pt x="8446" y="4424"/>
                  <a:pt x="8392" y="4338"/>
                  <a:pt x="8309" y="4365"/>
                </a:cubicBezTo>
                <a:cubicBezTo>
                  <a:pt x="8309" y="4360"/>
                  <a:pt x="8307" y="4357"/>
                  <a:pt x="8312" y="4356"/>
                </a:cubicBezTo>
                <a:cubicBezTo>
                  <a:pt x="8266" y="4356"/>
                  <a:pt x="8238" y="4360"/>
                  <a:pt x="8217" y="4330"/>
                </a:cubicBezTo>
                <a:cubicBezTo>
                  <a:pt x="8214" y="4340"/>
                  <a:pt x="8195" y="4359"/>
                  <a:pt x="8198" y="4356"/>
                </a:cubicBezTo>
                <a:close/>
                <a:moveTo>
                  <a:pt x="7744" y="4052"/>
                </a:moveTo>
                <a:cubicBezTo>
                  <a:pt x="7751" y="4058"/>
                  <a:pt x="7760" y="4056"/>
                  <a:pt x="7744" y="4052"/>
                </a:cubicBezTo>
                <a:close/>
                <a:moveTo>
                  <a:pt x="7490" y="4231"/>
                </a:moveTo>
                <a:cubicBezTo>
                  <a:pt x="7505" y="4231"/>
                  <a:pt x="7622" y="4185"/>
                  <a:pt x="7622" y="4198"/>
                </a:cubicBezTo>
                <a:cubicBezTo>
                  <a:pt x="7631" y="4233"/>
                  <a:pt x="7618" y="4231"/>
                  <a:pt x="7595" y="4231"/>
                </a:cubicBezTo>
                <a:cubicBezTo>
                  <a:pt x="7683" y="4297"/>
                  <a:pt x="7812" y="4097"/>
                  <a:pt x="7903" y="4170"/>
                </a:cubicBezTo>
                <a:cubicBezTo>
                  <a:pt x="7903" y="4164"/>
                  <a:pt x="7845" y="4197"/>
                  <a:pt x="7826" y="4202"/>
                </a:cubicBezTo>
                <a:cubicBezTo>
                  <a:pt x="7825" y="4204"/>
                  <a:pt x="7823" y="4205"/>
                  <a:pt x="7820" y="4206"/>
                </a:cubicBezTo>
                <a:cubicBezTo>
                  <a:pt x="7805" y="4208"/>
                  <a:pt x="8162" y="4278"/>
                  <a:pt x="8153" y="4262"/>
                </a:cubicBezTo>
                <a:cubicBezTo>
                  <a:pt x="8157" y="4219"/>
                  <a:pt x="8122" y="4180"/>
                  <a:pt x="8122" y="4165"/>
                </a:cubicBezTo>
                <a:cubicBezTo>
                  <a:pt x="8128" y="4154"/>
                  <a:pt x="8128" y="4127"/>
                  <a:pt x="8131" y="4106"/>
                </a:cubicBezTo>
                <a:cubicBezTo>
                  <a:pt x="8113" y="4106"/>
                  <a:pt x="8087" y="4109"/>
                  <a:pt x="8069" y="4106"/>
                </a:cubicBezTo>
                <a:cubicBezTo>
                  <a:pt x="8078" y="4106"/>
                  <a:pt x="8051" y="4179"/>
                  <a:pt x="8055" y="4106"/>
                </a:cubicBezTo>
                <a:cubicBezTo>
                  <a:pt x="8038" y="4106"/>
                  <a:pt x="7997" y="4045"/>
                  <a:pt x="7997" y="4042"/>
                </a:cubicBezTo>
                <a:cubicBezTo>
                  <a:pt x="7995" y="4037"/>
                  <a:pt x="7977" y="4012"/>
                  <a:pt x="7958" y="4012"/>
                </a:cubicBezTo>
                <a:cubicBezTo>
                  <a:pt x="7916" y="4012"/>
                  <a:pt x="7806" y="4073"/>
                  <a:pt x="7716" y="4085"/>
                </a:cubicBezTo>
                <a:cubicBezTo>
                  <a:pt x="7716" y="4103"/>
                  <a:pt x="7512" y="4208"/>
                  <a:pt x="7490" y="4231"/>
                </a:cubicBezTo>
                <a:close/>
                <a:moveTo>
                  <a:pt x="8420" y="1668"/>
                </a:moveTo>
                <a:cubicBezTo>
                  <a:pt x="8446" y="1654"/>
                  <a:pt x="8408" y="1668"/>
                  <a:pt x="8420" y="1668"/>
                </a:cubicBezTo>
                <a:close/>
                <a:moveTo>
                  <a:pt x="10092" y="2247"/>
                </a:moveTo>
                <a:cubicBezTo>
                  <a:pt x="10076" y="2258"/>
                  <a:pt x="10088" y="2277"/>
                  <a:pt x="10092" y="2247"/>
                </a:cubicBezTo>
                <a:close/>
                <a:moveTo>
                  <a:pt x="9708" y="2327"/>
                </a:moveTo>
                <a:cubicBezTo>
                  <a:pt x="9748" y="2337"/>
                  <a:pt x="9744" y="2319"/>
                  <a:pt x="9744" y="2352"/>
                </a:cubicBezTo>
                <a:cubicBezTo>
                  <a:pt x="9765" y="2360"/>
                  <a:pt x="9779" y="2354"/>
                  <a:pt x="9799" y="2359"/>
                </a:cubicBezTo>
                <a:cubicBezTo>
                  <a:pt x="9812" y="2359"/>
                  <a:pt x="9706" y="2301"/>
                  <a:pt x="9708" y="2327"/>
                </a:cubicBezTo>
                <a:close/>
                <a:moveTo>
                  <a:pt x="9381" y="2327"/>
                </a:moveTo>
                <a:cubicBezTo>
                  <a:pt x="9398" y="2323"/>
                  <a:pt x="9432" y="2332"/>
                  <a:pt x="9432" y="2328"/>
                </a:cubicBezTo>
                <a:cubicBezTo>
                  <a:pt x="9431" y="2328"/>
                  <a:pt x="9404" y="2328"/>
                  <a:pt x="9432" y="2324"/>
                </a:cubicBezTo>
                <a:cubicBezTo>
                  <a:pt x="9432" y="2310"/>
                  <a:pt x="9407" y="2318"/>
                  <a:pt x="9381" y="2327"/>
                </a:cubicBezTo>
                <a:close/>
                <a:moveTo>
                  <a:pt x="8629" y="1642"/>
                </a:moveTo>
                <a:cubicBezTo>
                  <a:pt x="8626" y="1642"/>
                  <a:pt x="8624" y="1642"/>
                  <a:pt x="8621" y="1641"/>
                </a:cubicBezTo>
                <a:cubicBezTo>
                  <a:pt x="8619" y="1652"/>
                  <a:pt x="8622" y="1652"/>
                  <a:pt x="8629" y="1642"/>
                </a:cubicBezTo>
                <a:close/>
                <a:moveTo>
                  <a:pt x="8742" y="1551"/>
                </a:moveTo>
                <a:cubicBezTo>
                  <a:pt x="8735" y="1547"/>
                  <a:pt x="8731" y="1545"/>
                  <a:pt x="8731" y="1547"/>
                </a:cubicBezTo>
                <a:cubicBezTo>
                  <a:pt x="8735" y="1548"/>
                  <a:pt x="8739" y="1549"/>
                  <a:pt x="8742" y="1551"/>
                </a:cubicBezTo>
                <a:close/>
                <a:moveTo>
                  <a:pt x="8568" y="1267"/>
                </a:moveTo>
                <a:cubicBezTo>
                  <a:pt x="8582" y="1292"/>
                  <a:pt x="8578" y="1275"/>
                  <a:pt x="8578" y="1298"/>
                </a:cubicBezTo>
                <a:cubicBezTo>
                  <a:pt x="8584" y="1298"/>
                  <a:pt x="8586" y="1299"/>
                  <a:pt x="8588" y="1300"/>
                </a:cubicBezTo>
                <a:cubicBezTo>
                  <a:pt x="8589" y="1300"/>
                  <a:pt x="8589" y="1299"/>
                  <a:pt x="8590" y="1298"/>
                </a:cubicBezTo>
                <a:cubicBezTo>
                  <a:pt x="8590" y="1266"/>
                  <a:pt x="8759" y="1339"/>
                  <a:pt x="8746" y="1329"/>
                </a:cubicBezTo>
                <a:cubicBezTo>
                  <a:pt x="8756" y="1303"/>
                  <a:pt x="8777" y="1281"/>
                  <a:pt x="8806" y="1272"/>
                </a:cubicBezTo>
                <a:cubicBezTo>
                  <a:pt x="8732" y="1286"/>
                  <a:pt x="8598" y="1322"/>
                  <a:pt x="8593" y="1251"/>
                </a:cubicBezTo>
                <a:cubicBezTo>
                  <a:pt x="8593" y="1251"/>
                  <a:pt x="8591" y="1251"/>
                  <a:pt x="8588" y="1249"/>
                </a:cubicBezTo>
                <a:cubicBezTo>
                  <a:pt x="8585" y="1258"/>
                  <a:pt x="8575" y="1267"/>
                  <a:pt x="8568" y="1267"/>
                </a:cubicBezTo>
                <a:close/>
                <a:moveTo>
                  <a:pt x="8548" y="1329"/>
                </a:moveTo>
                <a:cubicBezTo>
                  <a:pt x="8562" y="1329"/>
                  <a:pt x="8564" y="1350"/>
                  <a:pt x="8558" y="1360"/>
                </a:cubicBezTo>
                <a:cubicBezTo>
                  <a:pt x="8562" y="1347"/>
                  <a:pt x="8570" y="1332"/>
                  <a:pt x="8578" y="1319"/>
                </a:cubicBezTo>
                <a:cubicBezTo>
                  <a:pt x="8569" y="1325"/>
                  <a:pt x="8558" y="1329"/>
                  <a:pt x="8548" y="1329"/>
                </a:cubicBezTo>
                <a:close/>
                <a:moveTo>
                  <a:pt x="8252" y="2043"/>
                </a:moveTo>
                <a:cubicBezTo>
                  <a:pt x="8254" y="2041"/>
                  <a:pt x="8257" y="2040"/>
                  <a:pt x="8258" y="2039"/>
                </a:cubicBezTo>
                <a:cubicBezTo>
                  <a:pt x="8255" y="2041"/>
                  <a:pt x="8254" y="2042"/>
                  <a:pt x="8252" y="2043"/>
                </a:cubicBezTo>
                <a:close/>
                <a:moveTo>
                  <a:pt x="8163" y="1616"/>
                </a:moveTo>
                <a:cubicBezTo>
                  <a:pt x="8151" y="1615"/>
                  <a:pt x="8146" y="1609"/>
                  <a:pt x="8146" y="1584"/>
                </a:cubicBezTo>
                <a:cubicBezTo>
                  <a:pt x="8087" y="1575"/>
                  <a:pt x="8145" y="1616"/>
                  <a:pt x="8115" y="1616"/>
                </a:cubicBezTo>
                <a:lnTo>
                  <a:pt x="8163" y="1616"/>
                </a:lnTo>
                <a:close/>
                <a:moveTo>
                  <a:pt x="7592" y="1703"/>
                </a:moveTo>
                <a:cubicBezTo>
                  <a:pt x="7602" y="1708"/>
                  <a:pt x="7661" y="1766"/>
                  <a:pt x="7611" y="1766"/>
                </a:cubicBezTo>
                <a:cubicBezTo>
                  <a:pt x="7621" y="1770"/>
                  <a:pt x="7628" y="1763"/>
                  <a:pt x="7622" y="1778"/>
                </a:cubicBezTo>
                <a:cubicBezTo>
                  <a:pt x="7622" y="1799"/>
                  <a:pt x="7678" y="1711"/>
                  <a:pt x="7652" y="1721"/>
                </a:cubicBezTo>
                <a:cubicBezTo>
                  <a:pt x="7640" y="1716"/>
                  <a:pt x="7624" y="1698"/>
                  <a:pt x="7592" y="1703"/>
                </a:cubicBezTo>
                <a:close/>
                <a:moveTo>
                  <a:pt x="7052" y="1891"/>
                </a:moveTo>
                <a:cubicBezTo>
                  <a:pt x="7052" y="1891"/>
                  <a:pt x="7052" y="1890"/>
                  <a:pt x="7052" y="1890"/>
                </a:cubicBezTo>
                <a:cubicBezTo>
                  <a:pt x="7051" y="1892"/>
                  <a:pt x="7051" y="1893"/>
                  <a:pt x="7052" y="1891"/>
                </a:cubicBezTo>
                <a:close/>
                <a:moveTo>
                  <a:pt x="7278" y="1734"/>
                </a:moveTo>
                <a:cubicBezTo>
                  <a:pt x="7278" y="1732"/>
                  <a:pt x="7278" y="1730"/>
                  <a:pt x="7278" y="1727"/>
                </a:cubicBezTo>
                <a:cubicBezTo>
                  <a:pt x="7276" y="1730"/>
                  <a:pt x="7275" y="1733"/>
                  <a:pt x="7278" y="1734"/>
                </a:cubicBezTo>
                <a:close/>
                <a:moveTo>
                  <a:pt x="7158" y="1738"/>
                </a:moveTo>
                <a:cubicBezTo>
                  <a:pt x="7108" y="1763"/>
                  <a:pt x="7066" y="1772"/>
                  <a:pt x="6972" y="1772"/>
                </a:cubicBezTo>
                <a:cubicBezTo>
                  <a:pt x="7025" y="1772"/>
                  <a:pt x="7025" y="1772"/>
                  <a:pt x="7025" y="1772"/>
                </a:cubicBezTo>
                <a:cubicBezTo>
                  <a:pt x="7078" y="1772"/>
                  <a:pt x="7040" y="1769"/>
                  <a:pt x="7081" y="1769"/>
                </a:cubicBezTo>
                <a:cubicBezTo>
                  <a:pt x="7089" y="1812"/>
                  <a:pt x="7097" y="1799"/>
                  <a:pt x="7061" y="1828"/>
                </a:cubicBezTo>
                <a:cubicBezTo>
                  <a:pt x="7061" y="1834"/>
                  <a:pt x="7093" y="1822"/>
                  <a:pt x="7092" y="1844"/>
                </a:cubicBezTo>
                <a:cubicBezTo>
                  <a:pt x="7092" y="1832"/>
                  <a:pt x="7078" y="1850"/>
                  <a:pt x="7066" y="1868"/>
                </a:cubicBezTo>
                <a:cubicBezTo>
                  <a:pt x="7087" y="1887"/>
                  <a:pt x="7127" y="1920"/>
                  <a:pt x="7124" y="1891"/>
                </a:cubicBezTo>
                <a:cubicBezTo>
                  <a:pt x="7119" y="1890"/>
                  <a:pt x="7128" y="1860"/>
                  <a:pt x="7128" y="1860"/>
                </a:cubicBezTo>
                <a:cubicBezTo>
                  <a:pt x="7118" y="1851"/>
                  <a:pt x="7100" y="1868"/>
                  <a:pt x="7092" y="1849"/>
                </a:cubicBezTo>
                <a:cubicBezTo>
                  <a:pt x="7092" y="1779"/>
                  <a:pt x="7260" y="1817"/>
                  <a:pt x="7278" y="1735"/>
                </a:cubicBezTo>
                <a:cubicBezTo>
                  <a:pt x="7257" y="1735"/>
                  <a:pt x="7186" y="1735"/>
                  <a:pt x="7186" y="1735"/>
                </a:cubicBezTo>
                <a:cubicBezTo>
                  <a:pt x="7191" y="1731"/>
                  <a:pt x="7173" y="1702"/>
                  <a:pt x="7186" y="1706"/>
                </a:cubicBezTo>
                <a:cubicBezTo>
                  <a:pt x="7186" y="1694"/>
                  <a:pt x="7226" y="1711"/>
                  <a:pt x="7231" y="1704"/>
                </a:cubicBezTo>
                <a:cubicBezTo>
                  <a:pt x="7195" y="1704"/>
                  <a:pt x="7221" y="1684"/>
                  <a:pt x="7238" y="1673"/>
                </a:cubicBezTo>
                <a:cubicBezTo>
                  <a:pt x="7230" y="1666"/>
                  <a:pt x="7219" y="1648"/>
                  <a:pt x="7215" y="1642"/>
                </a:cubicBezTo>
                <a:cubicBezTo>
                  <a:pt x="7216" y="1642"/>
                  <a:pt x="7217" y="1641"/>
                  <a:pt x="7217" y="1640"/>
                </a:cubicBezTo>
                <a:cubicBezTo>
                  <a:pt x="7216" y="1640"/>
                  <a:pt x="7215" y="1640"/>
                  <a:pt x="7214" y="1640"/>
                </a:cubicBezTo>
                <a:cubicBezTo>
                  <a:pt x="7214" y="1640"/>
                  <a:pt x="7214" y="1640"/>
                  <a:pt x="7214" y="1640"/>
                </a:cubicBezTo>
                <a:cubicBezTo>
                  <a:pt x="7214" y="1640"/>
                  <a:pt x="7214" y="1640"/>
                  <a:pt x="7214" y="1640"/>
                </a:cubicBezTo>
                <a:cubicBezTo>
                  <a:pt x="7214" y="1640"/>
                  <a:pt x="7214" y="1641"/>
                  <a:pt x="7215" y="1642"/>
                </a:cubicBezTo>
                <a:cubicBezTo>
                  <a:pt x="7214" y="1642"/>
                  <a:pt x="7213" y="1641"/>
                  <a:pt x="7214" y="1641"/>
                </a:cubicBezTo>
                <a:cubicBezTo>
                  <a:pt x="7214" y="1641"/>
                  <a:pt x="7214" y="1640"/>
                  <a:pt x="7214" y="1640"/>
                </a:cubicBezTo>
                <a:cubicBezTo>
                  <a:pt x="7214" y="1640"/>
                  <a:pt x="7214" y="1640"/>
                  <a:pt x="7214" y="1640"/>
                </a:cubicBezTo>
                <a:cubicBezTo>
                  <a:pt x="7191" y="1643"/>
                  <a:pt x="7167" y="1640"/>
                  <a:pt x="7145" y="1641"/>
                </a:cubicBezTo>
                <a:cubicBezTo>
                  <a:pt x="7177" y="1641"/>
                  <a:pt x="7113" y="1672"/>
                  <a:pt x="7092" y="1672"/>
                </a:cubicBezTo>
                <a:cubicBezTo>
                  <a:pt x="7076" y="1659"/>
                  <a:pt x="7091" y="1698"/>
                  <a:pt x="7092" y="1704"/>
                </a:cubicBezTo>
                <a:cubicBezTo>
                  <a:pt x="7109" y="1707"/>
                  <a:pt x="7138" y="1707"/>
                  <a:pt x="7154" y="1705"/>
                </a:cubicBezTo>
                <a:cubicBezTo>
                  <a:pt x="7157" y="1705"/>
                  <a:pt x="7151" y="1738"/>
                  <a:pt x="7158" y="1738"/>
                </a:cubicBezTo>
                <a:close/>
                <a:moveTo>
                  <a:pt x="885" y="3240"/>
                </a:moveTo>
                <a:cubicBezTo>
                  <a:pt x="885" y="3235"/>
                  <a:pt x="863" y="3237"/>
                  <a:pt x="885" y="3240"/>
                </a:cubicBezTo>
                <a:close/>
                <a:moveTo>
                  <a:pt x="1080" y="3139"/>
                </a:moveTo>
                <a:cubicBezTo>
                  <a:pt x="1077" y="3137"/>
                  <a:pt x="1076" y="3137"/>
                  <a:pt x="1076" y="3138"/>
                </a:cubicBezTo>
                <a:cubicBezTo>
                  <a:pt x="1077" y="3139"/>
                  <a:pt x="1079" y="3139"/>
                  <a:pt x="1080" y="3139"/>
                </a:cubicBezTo>
                <a:close/>
                <a:moveTo>
                  <a:pt x="1843" y="2614"/>
                </a:moveTo>
                <a:cubicBezTo>
                  <a:pt x="1871" y="2614"/>
                  <a:pt x="1874" y="2614"/>
                  <a:pt x="1843" y="2614"/>
                </a:cubicBezTo>
                <a:close/>
                <a:moveTo>
                  <a:pt x="2075" y="2669"/>
                </a:moveTo>
                <a:cubicBezTo>
                  <a:pt x="2076" y="2661"/>
                  <a:pt x="2065" y="2659"/>
                  <a:pt x="2075" y="2669"/>
                </a:cubicBezTo>
                <a:close/>
                <a:moveTo>
                  <a:pt x="2101" y="2713"/>
                </a:moveTo>
                <a:cubicBezTo>
                  <a:pt x="2082" y="2711"/>
                  <a:pt x="2084" y="2727"/>
                  <a:pt x="2101" y="2713"/>
                </a:cubicBezTo>
                <a:close/>
                <a:moveTo>
                  <a:pt x="2099" y="2646"/>
                </a:moveTo>
                <a:cubicBezTo>
                  <a:pt x="2099" y="2640"/>
                  <a:pt x="2069" y="2671"/>
                  <a:pt x="2099" y="2646"/>
                </a:cubicBezTo>
                <a:close/>
                <a:moveTo>
                  <a:pt x="2151" y="1568"/>
                </a:moveTo>
                <a:cubicBezTo>
                  <a:pt x="2151" y="1565"/>
                  <a:pt x="2131" y="1561"/>
                  <a:pt x="2151" y="1568"/>
                </a:cubicBezTo>
                <a:close/>
                <a:moveTo>
                  <a:pt x="2849" y="2751"/>
                </a:moveTo>
                <a:cubicBezTo>
                  <a:pt x="2846" y="2752"/>
                  <a:pt x="2850" y="2756"/>
                  <a:pt x="2852" y="2760"/>
                </a:cubicBezTo>
                <a:cubicBezTo>
                  <a:pt x="2855" y="2758"/>
                  <a:pt x="2856" y="2754"/>
                  <a:pt x="2849" y="2751"/>
                </a:cubicBezTo>
                <a:close/>
                <a:moveTo>
                  <a:pt x="3285" y="1639"/>
                </a:moveTo>
                <a:cubicBezTo>
                  <a:pt x="3284" y="1639"/>
                  <a:pt x="3280" y="1639"/>
                  <a:pt x="3275" y="1641"/>
                </a:cubicBezTo>
                <a:cubicBezTo>
                  <a:pt x="3278" y="1640"/>
                  <a:pt x="3281" y="1640"/>
                  <a:pt x="3285" y="1639"/>
                </a:cubicBezTo>
                <a:close/>
                <a:moveTo>
                  <a:pt x="3330" y="2981"/>
                </a:moveTo>
                <a:cubicBezTo>
                  <a:pt x="3323" y="2967"/>
                  <a:pt x="3318" y="3002"/>
                  <a:pt x="3330" y="2981"/>
                </a:cubicBezTo>
                <a:close/>
                <a:moveTo>
                  <a:pt x="3332" y="3007"/>
                </a:moveTo>
                <a:cubicBezTo>
                  <a:pt x="3357" y="3013"/>
                  <a:pt x="3314" y="3047"/>
                  <a:pt x="3341" y="3040"/>
                </a:cubicBezTo>
                <a:cubicBezTo>
                  <a:pt x="3343" y="3021"/>
                  <a:pt x="3341" y="2999"/>
                  <a:pt x="3332" y="3007"/>
                </a:cubicBezTo>
                <a:close/>
                <a:moveTo>
                  <a:pt x="3404" y="3048"/>
                </a:moveTo>
                <a:cubicBezTo>
                  <a:pt x="3404" y="3058"/>
                  <a:pt x="3397" y="3067"/>
                  <a:pt x="3389" y="3077"/>
                </a:cubicBezTo>
                <a:cubicBezTo>
                  <a:pt x="3400" y="3076"/>
                  <a:pt x="3409" y="3077"/>
                  <a:pt x="3410" y="3076"/>
                </a:cubicBezTo>
                <a:cubicBezTo>
                  <a:pt x="3411" y="3077"/>
                  <a:pt x="3413" y="3045"/>
                  <a:pt x="3404" y="3048"/>
                </a:cubicBezTo>
                <a:close/>
                <a:moveTo>
                  <a:pt x="3446" y="3040"/>
                </a:moveTo>
                <a:cubicBezTo>
                  <a:pt x="3446" y="3015"/>
                  <a:pt x="3425" y="3029"/>
                  <a:pt x="3446" y="3040"/>
                </a:cubicBezTo>
                <a:close/>
                <a:moveTo>
                  <a:pt x="3602" y="3259"/>
                </a:moveTo>
                <a:cubicBezTo>
                  <a:pt x="3602" y="3254"/>
                  <a:pt x="3588" y="3254"/>
                  <a:pt x="3602" y="3259"/>
                </a:cubicBezTo>
                <a:close/>
                <a:moveTo>
                  <a:pt x="3739" y="3345"/>
                </a:moveTo>
                <a:cubicBezTo>
                  <a:pt x="3736" y="3345"/>
                  <a:pt x="3733" y="3344"/>
                  <a:pt x="3731" y="3340"/>
                </a:cubicBezTo>
                <a:cubicBezTo>
                  <a:pt x="3732" y="3336"/>
                  <a:pt x="3731" y="3383"/>
                  <a:pt x="3728" y="3383"/>
                </a:cubicBezTo>
                <a:cubicBezTo>
                  <a:pt x="3730" y="3381"/>
                  <a:pt x="3751" y="3416"/>
                  <a:pt x="3739" y="3345"/>
                </a:cubicBezTo>
                <a:close/>
                <a:moveTo>
                  <a:pt x="3836" y="1606"/>
                </a:moveTo>
                <a:cubicBezTo>
                  <a:pt x="3836" y="1603"/>
                  <a:pt x="3817" y="1597"/>
                  <a:pt x="3836" y="1606"/>
                </a:cubicBezTo>
                <a:close/>
                <a:moveTo>
                  <a:pt x="3858" y="3576"/>
                </a:moveTo>
                <a:cubicBezTo>
                  <a:pt x="3865" y="3571"/>
                  <a:pt x="3858" y="3572"/>
                  <a:pt x="3858" y="3576"/>
                </a:cubicBezTo>
                <a:close/>
                <a:moveTo>
                  <a:pt x="4441" y="4066"/>
                </a:moveTo>
                <a:cubicBezTo>
                  <a:pt x="4441" y="4066"/>
                  <a:pt x="4440" y="4066"/>
                  <a:pt x="4440" y="4066"/>
                </a:cubicBezTo>
                <a:cubicBezTo>
                  <a:pt x="4440" y="4066"/>
                  <a:pt x="4440" y="4067"/>
                  <a:pt x="4440" y="4067"/>
                </a:cubicBezTo>
                <a:cubicBezTo>
                  <a:pt x="4441" y="4066"/>
                  <a:pt x="4442" y="4066"/>
                  <a:pt x="4441" y="4066"/>
                </a:cubicBezTo>
                <a:close/>
                <a:moveTo>
                  <a:pt x="5428" y="6288"/>
                </a:moveTo>
                <a:cubicBezTo>
                  <a:pt x="5425" y="6294"/>
                  <a:pt x="5430" y="6300"/>
                  <a:pt x="5428" y="6288"/>
                </a:cubicBezTo>
                <a:close/>
                <a:moveTo>
                  <a:pt x="5808" y="1828"/>
                </a:moveTo>
                <a:cubicBezTo>
                  <a:pt x="5808" y="1828"/>
                  <a:pt x="5808" y="1828"/>
                  <a:pt x="5806" y="1828"/>
                </a:cubicBezTo>
                <a:cubicBezTo>
                  <a:pt x="5805" y="1828"/>
                  <a:pt x="5804" y="1828"/>
                  <a:pt x="5803" y="1828"/>
                </a:cubicBezTo>
                <a:cubicBezTo>
                  <a:pt x="5801" y="1828"/>
                  <a:pt x="5800" y="1827"/>
                  <a:pt x="5799" y="1827"/>
                </a:cubicBezTo>
                <a:cubicBezTo>
                  <a:pt x="5788" y="1825"/>
                  <a:pt x="5767" y="1820"/>
                  <a:pt x="5751" y="1811"/>
                </a:cubicBezTo>
                <a:cubicBezTo>
                  <a:pt x="5743" y="1817"/>
                  <a:pt x="5735" y="1822"/>
                  <a:pt x="5729" y="1824"/>
                </a:cubicBezTo>
                <a:cubicBezTo>
                  <a:pt x="5740" y="1827"/>
                  <a:pt x="5751" y="1826"/>
                  <a:pt x="5755" y="1838"/>
                </a:cubicBezTo>
                <a:cubicBezTo>
                  <a:pt x="5768" y="1833"/>
                  <a:pt x="5802" y="1829"/>
                  <a:pt x="5808" y="1828"/>
                </a:cubicBezTo>
                <a:close/>
                <a:moveTo>
                  <a:pt x="5817" y="1856"/>
                </a:moveTo>
                <a:cubicBezTo>
                  <a:pt x="5817" y="1856"/>
                  <a:pt x="5817" y="1856"/>
                  <a:pt x="5817" y="1856"/>
                </a:cubicBezTo>
                <a:cubicBezTo>
                  <a:pt x="5814" y="1855"/>
                  <a:pt x="5814" y="1855"/>
                  <a:pt x="5817" y="1856"/>
                </a:cubicBezTo>
                <a:close/>
                <a:moveTo>
                  <a:pt x="6230" y="1782"/>
                </a:moveTo>
                <a:cubicBezTo>
                  <a:pt x="6232" y="1780"/>
                  <a:pt x="6234" y="1777"/>
                  <a:pt x="6230" y="1782"/>
                </a:cubicBezTo>
                <a:close/>
                <a:moveTo>
                  <a:pt x="7782" y="7756"/>
                </a:moveTo>
                <a:cubicBezTo>
                  <a:pt x="7778" y="7756"/>
                  <a:pt x="7778" y="7752"/>
                  <a:pt x="7778" y="7747"/>
                </a:cubicBezTo>
                <a:cubicBezTo>
                  <a:pt x="7773" y="7753"/>
                  <a:pt x="7768" y="7756"/>
                  <a:pt x="7766" y="7756"/>
                </a:cubicBezTo>
                <a:cubicBezTo>
                  <a:pt x="7771" y="7757"/>
                  <a:pt x="7777" y="7756"/>
                  <a:pt x="7782" y="7756"/>
                </a:cubicBezTo>
                <a:close/>
                <a:moveTo>
                  <a:pt x="7872" y="8068"/>
                </a:moveTo>
                <a:cubicBezTo>
                  <a:pt x="7871" y="8069"/>
                  <a:pt x="7870" y="8068"/>
                  <a:pt x="7870" y="8069"/>
                </a:cubicBezTo>
                <a:cubicBezTo>
                  <a:pt x="7872" y="8073"/>
                  <a:pt x="7873" y="8073"/>
                  <a:pt x="7872" y="8068"/>
                </a:cubicBezTo>
                <a:close/>
                <a:moveTo>
                  <a:pt x="7885" y="8068"/>
                </a:moveTo>
                <a:cubicBezTo>
                  <a:pt x="7890" y="8071"/>
                  <a:pt x="7895" y="8068"/>
                  <a:pt x="7885" y="8068"/>
                </a:cubicBezTo>
                <a:close/>
                <a:moveTo>
                  <a:pt x="8419" y="8637"/>
                </a:moveTo>
                <a:cubicBezTo>
                  <a:pt x="8418" y="8637"/>
                  <a:pt x="8418" y="8637"/>
                  <a:pt x="8418" y="8637"/>
                </a:cubicBezTo>
                <a:cubicBezTo>
                  <a:pt x="8417" y="8640"/>
                  <a:pt x="8418" y="8640"/>
                  <a:pt x="8419" y="8637"/>
                </a:cubicBezTo>
                <a:close/>
                <a:moveTo>
                  <a:pt x="8454" y="8685"/>
                </a:moveTo>
                <a:cubicBezTo>
                  <a:pt x="8457" y="8682"/>
                  <a:pt x="8454" y="8685"/>
                  <a:pt x="8454" y="8685"/>
                </a:cubicBezTo>
                <a:close/>
                <a:moveTo>
                  <a:pt x="9301" y="14403"/>
                </a:moveTo>
                <a:cubicBezTo>
                  <a:pt x="9308" y="14403"/>
                  <a:pt x="9300" y="14390"/>
                  <a:pt x="9301" y="14403"/>
                </a:cubicBezTo>
                <a:close/>
                <a:moveTo>
                  <a:pt x="9117" y="14997"/>
                </a:moveTo>
                <a:cubicBezTo>
                  <a:pt x="9120" y="15016"/>
                  <a:pt x="9119" y="14998"/>
                  <a:pt x="9117" y="14997"/>
                </a:cubicBezTo>
                <a:close/>
                <a:moveTo>
                  <a:pt x="9214" y="15588"/>
                </a:moveTo>
                <a:cubicBezTo>
                  <a:pt x="9214" y="15584"/>
                  <a:pt x="9212" y="15584"/>
                  <a:pt x="9208" y="15586"/>
                </a:cubicBezTo>
                <a:cubicBezTo>
                  <a:pt x="9210" y="15587"/>
                  <a:pt x="9212" y="15587"/>
                  <a:pt x="9214" y="15588"/>
                </a:cubicBezTo>
                <a:close/>
                <a:moveTo>
                  <a:pt x="10075" y="14432"/>
                </a:moveTo>
                <a:cubicBezTo>
                  <a:pt x="10086" y="14438"/>
                  <a:pt x="10111" y="14443"/>
                  <a:pt x="10126" y="14448"/>
                </a:cubicBezTo>
                <a:cubicBezTo>
                  <a:pt x="10116" y="14438"/>
                  <a:pt x="10118" y="14411"/>
                  <a:pt x="10075" y="14432"/>
                </a:cubicBezTo>
                <a:close/>
                <a:moveTo>
                  <a:pt x="10368" y="8428"/>
                </a:moveTo>
                <a:cubicBezTo>
                  <a:pt x="10378" y="8417"/>
                  <a:pt x="10427" y="8352"/>
                  <a:pt x="10366" y="8352"/>
                </a:cubicBezTo>
                <a:cubicBezTo>
                  <a:pt x="10330" y="8364"/>
                  <a:pt x="10335" y="8386"/>
                  <a:pt x="10293" y="8386"/>
                </a:cubicBezTo>
                <a:cubicBezTo>
                  <a:pt x="10303" y="8386"/>
                  <a:pt x="10303" y="8386"/>
                  <a:pt x="10303" y="8386"/>
                </a:cubicBezTo>
                <a:cubicBezTo>
                  <a:pt x="10321" y="8386"/>
                  <a:pt x="10328" y="8427"/>
                  <a:pt x="10368" y="8428"/>
                </a:cubicBezTo>
                <a:close/>
                <a:moveTo>
                  <a:pt x="11990" y="9719"/>
                </a:moveTo>
                <a:cubicBezTo>
                  <a:pt x="11990" y="9720"/>
                  <a:pt x="11990" y="9720"/>
                  <a:pt x="11990" y="9721"/>
                </a:cubicBezTo>
                <a:cubicBezTo>
                  <a:pt x="11991" y="9720"/>
                  <a:pt x="11992" y="9719"/>
                  <a:pt x="11990" y="9719"/>
                </a:cubicBezTo>
                <a:close/>
                <a:moveTo>
                  <a:pt x="3255" y="3076"/>
                </a:moveTo>
                <a:cubicBezTo>
                  <a:pt x="3256" y="3077"/>
                  <a:pt x="3257" y="3078"/>
                  <a:pt x="3259" y="3077"/>
                </a:cubicBezTo>
                <a:cubicBezTo>
                  <a:pt x="3260" y="3077"/>
                  <a:pt x="3260" y="3077"/>
                  <a:pt x="3260" y="3076"/>
                </a:cubicBezTo>
                <a:cubicBezTo>
                  <a:pt x="3259" y="3076"/>
                  <a:pt x="3257" y="3076"/>
                  <a:pt x="3255" y="3076"/>
                </a:cubicBezTo>
                <a:close/>
                <a:moveTo>
                  <a:pt x="8340" y="4801"/>
                </a:moveTo>
                <a:cubicBezTo>
                  <a:pt x="8339" y="4810"/>
                  <a:pt x="8341" y="4809"/>
                  <a:pt x="8346" y="4797"/>
                </a:cubicBezTo>
                <a:cubicBezTo>
                  <a:pt x="8343" y="4798"/>
                  <a:pt x="8340" y="4799"/>
                  <a:pt x="8340" y="4801"/>
                </a:cubicBezTo>
                <a:close/>
                <a:moveTo>
                  <a:pt x="8347" y="4797"/>
                </a:moveTo>
                <a:cubicBezTo>
                  <a:pt x="8348" y="4795"/>
                  <a:pt x="8348" y="4794"/>
                  <a:pt x="8348" y="4792"/>
                </a:cubicBezTo>
                <a:cubicBezTo>
                  <a:pt x="8347" y="4794"/>
                  <a:pt x="8347" y="4795"/>
                  <a:pt x="8346" y="4797"/>
                </a:cubicBezTo>
                <a:cubicBezTo>
                  <a:pt x="8347" y="4797"/>
                  <a:pt x="8347" y="4797"/>
                  <a:pt x="8347" y="4797"/>
                </a:cubicBezTo>
                <a:close/>
                <a:moveTo>
                  <a:pt x="5881" y="1827"/>
                </a:moveTo>
                <a:cubicBezTo>
                  <a:pt x="5879" y="1825"/>
                  <a:pt x="5877" y="1824"/>
                  <a:pt x="5876" y="1823"/>
                </a:cubicBezTo>
                <a:cubicBezTo>
                  <a:pt x="5873" y="1826"/>
                  <a:pt x="5874" y="1828"/>
                  <a:pt x="5883" y="1828"/>
                </a:cubicBezTo>
                <a:cubicBezTo>
                  <a:pt x="5883" y="1828"/>
                  <a:pt x="5882" y="1828"/>
                  <a:pt x="5882" y="1828"/>
                </a:cubicBezTo>
                <a:cubicBezTo>
                  <a:pt x="5883" y="1828"/>
                  <a:pt x="5883" y="1828"/>
                  <a:pt x="5884" y="1828"/>
                </a:cubicBezTo>
                <a:cubicBezTo>
                  <a:pt x="5883" y="1827"/>
                  <a:pt x="5882" y="1827"/>
                  <a:pt x="5881" y="1827"/>
                </a:cubicBezTo>
                <a:close/>
                <a:moveTo>
                  <a:pt x="8402" y="4636"/>
                </a:moveTo>
                <a:cubicBezTo>
                  <a:pt x="8402" y="4636"/>
                  <a:pt x="8403" y="4637"/>
                  <a:pt x="8405" y="4637"/>
                </a:cubicBezTo>
                <a:cubicBezTo>
                  <a:pt x="8404" y="4633"/>
                  <a:pt x="8404" y="4632"/>
                  <a:pt x="8402" y="4636"/>
                </a:cubicBezTo>
                <a:close/>
                <a:moveTo>
                  <a:pt x="9008" y="5348"/>
                </a:moveTo>
                <a:cubicBezTo>
                  <a:pt x="9007" y="5350"/>
                  <a:pt x="9005" y="5352"/>
                  <a:pt x="9003" y="5354"/>
                </a:cubicBezTo>
                <a:cubicBezTo>
                  <a:pt x="9006" y="5354"/>
                  <a:pt x="9007" y="5352"/>
                  <a:pt x="9008" y="5348"/>
                </a:cubicBezTo>
                <a:close/>
                <a:moveTo>
                  <a:pt x="9578" y="4855"/>
                </a:moveTo>
                <a:cubicBezTo>
                  <a:pt x="9595" y="4855"/>
                  <a:pt x="9591" y="4847"/>
                  <a:pt x="9581" y="4840"/>
                </a:cubicBezTo>
                <a:cubicBezTo>
                  <a:pt x="9580" y="4844"/>
                  <a:pt x="9579" y="4849"/>
                  <a:pt x="9578" y="4855"/>
                </a:cubicBezTo>
                <a:close/>
                <a:moveTo>
                  <a:pt x="7778" y="6140"/>
                </a:moveTo>
                <a:cubicBezTo>
                  <a:pt x="7747" y="6140"/>
                  <a:pt x="7747" y="6140"/>
                  <a:pt x="7747" y="6140"/>
                </a:cubicBezTo>
                <a:cubicBezTo>
                  <a:pt x="7748" y="6168"/>
                  <a:pt x="7751" y="6180"/>
                  <a:pt x="7748" y="6192"/>
                </a:cubicBezTo>
                <a:cubicBezTo>
                  <a:pt x="7757" y="6180"/>
                  <a:pt x="7771" y="6158"/>
                  <a:pt x="7778" y="6140"/>
                </a:cubicBezTo>
                <a:close/>
                <a:moveTo>
                  <a:pt x="9432" y="4881"/>
                </a:moveTo>
                <a:cubicBezTo>
                  <a:pt x="9432" y="4879"/>
                  <a:pt x="9432" y="4878"/>
                  <a:pt x="9432" y="4876"/>
                </a:cubicBezTo>
                <a:cubicBezTo>
                  <a:pt x="9432" y="4878"/>
                  <a:pt x="9432" y="4879"/>
                  <a:pt x="9432" y="4881"/>
                </a:cubicBezTo>
                <a:close/>
                <a:moveTo>
                  <a:pt x="9433" y="4886"/>
                </a:moveTo>
                <a:cubicBezTo>
                  <a:pt x="9433" y="4886"/>
                  <a:pt x="9432" y="4884"/>
                  <a:pt x="9432" y="4882"/>
                </a:cubicBezTo>
                <a:cubicBezTo>
                  <a:pt x="9432" y="4882"/>
                  <a:pt x="9432" y="4882"/>
                  <a:pt x="9432" y="4882"/>
                </a:cubicBezTo>
                <a:cubicBezTo>
                  <a:pt x="9432" y="4882"/>
                  <a:pt x="9432" y="4881"/>
                  <a:pt x="9432" y="4881"/>
                </a:cubicBezTo>
                <a:cubicBezTo>
                  <a:pt x="9432" y="4881"/>
                  <a:pt x="9432" y="4882"/>
                  <a:pt x="9432" y="4882"/>
                </a:cubicBezTo>
                <a:cubicBezTo>
                  <a:pt x="9423" y="4886"/>
                  <a:pt x="9423" y="4887"/>
                  <a:pt x="9433" y="4886"/>
                </a:cubicBezTo>
                <a:close/>
                <a:moveTo>
                  <a:pt x="8911" y="8589"/>
                </a:moveTo>
                <a:cubicBezTo>
                  <a:pt x="8906" y="8583"/>
                  <a:pt x="8902" y="8583"/>
                  <a:pt x="8902" y="8599"/>
                </a:cubicBezTo>
                <a:cubicBezTo>
                  <a:pt x="8905" y="8595"/>
                  <a:pt x="8908" y="8592"/>
                  <a:pt x="8911" y="8589"/>
                </a:cubicBezTo>
                <a:close/>
                <a:moveTo>
                  <a:pt x="8777" y="8474"/>
                </a:moveTo>
                <a:cubicBezTo>
                  <a:pt x="8777" y="8473"/>
                  <a:pt x="8776" y="8473"/>
                  <a:pt x="8776" y="8474"/>
                </a:cubicBezTo>
                <a:cubicBezTo>
                  <a:pt x="8776" y="8474"/>
                  <a:pt x="8776" y="8474"/>
                  <a:pt x="8777" y="8474"/>
                </a:cubicBezTo>
                <a:close/>
                <a:moveTo>
                  <a:pt x="9590" y="8162"/>
                </a:moveTo>
                <a:cubicBezTo>
                  <a:pt x="9585" y="8162"/>
                  <a:pt x="9584" y="8165"/>
                  <a:pt x="9587" y="8170"/>
                </a:cubicBezTo>
                <a:cubicBezTo>
                  <a:pt x="9588" y="8167"/>
                  <a:pt x="9589" y="8165"/>
                  <a:pt x="9590" y="8162"/>
                </a:cubicBezTo>
                <a:close/>
                <a:moveTo>
                  <a:pt x="1510" y="2795"/>
                </a:moveTo>
                <a:cubicBezTo>
                  <a:pt x="1510" y="2795"/>
                  <a:pt x="1509" y="2795"/>
                  <a:pt x="1508" y="2795"/>
                </a:cubicBezTo>
                <a:cubicBezTo>
                  <a:pt x="1509" y="2795"/>
                  <a:pt x="1509" y="2795"/>
                  <a:pt x="1509" y="2795"/>
                </a:cubicBezTo>
                <a:cubicBezTo>
                  <a:pt x="1509" y="2795"/>
                  <a:pt x="1510" y="2795"/>
                  <a:pt x="1510" y="2795"/>
                </a:cubicBezTo>
                <a:close/>
                <a:moveTo>
                  <a:pt x="883" y="2888"/>
                </a:moveTo>
                <a:cubicBezTo>
                  <a:pt x="883" y="2889"/>
                  <a:pt x="882" y="2889"/>
                  <a:pt x="880" y="2889"/>
                </a:cubicBezTo>
                <a:cubicBezTo>
                  <a:pt x="879" y="2892"/>
                  <a:pt x="880" y="2894"/>
                  <a:pt x="883" y="2888"/>
                </a:cubicBezTo>
                <a:close/>
                <a:moveTo>
                  <a:pt x="1538" y="2797"/>
                </a:moveTo>
                <a:cubicBezTo>
                  <a:pt x="1538" y="2793"/>
                  <a:pt x="1515" y="2798"/>
                  <a:pt x="1509" y="2795"/>
                </a:cubicBezTo>
                <a:cubicBezTo>
                  <a:pt x="1483" y="2803"/>
                  <a:pt x="1534" y="2825"/>
                  <a:pt x="1537" y="2827"/>
                </a:cubicBezTo>
                <a:cubicBezTo>
                  <a:pt x="1539" y="2826"/>
                  <a:pt x="1539" y="2797"/>
                  <a:pt x="1538" y="2797"/>
                </a:cubicBezTo>
                <a:close/>
                <a:moveTo>
                  <a:pt x="6150" y="7193"/>
                </a:moveTo>
                <a:cubicBezTo>
                  <a:pt x="6150" y="7193"/>
                  <a:pt x="6149" y="7194"/>
                  <a:pt x="6149" y="7195"/>
                </a:cubicBezTo>
                <a:cubicBezTo>
                  <a:pt x="6148" y="7196"/>
                  <a:pt x="6149" y="7195"/>
                  <a:pt x="6150" y="7193"/>
                </a:cubicBezTo>
                <a:close/>
                <a:moveTo>
                  <a:pt x="8587" y="8630"/>
                </a:moveTo>
                <a:cubicBezTo>
                  <a:pt x="8587" y="8630"/>
                  <a:pt x="8587" y="8630"/>
                  <a:pt x="8586" y="8630"/>
                </a:cubicBezTo>
                <a:cubicBezTo>
                  <a:pt x="8590" y="8630"/>
                  <a:pt x="8591" y="8629"/>
                  <a:pt x="8587" y="8630"/>
                </a:cubicBezTo>
                <a:close/>
                <a:moveTo>
                  <a:pt x="1203" y="3108"/>
                </a:moveTo>
                <a:cubicBezTo>
                  <a:pt x="1198" y="3107"/>
                  <a:pt x="1195" y="3106"/>
                  <a:pt x="1195" y="3105"/>
                </a:cubicBezTo>
                <a:cubicBezTo>
                  <a:pt x="1196" y="3107"/>
                  <a:pt x="1198" y="3108"/>
                  <a:pt x="1203" y="3108"/>
                </a:cubicBezTo>
                <a:close/>
                <a:moveTo>
                  <a:pt x="976" y="3295"/>
                </a:moveTo>
                <a:cubicBezTo>
                  <a:pt x="977" y="3294"/>
                  <a:pt x="977" y="3293"/>
                  <a:pt x="977" y="3292"/>
                </a:cubicBezTo>
                <a:cubicBezTo>
                  <a:pt x="972" y="3294"/>
                  <a:pt x="974" y="3295"/>
                  <a:pt x="976" y="3295"/>
                </a:cubicBezTo>
                <a:close/>
                <a:moveTo>
                  <a:pt x="9180" y="15643"/>
                </a:moveTo>
                <a:cubicBezTo>
                  <a:pt x="9179" y="15647"/>
                  <a:pt x="9180" y="15650"/>
                  <a:pt x="9188" y="15650"/>
                </a:cubicBezTo>
                <a:cubicBezTo>
                  <a:pt x="9188" y="15650"/>
                  <a:pt x="9184" y="15647"/>
                  <a:pt x="9180" y="15643"/>
                </a:cubicBezTo>
                <a:close/>
                <a:moveTo>
                  <a:pt x="5625" y="6602"/>
                </a:moveTo>
                <a:cubicBezTo>
                  <a:pt x="5624" y="6602"/>
                  <a:pt x="5623" y="6602"/>
                  <a:pt x="5622" y="6602"/>
                </a:cubicBezTo>
                <a:cubicBezTo>
                  <a:pt x="5622" y="6604"/>
                  <a:pt x="5622" y="6606"/>
                  <a:pt x="5622" y="6608"/>
                </a:cubicBezTo>
                <a:cubicBezTo>
                  <a:pt x="5623" y="6608"/>
                  <a:pt x="5624" y="6606"/>
                  <a:pt x="5625" y="6603"/>
                </a:cubicBezTo>
                <a:cubicBezTo>
                  <a:pt x="5625" y="6605"/>
                  <a:pt x="5626" y="6604"/>
                  <a:pt x="5625" y="6603"/>
                </a:cubicBezTo>
                <a:cubicBezTo>
                  <a:pt x="5625" y="6601"/>
                  <a:pt x="5626" y="6598"/>
                  <a:pt x="5626" y="6596"/>
                </a:cubicBezTo>
                <a:cubicBezTo>
                  <a:pt x="5625" y="6599"/>
                  <a:pt x="5625" y="6601"/>
                  <a:pt x="5625" y="6602"/>
                </a:cubicBezTo>
                <a:close/>
                <a:moveTo>
                  <a:pt x="10017" y="2179"/>
                </a:moveTo>
                <a:cubicBezTo>
                  <a:pt x="10022" y="2179"/>
                  <a:pt x="10025" y="2178"/>
                  <a:pt x="10025" y="2176"/>
                </a:cubicBezTo>
                <a:cubicBezTo>
                  <a:pt x="10019" y="2166"/>
                  <a:pt x="10012" y="2170"/>
                  <a:pt x="10017" y="2179"/>
                </a:cubicBezTo>
                <a:close/>
                <a:moveTo>
                  <a:pt x="3954" y="3825"/>
                </a:moveTo>
                <a:cubicBezTo>
                  <a:pt x="3945" y="3823"/>
                  <a:pt x="3941" y="3821"/>
                  <a:pt x="3940" y="3821"/>
                </a:cubicBezTo>
                <a:cubicBezTo>
                  <a:pt x="3942" y="3823"/>
                  <a:pt x="3946" y="3825"/>
                  <a:pt x="3954" y="3825"/>
                </a:cubicBezTo>
                <a:close/>
                <a:moveTo>
                  <a:pt x="5216" y="6321"/>
                </a:moveTo>
                <a:cubicBezTo>
                  <a:pt x="5218" y="6326"/>
                  <a:pt x="5219" y="6329"/>
                  <a:pt x="5221" y="6333"/>
                </a:cubicBezTo>
                <a:cubicBezTo>
                  <a:pt x="5224" y="6326"/>
                  <a:pt x="5224" y="6321"/>
                  <a:pt x="5216" y="6321"/>
                </a:cubicBezTo>
                <a:close/>
                <a:moveTo>
                  <a:pt x="2163" y="2701"/>
                </a:moveTo>
                <a:cubicBezTo>
                  <a:pt x="2162" y="2703"/>
                  <a:pt x="2161" y="2704"/>
                  <a:pt x="2162" y="2703"/>
                </a:cubicBezTo>
                <a:cubicBezTo>
                  <a:pt x="2162" y="2702"/>
                  <a:pt x="2163" y="2702"/>
                  <a:pt x="2163" y="2701"/>
                </a:cubicBezTo>
                <a:close/>
                <a:moveTo>
                  <a:pt x="6157" y="7164"/>
                </a:moveTo>
                <a:cubicBezTo>
                  <a:pt x="6146" y="7164"/>
                  <a:pt x="6153" y="7166"/>
                  <a:pt x="6163" y="7167"/>
                </a:cubicBezTo>
                <a:cubicBezTo>
                  <a:pt x="6162" y="7165"/>
                  <a:pt x="6160" y="7164"/>
                  <a:pt x="6157" y="7164"/>
                </a:cubicBezTo>
                <a:close/>
                <a:moveTo>
                  <a:pt x="9739" y="15556"/>
                </a:moveTo>
                <a:cubicBezTo>
                  <a:pt x="9727" y="15535"/>
                  <a:pt x="9712" y="15528"/>
                  <a:pt x="9692" y="15526"/>
                </a:cubicBezTo>
                <a:cubicBezTo>
                  <a:pt x="9699" y="15544"/>
                  <a:pt x="9713" y="15556"/>
                  <a:pt x="9739" y="15556"/>
                </a:cubicBezTo>
                <a:close/>
                <a:moveTo>
                  <a:pt x="7685" y="1127"/>
                </a:moveTo>
                <a:cubicBezTo>
                  <a:pt x="7682" y="1129"/>
                  <a:pt x="7680" y="1131"/>
                  <a:pt x="7677" y="1133"/>
                </a:cubicBezTo>
                <a:cubicBezTo>
                  <a:pt x="7682" y="1132"/>
                  <a:pt x="7685" y="1130"/>
                  <a:pt x="7685" y="1127"/>
                </a:cubicBezTo>
                <a:close/>
                <a:moveTo>
                  <a:pt x="7004" y="1496"/>
                </a:moveTo>
                <a:cubicBezTo>
                  <a:pt x="7002" y="1495"/>
                  <a:pt x="7001" y="1494"/>
                  <a:pt x="6998" y="1493"/>
                </a:cubicBezTo>
                <a:cubicBezTo>
                  <a:pt x="6998" y="1499"/>
                  <a:pt x="7001" y="1499"/>
                  <a:pt x="7004" y="1496"/>
                </a:cubicBezTo>
                <a:close/>
                <a:moveTo>
                  <a:pt x="7456" y="1516"/>
                </a:moveTo>
                <a:cubicBezTo>
                  <a:pt x="7462" y="1521"/>
                  <a:pt x="7466" y="1523"/>
                  <a:pt x="7466" y="1521"/>
                </a:cubicBezTo>
                <a:cubicBezTo>
                  <a:pt x="7462" y="1518"/>
                  <a:pt x="7458" y="1517"/>
                  <a:pt x="7456" y="1516"/>
                </a:cubicBezTo>
                <a:close/>
                <a:moveTo>
                  <a:pt x="10368" y="2045"/>
                </a:moveTo>
                <a:cubicBezTo>
                  <a:pt x="10370" y="2041"/>
                  <a:pt x="10368" y="2042"/>
                  <a:pt x="10364" y="2046"/>
                </a:cubicBezTo>
                <a:cubicBezTo>
                  <a:pt x="10366" y="2048"/>
                  <a:pt x="10368" y="2048"/>
                  <a:pt x="10368" y="2045"/>
                </a:cubicBezTo>
                <a:close/>
                <a:moveTo>
                  <a:pt x="7622" y="1379"/>
                </a:moveTo>
                <a:cubicBezTo>
                  <a:pt x="7623" y="1378"/>
                  <a:pt x="7624" y="1377"/>
                  <a:pt x="7626" y="1374"/>
                </a:cubicBezTo>
                <a:cubicBezTo>
                  <a:pt x="7624" y="1374"/>
                  <a:pt x="7622" y="1375"/>
                  <a:pt x="7622" y="1379"/>
                </a:cubicBezTo>
                <a:close/>
                <a:moveTo>
                  <a:pt x="8090" y="1610"/>
                </a:moveTo>
                <a:cubicBezTo>
                  <a:pt x="8037" y="1614"/>
                  <a:pt x="8067" y="1617"/>
                  <a:pt x="8091" y="1613"/>
                </a:cubicBezTo>
                <a:cubicBezTo>
                  <a:pt x="8091" y="1612"/>
                  <a:pt x="8091" y="1611"/>
                  <a:pt x="8090" y="1610"/>
                </a:cubicBezTo>
                <a:close/>
                <a:moveTo>
                  <a:pt x="323" y="2484"/>
                </a:moveTo>
                <a:cubicBezTo>
                  <a:pt x="315" y="2484"/>
                  <a:pt x="314" y="2487"/>
                  <a:pt x="317" y="2492"/>
                </a:cubicBezTo>
                <a:cubicBezTo>
                  <a:pt x="319" y="2489"/>
                  <a:pt x="321" y="2487"/>
                  <a:pt x="323" y="2484"/>
                </a:cubicBezTo>
                <a:close/>
                <a:moveTo>
                  <a:pt x="2025" y="1518"/>
                </a:moveTo>
                <a:cubicBezTo>
                  <a:pt x="2026" y="1517"/>
                  <a:pt x="2027" y="1517"/>
                  <a:pt x="2028" y="1516"/>
                </a:cubicBezTo>
                <a:cubicBezTo>
                  <a:pt x="2025" y="1516"/>
                  <a:pt x="2024" y="1517"/>
                  <a:pt x="2025" y="1518"/>
                </a:cubicBezTo>
                <a:close/>
                <a:moveTo>
                  <a:pt x="1850" y="1516"/>
                </a:moveTo>
                <a:cubicBezTo>
                  <a:pt x="1853" y="1516"/>
                  <a:pt x="1856" y="1517"/>
                  <a:pt x="1858" y="1516"/>
                </a:cubicBezTo>
                <a:cubicBezTo>
                  <a:pt x="1857" y="1516"/>
                  <a:pt x="1854" y="1516"/>
                  <a:pt x="1850" y="1516"/>
                </a:cubicBezTo>
                <a:close/>
                <a:moveTo>
                  <a:pt x="363" y="2671"/>
                </a:moveTo>
                <a:cubicBezTo>
                  <a:pt x="358" y="2672"/>
                  <a:pt x="355" y="2672"/>
                  <a:pt x="353" y="2670"/>
                </a:cubicBezTo>
                <a:cubicBezTo>
                  <a:pt x="355" y="2676"/>
                  <a:pt x="359" y="2677"/>
                  <a:pt x="364" y="2674"/>
                </a:cubicBezTo>
                <a:cubicBezTo>
                  <a:pt x="364" y="2673"/>
                  <a:pt x="364" y="2672"/>
                  <a:pt x="363" y="2671"/>
                </a:cubicBezTo>
                <a:close/>
                <a:moveTo>
                  <a:pt x="2100" y="1548"/>
                </a:moveTo>
                <a:cubicBezTo>
                  <a:pt x="2098" y="1546"/>
                  <a:pt x="2097" y="1546"/>
                  <a:pt x="2096" y="1546"/>
                </a:cubicBezTo>
                <a:cubicBezTo>
                  <a:pt x="2099" y="1547"/>
                  <a:pt x="2100" y="1548"/>
                  <a:pt x="2100" y="1548"/>
                </a:cubicBezTo>
                <a:close/>
                <a:moveTo>
                  <a:pt x="5782" y="1792"/>
                </a:moveTo>
                <a:cubicBezTo>
                  <a:pt x="5782" y="1790"/>
                  <a:pt x="5779" y="1791"/>
                  <a:pt x="5775" y="1793"/>
                </a:cubicBezTo>
                <a:cubicBezTo>
                  <a:pt x="5777" y="1793"/>
                  <a:pt x="5780" y="1792"/>
                  <a:pt x="5782" y="1792"/>
                </a:cubicBezTo>
                <a:close/>
                <a:moveTo>
                  <a:pt x="3889" y="1579"/>
                </a:moveTo>
                <a:cubicBezTo>
                  <a:pt x="3891" y="1580"/>
                  <a:pt x="3892" y="1581"/>
                  <a:pt x="3893" y="1582"/>
                </a:cubicBezTo>
                <a:cubicBezTo>
                  <a:pt x="3894" y="1580"/>
                  <a:pt x="3893" y="1579"/>
                  <a:pt x="3889" y="1579"/>
                </a:cubicBezTo>
                <a:close/>
                <a:moveTo>
                  <a:pt x="6718" y="1706"/>
                </a:moveTo>
                <a:cubicBezTo>
                  <a:pt x="6722" y="1705"/>
                  <a:pt x="6727" y="1703"/>
                  <a:pt x="6732" y="1701"/>
                </a:cubicBezTo>
                <a:cubicBezTo>
                  <a:pt x="6724" y="1697"/>
                  <a:pt x="6718" y="1698"/>
                  <a:pt x="6718" y="1706"/>
                </a:cubicBezTo>
                <a:close/>
                <a:moveTo>
                  <a:pt x="5311" y="1828"/>
                </a:moveTo>
                <a:cubicBezTo>
                  <a:pt x="5319" y="1828"/>
                  <a:pt x="5325" y="1829"/>
                  <a:pt x="5331" y="1831"/>
                </a:cubicBezTo>
                <a:cubicBezTo>
                  <a:pt x="5337" y="1830"/>
                  <a:pt x="5343" y="1829"/>
                  <a:pt x="5349" y="1828"/>
                </a:cubicBezTo>
                <a:cubicBezTo>
                  <a:pt x="5348" y="1828"/>
                  <a:pt x="5332" y="1830"/>
                  <a:pt x="5311" y="1828"/>
                </a:cubicBezTo>
                <a:close/>
                <a:moveTo>
                  <a:pt x="7877" y="7653"/>
                </a:moveTo>
                <a:cubicBezTo>
                  <a:pt x="7870" y="7684"/>
                  <a:pt x="7882" y="7653"/>
                  <a:pt x="7877" y="7653"/>
                </a:cubicBezTo>
                <a:close/>
                <a:moveTo>
                  <a:pt x="7829" y="7696"/>
                </a:moveTo>
                <a:cubicBezTo>
                  <a:pt x="7825" y="7696"/>
                  <a:pt x="7836" y="7737"/>
                  <a:pt x="7829" y="7696"/>
                </a:cubicBezTo>
                <a:close/>
                <a:moveTo>
                  <a:pt x="21225" y="6571"/>
                </a:moveTo>
                <a:cubicBezTo>
                  <a:pt x="21223" y="6571"/>
                  <a:pt x="21203" y="6571"/>
                  <a:pt x="21201" y="6571"/>
                </a:cubicBezTo>
                <a:cubicBezTo>
                  <a:pt x="21192" y="6571"/>
                  <a:pt x="21189" y="6625"/>
                  <a:pt x="21203" y="6629"/>
                </a:cubicBezTo>
                <a:cubicBezTo>
                  <a:pt x="21206" y="6663"/>
                  <a:pt x="21248" y="6571"/>
                  <a:pt x="21225" y="6571"/>
                </a:cubicBezTo>
                <a:close/>
                <a:moveTo>
                  <a:pt x="21203" y="6629"/>
                </a:moveTo>
                <a:cubicBezTo>
                  <a:pt x="21201" y="6628"/>
                  <a:pt x="21203" y="6631"/>
                  <a:pt x="21203" y="6629"/>
                </a:cubicBezTo>
                <a:close/>
                <a:moveTo>
                  <a:pt x="30653" y="14402"/>
                </a:moveTo>
                <a:cubicBezTo>
                  <a:pt x="30633" y="14404"/>
                  <a:pt x="30617" y="14395"/>
                  <a:pt x="30617" y="14375"/>
                </a:cubicBezTo>
                <a:cubicBezTo>
                  <a:pt x="30617" y="14398"/>
                  <a:pt x="30630" y="14413"/>
                  <a:pt x="30647" y="14427"/>
                </a:cubicBezTo>
                <a:cubicBezTo>
                  <a:pt x="30640" y="14428"/>
                  <a:pt x="30592" y="14496"/>
                  <a:pt x="30621" y="14496"/>
                </a:cubicBezTo>
                <a:cubicBezTo>
                  <a:pt x="30609" y="14493"/>
                  <a:pt x="30593" y="14494"/>
                  <a:pt x="30582" y="14491"/>
                </a:cubicBezTo>
                <a:cubicBezTo>
                  <a:pt x="30567" y="14523"/>
                  <a:pt x="30551" y="14511"/>
                  <a:pt x="30523" y="14527"/>
                </a:cubicBezTo>
                <a:cubicBezTo>
                  <a:pt x="30523" y="14561"/>
                  <a:pt x="30495" y="14565"/>
                  <a:pt x="30472" y="14527"/>
                </a:cubicBezTo>
                <a:cubicBezTo>
                  <a:pt x="30455" y="14527"/>
                  <a:pt x="30461" y="14558"/>
                  <a:pt x="30464" y="14558"/>
                </a:cubicBezTo>
                <a:cubicBezTo>
                  <a:pt x="30478" y="14568"/>
                  <a:pt x="30402" y="14527"/>
                  <a:pt x="30436" y="14527"/>
                </a:cubicBezTo>
                <a:cubicBezTo>
                  <a:pt x="30404" y="14521"/>
                  <a:pt x="30232" y="14152"/>
                  <a:pt x="30304" y="14152"/>
                </a:cubicBezTo>
                <a:cubicBezTo>
                  <a:pt x="30307" y="14154"/>
                  <a:pt x="30331" y="14150"/>
                  <a:pt x="30328" y="14152"/>
                </a:cubicBezTo>
                <a:cubicBezTo>
                  <a:pt x="30336" y="14152"/>
                  <a:pt x="30336" y="14208"/>
                  <a:pt x="30336" y="14205"/>
                </a:cubicBezTo>
                <a:cubicBezTo>
                  <a:pt x="30413" y="14236"/>
                  <a:pt x="30470" y="14215"/>
                  <a:pt x="30562" y="14215"/>
                </a:cubicBezTo>
                <a:cubicBezTo>
                  <a:pt x="30517" y="14232"/>
                  <a:pt x="30643" y="14194"/>
                  <a:pt x="30624" y="14185"/>
                </a:cubicBezTo>
                <a:cubicBezTo>
                  <a:pt x="30659" y="14192"/>
                  <a:pt x="30633" y="14212"/>
                  <a:pt x="30648" y="14228"/>
                </a:cubicBezTo>
                <a:cubicBezTo>
                  <a:pt x="30648" y="14250"/>
                  <a:pt x="30643" y="14402"/>
                  <a:pt x="30653" y="14402"/>
                </a:cubicBezTo>
                <a:close/>
                <a:moveTo>
                  <a:pt x="30580" y="14490"/>
                </a:moveTo>
                <a:cubicBezTo>
                  <a:pt x="30577" y="14489"/>
                  <a:pt x="30574" y="14488"/>
                  <a:pt x="30573" y="14486"/>
                </a:cubicBezTo>
                <a:cubicBezTo>
                  <a:pt x="30561" y="14501"/>
                  <a:pt x="30572" y="14495"/>
                  <a:pt x="30580" y="14490"/>
                </a:cubicBezTo>
                <a:close/>
                <a:moveTo>
                  <a:pt x="30624" y="14185"/>
                </a:moveTo>
                <a:cubicBezTo>
                  <a:pt x="30621" y="14184"/>
                  <a:pt x="30617" y="14184"/>
                  <a:pt x="30609" y="14184"/>
                </a:cubicBezTo>
                <a:cubicBezTo>
                  <a:pt x="30615" y="14184"/>
                  <a:pt x="30620" y="14185"/>
                  <a:pt x="30624" y="14185"/>
                </a:cubicBezTo>
                <a:close/>
                <a:moveTo>
                  <a:pt x="28124" y="13466"/>
                </a:moveTo>
                <a:cubicBezTo>
                  <a:pt x="28123" y="13465"/>
                  <a:pt x="28118" y="13463"/>
                  <a:pt x="28112" y="13461"/>
                </a:cubicBezTo>
                <a:cubicBezTo>
                  <a:pt x="28108" y="13464"/>
                  <a:pt x="28111" y="13466"/>
                  <a:pt x="28124" y="13466"/>
                </a:cubicBezTo>
                <a:close/>
                <a:moveTo>
                  <a:pt x="29278" y="13340"/>
                </a:moveTo>
                <a:cubicBezTo>
                  <a:pt x="29276" y="13342"/>
                  <a:pt x="29275" y="13345"/>
                  <a:pt x="29275" y="13350"/>
                </a:cubicBezTo>
                <a:cubicBezTo>
                  <a:pt x="29277" y="13344"/>
                  <a:pt x="29279" y="13341"/>
                  <a:pt x="29278" y="13340"/>
                </a:cubicBezTo>
                <a:close/>
                <a:moveTo>
                  <a:pt x="29650" y="13630"/>
                </a:moveTo>
                <a:cubicBezTo>
                  <a:pt x="29661" y="13621"/>
                  <a:pt x="29666" y="13613"/>
                  <a:pt x="29670" y="13608"/>
                </a:cubicBezTo>
                <a:cubicBezTo>
                  <a:pt x="29657" y="13605"/>
                  <a:pt x="29650" y="13611"/>
                  <a:pt x="29650" y="13630"/>
                </a:cubicBezTo>
                <a:close/>
                <a:moveTo>
                  <a:pt x="29998" y="13965"/>
                </a:moveTo>
                <a:cubicBezTo>
                  <a:pt x="29997" y="13964"/>
                  <a:pt x="29995" y="13962"/>
                  <a:pt x="29994" y="13961"/>
                </a:cubicBezTo>
                <a:cubicBezTo>
                  <a:pt x="29993" y="13964"/>
                  <a:pt x="29993" y="13965"/>
                  <a:pt x="29998" y="13965"/>
                </a:cubicBezTo>
                <a:close/>
                <a:moveTo>
                  <a:pt x="29552" y="11313"/>
                </a:moveTo>
                <a:cubicBezTo>
                  <a:pt x="29549" y="11313"/>
                  <a:pt x="29549" y="11314"/>
                  <a:pt x="29550" y="11316"/>
                </a:cubicBezTo>
                <a:cubicBezTo>
                  <a:pt x="29550" y="11315"/>
                  <a:pt x="29551" y="11314"/>
                  <a:pt x="29552" y="11313"/>
                </a:cubicBezTo>
                <a:close/>
                <a:moveTo>
                  <a:pt x="29507" y="11328"/>
                </a:moveTo>
                <a:cubicBezTo>
                  <a:pt x="29509" y="11322"/>
                  <a:pt x="29506" y="11323"/>
                  <a:pt x="29507" y="11328"/>
                </a:cubicBezTo>
                <a:close/>
                <a:moveTo>
                  <a:pt x="31178" y="12790"/>
                </a:moveTo>
                <a:cubicBezTo>
                  <a:pt x="31178" y="12793"/>
                  <a:pt x="31162" y="12811"/>
                  <a:pt x="31163" y="12823"/>
                </a:cubicBezTo>
                <a:cubicBezTo>
                  <a:pt x="31167" y="12824"/>
                  <a:pt x="31081" y="13279"/>
                  <a:pt x="31059" y="13279"/>
                </a:cubicBezTo>
                <a:cubicBezTo>
                  <a:pt x="31055" y="13280"/>
                  <a:pt x="31053" y="13280"/>
                  <a:pt x="31052" y="13279"/>
                </a:cubicBezTo>
                <a:cubicBezTo>
                  <a:pt x="31053" y="13281"/>
                  <a:pt x="31053" y="13283"/>
                  <a:pt x="31054" y="13288"/>
                </a:cubicBezTo>
                <a:cubicBezTo>
                  <a:pt x="31054" y="13266"/>
                  <a:pt x="30968" y="13342"/>
                  <a:pt x="30991" y="13331"/>
                </a:cubicBezTo>
                <a:cubicBezTo>
                  <a:pt x="30991" y="13369"/>
                  <a:pt x="30892" y="13553"/>
                  <a:pt x="30866" y="13587"/>
                </a:cubicBezTo>
                <a:cubicBezTo>
                  <a:pt x="30866" y="13670"/>
                  <a:pt x="30773" y="13745"/>
                  <a:pt x="30835" y="13815"/>
                </a:cubicBezTo>
                <a:cubicBezTo>
                  <a:pt x="30835" y="13833"/>
                  <a:pt x="30554" y="13946"/>
                  <a:pt x="30486" y="13996"/>
                </a:cubicBezTo>
                <a:cubicBezTo>
                  <a:pt x="30431" y="13996"/>
                  <a:pt x="30164" y="13965"/>
                  <a:pt x="30042" y="13965"/>
                </a:cubicBezTo>
                <a:cubicBezTo>
                  <a:pt x="30040" y="13964"/>
                  <a:pt x="30019" y="13943"/>
                  <a:pt x="30024" y="13936"/>
                </a:cubicBezTo>
                <a:cubicBezTo>
                  <a:pt x="30014" y="13942"/>
                  <a:pt x="29997" y="13954"/>
                  <a:pt x="29994" y="13961"/>
                </a:cubicBezTo>
                <a:cubicBezTo>
                  <a:pt x="29910" y="13872"/>
                  <a:pt x="29837" y="13879"/>
                  <a:pt x="29837" y="13758"/>
                </a:cubicBezTo>
                <a:cubicBezTo>
                  <a:pt x="29838" y="13760"/>
                  <a:pt x="29718" y="13617"/>
                  <a:pt x="29670" y="13607"/>
                </a:cubicBezTo>
                <a:cubicBezTo>
                  <a:pt x="29673" y="13603"/>
                  <a:pt x="29676" y="13599"/>
                  <a:pt x="29681" y="13597"/>
                </a:cubicBezTo>
                <a:cubicBezTo>
                  <a:pt x="29681" y="13521"/>
                  <a:pt x="29681" y="13521"/>
                  <a:pt x="29681" y="13521"/>
                </a:cubicBezTo>
                <a:cubicBezTo>
                  <a:pt x="29686" y="13542"/>
                  <a:pt x="29681" y="13492"/>
                  <a:pt x="29681" y="13483"/>
                </a:cubicBezTo>
                <a:cubicBezTo>
                  <a:pt x="29681" y="13483"/>
                  <a:pt x="29650" y="13478"/>
                  <a:pt x="29650" y="13478"/>
                </a:cubicBezTo>
                <a:cubicBezTo>
                  <a:pt x="29650" y="13567"/>
                  <a:pt x="29647" y="13594"/>
                  <a:pt x="29587" y="13560"/>
                </a:cubicBezTo>
                <a:cubicBezTo>
                  <a:pt x="29568" y="13581"/>
                  <a:pt x="29559" y="13595"/>
                  <a:pt x="29540" y="13622"/>
                </a:cubicBezTo>
                <a:cubicBezTo>
                  <a:pt x="29485" y="13622"/>
                  <a:pt x="29587" y="13494"/>
                  <a:pt x="29587" y="13535"/>
                </a:cubicBezTo>
                <a:cubicBezTo>
                  <a:pt x="29586" y="13529"/>
                  <a:pt x="29587" y="13497"/>
                  <a:pt x="29595" y="13497"/>
                </a:cubicBezTo>
                <a:cubicBezTo>
                  <a:pt x="29586" y="13485"/>
                  <a:pt x="29598" y="13482"/>
                  <a:pt x="29599" y="13435"/>
                </a:cubicBezTo>
                <a:cubicBezTo>
                  <a:pt x="29585" y="13435"/>
                  <a:pt x="29594" y="13454"/>
                  <a:pt x="29588" y="13439"/>
                </a:cubicBezTo>
                <a:cubicBezTo>
                  <a:pt x="29594" y="13442"/>
                  <a:pt x="29621" y="13400"/>
                  <a:pt x="29632" y="13381"/>
                </a:cubicBezTo>
                <a:cubicBezTo>
                  <a:pt x="29627" y="13380"/>
                  <a:pt x="29623" y="13378"/>
                  <a:pt x="29619" y="13375"/>
                </a:cubicBezTo>
                <a:cubicBezTo>
                  <a:pt x="29566" y="13424"/>
                  <a:pt x="29462" y="13468"/>
                  <a:pt x="29463" y="13527"/>
                </a:cubicBezTo>
                <a:cubicBezTo>
                  <a:pt x="29470" y="13528"/>
                  <a:pt x="29494" y="13535"/>
                  <a:pt x="29494" y="13549"/>
                </a:cubicBezTo>
                <a:cubicBezTo>
                  <a:pt x="29491" y="13553"/>
                  <a:pt x="29465" y="13569"/>
                  <a:pt x="29464" y="13560"/>
                </a:cubicBezTo>
                <a:cubicBezTo>
                  <a:pt x="29432" y="13560"/>
                  <a:pt x="29431" y="13565"/>
                  <a:pt x="29431" y="13549"/>
                </a:cubicBezTo>
                <a:cubicBezTo>
                  <a:pt x="29431" y="13549"/>
                  <a:pt x="29431" y="13560"/>
                  <a:pt x="29431" y="13560"/>
                </a:cubicBezTo>
                <a:cubicBezTo>
                  <a:pt x="29437" y="13562"/>
                  <a:pt x="29387" y="13531"/>
                  <a:pt x="29373" y="13526"/>
                </a:cubicBezTo>
                <a:cubicBezTo>
                  <a:pt x="29372" y="13527"/>
                  <a:pt x="29371" y="13528"/>
                  <a:pt x="29371" y="13528"/>
                </a:cubicBezTo>
                <a:cubicBezTo>
                  <a:pt x="29343" y="13528"/>
                  <a:pt x="29388" y="13479"/>
                  <a:pt x="29398" y="13480"/>
                </a:cubicBezTo>
                <a:cubicBezTo>
                  <a:pt x="29376" y="13452"/>
                  <a:pt x="29348" y="13392"/>
                  <a:pt x="29338" y="13379"/>
                </a:cubicBezTo>
                <a:cubicBezTo>
                  <a:pt x="29338" y="13374"/>
                  <a:pt x="29291" y="13327"/>
                  <a:pt x="29278" y="13340"/>
                </a:cubicBezTo>
                <a:cubicBezTo>
                  <a:pt x="29278" y="13339"/>
                  <a:pt x="29276" y="13339"/>
                  <a:pt x="29270" y="13341"/>
                </a:cubicBezTo>
                <a:cubicBezTo>
                  <a:pt x="29276" y="13341"/>
                  <a:pt x="29276" y="13292"/>
                  <a:pt x="29275" y="13281"/>
                </a:cubicBezTo>
                <a:cubicBezTo>
                  <a:pt x="29274" y="13280"/>
                  <a:pt x="29273" y="13279"/>
                  <a:pt x="29275" y="13279"/>
                </a:cubicBezTo>
                <a:cubicBezTo>
                  <a:pt x="29275" y="13279"/>
                  <a:pt x="29275" y="13279"/>
                  <a:pt x="29275" y="13279"/>
                </a:cubicBezTo>
                <a:cubicBezTo>
                  <a:pt x="29275" y="13279"/>
                  <a:pt x="29275" y="13279"/>
                  <a:pt x="29276" y="13279"/>
                </a:cubicBezTo>
                <a:cubicBezTo>
                  <a:pt x="29276" y="13279"/>
                  <a:pt x="29276" y="13279"/>
                  <a:pt x="29277" y="13279"/>
                </a:cubicBezTo>
                <a:cubicBezTo>
                  <a:pt x="29225" y="13252"/>
                  <a:pt x="29177" y="13236"/>
                  <a:pt x="29122" y="13216"/>
                </a:cubicBezTo>
                <a:cubicBezTo>
                  <a:pt x="28942" y="13151"/>
                  <a:pt x="28298" y="13209"/>
                  <a:pt x="28277" y="13440"/>
                </a:cubicBezTo>
                <a:cubicBezTo>
                  <a:pt x="28277" y="13470"/>
                  <a:pt x="28171" y="13439"/>
                  <a:pt x="28188" y="13435"/>
                </a:cubicBezTo>
                <a:cubicBezTo>
                  <a:pt x="28171" y="13439"/>
                  <a:pt x="28123" y="13453"/>
                  <a:pt x="28112" y="13461"/>
                </a:cubicBezTo>
                <a:cubicBezTo>
                  <a:pt x="28061" y="13441"/>
                  <a:pt x="27871" y="13402"/>
                  <a:pt x="27871" y="13460"/>
                </a:cubicBezTo>
                <a:cubicBezTo>
                  <a:pt x="27872" y="13458"/>
                  <a:pt x="27874" y="13497"/>
                  <a:pt x="27879" y="13497"/>
                </a:cubicBezTo>
                <a:cubicBezTo>
                  <a:pt x="27814" y="13493"/>
                  <a:pt x="27817" y="13528"/>
                  <a:pt x="27770" y="13528"/>
                </a:cubicBezTo>
                <a:cubicBezTo>
                  <a:pt x="27759" y="13538"/>
                  <a:pt x="27739" y="13566"/>
                  <a:pt x="27717" y="13585"/>
                </a:cubicBezTo>
                <a:cubicBezTo>
                  <a:pt x="27712" y="13576"/>
                  <a:pt x="27682" y="13558"/>
                  <a:pt x="27684" y="13560"/>
                </a:cubicBezTo>
                <a:cubicBezTo>
                  <a:pt x="27683" y="13571"/>
                  <a:pt x="27685" y="13581"/>
                  <a:pt x="27690" y="13591"/>
                </a:cubicBezTo>
                <a:cubicBezTo>
                  <a:pt x="27643" y="13566"/>
                  <a:pt x="27493" y="13498"/>
                  <a:pt x="27464" y="13497"/>
                </a:cubicBezTo>
                <a:cubicBezTo>
                  <a:pt x="27453" y="13480"/>
                  <a:pt x="27387" y="13373"/>
                  <a:pt x="27433" y="13373"/>
                </a:cubicBezTo>
                <a:cubicBezTo>
                  <a:pt x="27441" y="13377"/>
                  <a:pt x="27477" y="13406"/>
                  <a:pt x="27464" y="13404"/>
                </a:cubicBezTo>
                <a:cubicBezTo>
                  <a:pt x="27555" y="13404"/>
                  <a:pt x="27467" y="13168"/>
                  <a:pt x="27466" y="13162"/>
                </a:cubicBezTo>
                <a:cubicBezTo>
                  <a:pt x="27445" y="13038"/>
                  <a:pt x="27413" y="12920"/>
                  <a:pt x="27372" y="12812"/>
                </a:cubicBezTo>
                <a:cubicBezTo>
                  <a:pt x="27329" y="12697"/>
                  <a:pt x="27227" y="12567"/>
                  <a:pt x="27216" y="12473"/>
                </a:cubicBezTo>
                <a:cubicBezTo>
                  <a:pt x="27247" y="12473"/>
                  <a:pt x="27247" y="12473"/>
                  <a:pt x="27247" y="12473"/>
                </a:cubicBezTo>
                <a:cubicBezTo>
                  <a:pt x="27263" y="12504"/>
                  <a:pt x="27256" y="12505"/>
                  <a:pt x="27278" y="12533"/>
                </a:cubicBezTo>
                <a:cubicBezTo>
                  <a:pt x="27282" y="12528"/>
                  <a:pt x="27270" y="12468"/>
                  <a:pt x="27284" y="12468"/>
                </a:cubicBezTo>
                <a:cubicBezTo>
                  <a:pt x="27286" y="12469"/>
                  <a:pt x="27339" y="12483"/>
                  <a:pt x="27308" y="12499"/>
                </a:cubicBezTo>
                <a:cubicBezTo>
                  <a:pt x="27313" y="12499"/>
                  <a:pt x="27341" y="12500"/>
                  <a:pt x="27341" y="12496"/>
                </a:cubicBezTo>
                <a:cubicBezTo>
                  <a:pt x="27341" y="12495"/>
                  <a:pt x="27341" y="12482"/>
                  <a:pt x="27341" y="12482"/>
                </a:cubicBezTo>
                <a:cubicBezTo>
                  <a:pt x="27241" y="12480"/>
                  <a:pt x="27284" y="12090"/>
                  <a:pt x="27335" y="12061"/>
                </a:cubicBezTo>
                <a:cubicBezTo>
                  <a:pt x="27331" y="12053"/>
                  <a:pt x="27330" y="12031"/>
                  <a:pt x="27341" y="12031"/>
                </a:cubicBezTo>
                <a:cubicBezTo>
                  <a:pt x="27341" y="12032"/>
                  <a:pt x="27358" y="12030"/>
                  <a:pt x="27357" y="12031"/>
                </a:cubicBezTo>
                <a:cubicBezTo>
                  <a:pt x="27403" y="12031"/>
                  <a:pt x="27353" y="12088"/>
                  <a:pt x="27343" y="12096"/>
                </a:cubicBezTo>
                <a:cubicBezTo>
                  <a:pt x="27349" y="12099"/>
                  <a:pt x="27371" y="12114"/>
                  <a:pt x="27372" y="12124"/>
                </a:cubicBezTo>
                <a:cubicBezTo>
                  <a:pt x="27384" y="12029"/>
                  <a:pt x="27440" y="12004"/>
                  <a:pt x="27501" y="11971"/>
                </a:cubicBezTo>
                <a:cubicBezTo>
                  <a:pt x="27468" y="11955"/>
                  <a:pt x="27523" y="11948"/>
                  <a:pt x="27531" y="11948"/>
                </a:cubicBezTo>
                <a:cubicBezTo>
                  <a:pt x="27536" y="11942"/>
                  <a:pt x="27579" y="11926"/>
                  <a:pt x="27590" y="11926"/>
                </a:cubicBezTo>
                <a:cubicBezTo>
                  <a:pt x="27592" y="11927"/>
                  <a:pt x="27572" y="11911"/>
                  <a:pt x="27562" y="11900"/>
                </a:cubicBezTo>
                <a:cubicBezTo>
                  <a:pt x="27567" y="11900"/>
                  <a:pt x="27582" y="11891"/>
                  <a:pt x="27591" y="11886"/>
                </a:cubicBezTo>
                <a:cubicBezTo>
                  <a:pt x="27595" y="11841"/>
                  <a:pt x="27646" y="11906"/>
                  <a:pt x="27621" y="11906"/>
                </a:cubicBezTo>
                <a:cubicBezTo>
                  <a:pt x="27720" y="11906"/>
                  <a:pt x="27804" y="11886"/>
                  <a:pt x="27911" y="11844"/>
                </a:cubicBezTo>
                <a:cubicBezTo>
                  <a:pt x="28031" y="11796"/>
                  <a:pt x="28038" y="11692"/>
                  <a:pt x="28133" y="11623"/>
                </a:cubicBezTo>
                <a:cubicBezTo>
                  <a:pt x="28073" y="11637"/>
                  <a:pt x="28180" y="11435"/>
                  <a:pt x="28183" y="11432"/>
                </a:cubicBezTo>
                <a:cubicBezTo>
                  <a:pt x="28183" y="11478"/>
                  <a:pt x="28250" y="11392"/>
                  <a:pt x="28234" y="11407"/>
                </a:cubicBezTo>
                <a:cubicBezTo>
                  <a:pt x="28196" y="11407"/>
                  <a:pt x="28219" y="11376"/>
                  <a:pt x="28246" y="11376"/>
                </a:cubicBezTo>
                <a:cubicBezTo>
                  <a:pt x="28247" y="11376"/>
                  <a:pt x="28259" y="11378"/>
                  <a:pt x="28269" y="11377"/>
                </a:cubicBezTo>
                <a:cubicBezTo>
                  <a:pt x="28266" y="11387"/>
                  <a:pt x="28265" y="11407"/>
                  <a:pt x="28271" y="11407"/>
                </a:cubicBezTo>
                <a:cubicBezTo>
                  <a:pt x="28326" y="11428"/>
                  <a:pt x="28299" y="11391"/>
                  <a:pt x="28328" y="11438"/>
                </a:cubicBezTo>
                <a:cubicBezTo>
                  <a:pt x="28377" y="11438"/>
                  <a:pt x="28323" y="11337"/>
                  <a:pt x="28310" y="11313"/>
                </a:cubicBezTo>
                <a:cubicBezTo>
                  <a:pt x="28309" y="11313"/>
                  <a:pt x="28309" y="11313"/>
                  <a:pt x="28308" y="11313"/>
                </a:cubicBezTo>
                <a:cubicBezTo>
                  <a:pt x="28309" y="11313"/>
                  <a:pt x="28309" y="11313"/>
                  <a:pt x="28310" y="11313"/>
                </a:cubicBezTo>
                <a:cubicBezTo>
                  <a:pt x="28307" y="11309"/>
                  <a:pt x="28306" y="11307"/>
                  <a:pt x="28308" y="11309"/>
                </a:cubicBezTo>
                <a:cubicBezTo>
                  <a:pt x="28311" y="11310"/>
                  <a:pt x="28313" y="11311"/>
                  <a:pt x="28315" y="11311"/>
                </a:cubicBezTo>
                <a:cubicBezTo>
                  <a:pt x="28363" y="11297"/>
                  <a:pt x="28326" y="11272"/>
                  <a:pt x="28369" y="11310"/>
                </a:cubicBezTo>
                <a:cubicBezTo>
                  <a:pt x="28364" y="11296"/>
                  <a:pt x="28389" y="11243"/>
                  <a:pt x="28402" y="11244"/>
                </a:cubicBezTo>
                <a:cubicBezTo>
                  <a:pt x="28400" y="11232"/>
                  <a:pt x="28401" y="11219"/>
                  <a:pt x="28402" y="11214"/>
                </a:cubicBezTo>
                <a:cubicBezTo>
                  <a:pt x="28402" y="11219"/>
                  <a:pt x="28438" y="11222"/>
                  <a:pt x="28447" y="11220"/>
                </a:cubicBezTo>
                <a:cubicBezTo>
                  <a:pt x="28446" y="11186"/>
                  <a:pt x="28483" y="11137"/>
                  <a:pt x="28493" y="11166"/>
                </a:cubicBezTo>
                <a:cubicBezTo>
                  <a:pt x="28495" y="11155"/>
                  <a:pt x="28510" y="11157"/>
                  <a:pt x="28532" y="11157"/>
                </a:cubicBezTo>
                <a:cubicBezTo>
                  <a:pt x="28619" y="11046"/>
                  <a:pt x="28685" y="11268"/>
                  <a:pt x="28712" y="11261"/>
                </a:cubicBezTo>
                <a:cubicBezTo>
                  <a:pt x="28714" y="11240"/>
                  <a:pt x="28838" y="11250"/>
                  <a:pt x="28833" y="11251"/>
                </a:cubicBezTo>
                <a:cubicBezTo>
                  <a:pt x="28837" y="11246"/>
                  <a:pt x="28839" y="11240"/>
                  <a:pt x="28838" y="11233"/>
                </a:cubicBezTo>
                <a:cubicBezTo>
                  <a:pt x="28838" y="11242"/>
                  <a:pt x="28759" y="11157"/>
                  <a:pt x="28840" y="11157"/>
                </a:cubicBezTo>
                <a:cubicBezTo>
                  <a:pt x="28863" y="11123"/>
                  <a:pt x="28855" y="11099"/>
                  <a:pt x="28887" y="11089"/>
                </a:cubicBezTo>
                <a:cubicBezTo>
                  <a:pt x="28880" y="11077"/>
                  <a:pt x="28867" y="11055"/>
                  <a:pt x="28870" y="11058"/>
                </a:cubicBezTo>
                <a:cubicBezTo>
                  <a:pt x="28870" y="11041"/>
                  <a:pt x="28944" y="10984"/>
                  <a:pt x="28969" y="10970"/>
                </a:cubicBezTo>
                <a:cubicBezTo>
                  <a:pt x="28965" y="10970"/>
                  <a:pt x="28957" y="10940"/>
                  <a:pt x="28970" y="10940"/>
                </a:cubicBezTo>
                <a:cubicBezTo>
                  <a:pt x="28983" y="10944"/>
                  <a:pt x="28870" y="10874"/>
                  <a:pt x="28870" y="10917"/>
                </a:cubicBezTo>
                <a:cubicBezTo>
                  <a:pt x="28870" y="10885"/>
                  <a:pt x="28898" y="10888"/>
                  <a:pt x="28901" y="10885"/>
                </a:cubicBezTo>
                <a:cubicBezTo>
                  <a:pt x="28901" y="10866"/>
                  <a:pt x="28901" y="10851"/>
                  <a:pt x="28901" y="10851"/>
                </a:cubicBezTo>
                <a:cubicBezTo>
                  <a:pt x="29026" y="10851"/>
                  <a:pt x="29026" y="10851"/>
                  <a:pt x="29026" y="10851"/>
                </a:cubicBezTo>
                <a:cubicBezTo>
                  <a:pt x="29022" y="10851"/>
                  <a:pt x="29024" y="10889"/>
                  <a:pt x="29025" y="10909"/>
                </a:cubicBezTo>
                <a:cubicBezTo>
                  <a:pt x="29011" y="10911"/>
                  <a:pt x="28957" y="10939"/>
                  <a:pt x="28988" y="10939"/>
                </a:cubicBezTo>
                <a:cubicBezTo>
                  <a:pt x="28977" y="10933"/>
                  <a:pt x="29064" y="10970"/>
                  <a:pt x="29018" y="10970"/>
                </a:cubicBezTo>
                <a:cubicBezTo>
                  <a:pt x="29061" y="10972"/>
                  <a:pt x="29036" y="10950"/>
                  <a:pt x="29065" y="10939"/>
                </a:cubicBezTo>
                <a:cubicBezTo>
                  <a:pt x="29068" y="10949"/>
                  <a:pt x="29070" y="10959"/>
                  <a:pt x="29071" y="10970"/>
                </a:cubicBezTo>
                <a:cubicBezTo>
                  <a:pt x="29098" y="10950"/>
                  <a:pt x="29079" y="10939"/>
                  <a:pt x="29122" y="10939"/>
                </a:cubicBezTo>
                <a:cubicBezTo>
                  <a:pt x="29117" y="10928"/>
                  <a:pt x="29122" y="10914"/>
                  <a:pt x="29126" y="10908"/>
                </a:cubicBezTo>
                <a:cubicBezTo>
                  <a:pt x="29117" y="10908"/>
                  <a:pt x="29117" y="10914"/>
                  <a:pt x="29119" y="10896"/>
                </a:cubicBezTo>
                <a:cubicBezTo>
                  <a:pt x="29119" y="10904"/>
                  <a:pt x="29085" y="10908"/>
                  <a:pt x="29081" y="10908"/>
                </a:cubicBezTo>
                <a:cubicBezTo>
                  <a:pt x="29109" y="10908"/>
                  <a:pt x="29050" y="10877"/>
                  <a:pt x="29049" y="10876"/>
                </a:cubicBezTo>
                <a:cubicBezTo>
                  <a:pt x="29056" y="10876"/>
                  <a:pt x="29061" y="10845"/>
                  <a:pt x="29053" y="10845"/>
                </a:cubicBezTo>
                <a:cubicBezTo>
                  <a:pt x="29052" y="10846"/>
                  <a:pt x="29150" y="10790"/>
                  <a:pt x="29150" y="10815"/>
                </a:cubicBezTo>
                <a:cubicBezTo>
                  <a:pt x="29150" y="10815"/>
                  <a:pt x="29150" y="10837"/>
                  <a:pt x="29147" y="10845"/>
                </a:cubicBezTo>
                <a:cubicBezTo>
                  <a:pt x="29171" y="10846"/>
                  <a:pt x="29174" y="10855"/>
                  <a:pt x="29182" y="10892"/>
                </a:cubicBezTo>
                <a:cubicBezTo>
                  <a:pt x="29182" y="10899"/>
                  <a:pt x="29207" y="10884"/>
                  <a:pt x="29214" y="10877"/>
                </a:cubicBezTo>
                <a:cubicBezTo>
                  <a:pt x="29219" y="10920"/>
                  <a:pt x="29242" y="10906"/>
                  <a:pt x="29274" y="10908"/>
                </a:cubicBezTo>
                <a:cubicBezTo>
                  <a:pt x="29293" y="10908"/>
                  <a:pt x="29304" y="10911"/>
                  <a:pt x="29306" y="10929"/>
                </a:cubicBezTo>
                <a:cubicBezTo>
                  <a:pt x="29314" y="10918"/>
                  <a:pt x="29347" y="10901"/>
                  <a:pt x="29343" y="10908"/>
                </a:cubicBezTo>
                <a:cubicBezTo>
                  <a:pt x="29315" y="10908"/>
                  <a:pt x="29374" y="10950"/>
                  <a:pt x="29369" y="10948"/>
                </a:cubicBezTo>
                <a:cubicBezTo>
                  <a:pt x="29369" y="10947"/>
                  <a:pt x="29435" y="10908"/>
                  <a:pt x="29443" y="10908"/>
                </a:cubicBezTo>
                <a:cubicBezTo>
                  <a:pt x="29456" y="10897"/>
                  <a:pt x="29508" y="10856"/>
                  <a:pt x="29522" y="10847"/>
                </a:cubicBezTo>
                <a:cubicBezTo>
                  <a:pt x="29514" y="10848"/>
                  <a:pt x="29556" y="10764"/>
                  <a:pt x="29556" y="10820"/>
                </a:cubicBezTo>
                <a:cubicBezTo>
                  <a:pt x="29528" y="10857"/>
                  <a:pt x="29492" y="10903"/>
                  <a:pt x="29469" y="10928"/>
                </a:cubicBezTo>
                <a:cubicBezTo>
                  <a:pt x="29483" y="10914"/>
                  <a:pt x="29517" y="10888"/>
                  <a:pt x="29525" y="10945"/>
                </a:cubicBezTo>
                <a:cubicBezTo>
                  <a:pt x="29526" y="10944"/>
                  <a:pt x="29538" y="10943"/>
                  <a:pt x="29547" y="10943"/>
                </a:cubicBezTo>
                <a:cubicBezTo>
                  <a:pt x="29546" y="11017"/>
                  <a:pt x="29536" y="11038"/>
                  <a:pt x="29491" y="11100"/>
                </a:cubicBezTo>
                <a:cubicBezTo>
                  <a:pt x="29490" y="11100"/>
                  <a:pt x="29490" y="11100"/>
                  <a:pt x="29490" y="11100"/>
                </a:cubicBezTo>
                <a:cubicBezTo>
                  <a:pt x="29495" y="11100"/>
                  <a:pt x="29494" y="11127"/>
                  <a:pt x="29494" y="11132"/>
                </a:cubicBezTo>
                <a:cubicBezTo>
                  <a:pt x="29494" y="11142"/>
                  <a:pt x="29522" y="11117"/>
                  <a:pt x="29528" y="11103"/>
                </a:cubicBezTo>
                <a:cubicBezTo>
                  <a:pt x="29526" y="11099"/>
                  <a:pt x="29525" y="11096"/>
                  <a:pt x="29524" y="11095"/>
                </a:cubicBezTo>
                <a:cubicBezTo>
                  <a:pt x="29530" y="11095"/>
                  <a:pt x="29530" y="11098"/>
                  <a:pt x="29528" y="11103"/>
                </a:cubicBezTo>
                <a:cubicBezTo>
                  <a:pt x="29543" y="11133"/>
                  <a:pt x="29579" y="11220"/>
                  <a:pt x="29552" y="11220"/>
                </a:cubicBezTo>
                <a:cubicBezTo>
                  <a:pt x="29538" y="11205"/>
                  <a:pt x="29506" y="11199"/>
                  <a:pt x="29487" y="11188"/>
                </a:cubicBezTo>
                <a:cubicBezTo>
                  <a:pt x="29491" y="11188"/>
                  <a:pt x="29498" y="11168"/>
                  <a:pt x="29494" y="11157"/>
                </a:cubicBezTo>
                <a:cubicBezTo>
                  <a:pt x="29515" y="11147"/>
                  <a:pt x="29462" y="11164"/>
                  <a:pt x="29462" y="11153"/>
                </a:cubicBezTo>
                <a:cubicBezTo>
                  <a:pt x="29454" y="11164"/>
                  <a:pt x="29400" y="11259"/>
                  <a:pt x="29400" y="11252"/>
                </a:cubicBezTo>
                <a:cubicBezTo>
                  <a:pt x="29410" y="11263"/>
                  <a:pt x="29500" y="11344"/>
                  <a:pt x="29497" y="11344"/>
                </a:cubicBezTo>
                <a:cubicBezTo>
                  <a:pt x="29503" y="11336"/>
                  <a:pt x="29506" y="11331"/>
                  <a:pt x="29507" y="11328"/>
                </a:cubicBezTo>
                <a:cubicBezTo>
                  <a:pt x="29508" y="11331"/>
                  <a:pt x="29512" y="11337"/>
                  <a:pt x="29525" y="11344"/>
                </a:cubicBezTo>
                <a:cubicBezTo>
                  <a:pt x="29535" y="11340"/>
                  <a:pt x="29544" y="11326"/>
                  <a:pt x="29550" y="11316"/>
                </a:cubicBezTo>
                <a:cubicBezTo>
                  <a:pt x="29555" y="11329"/>
                  <a:pt x="29619" y="11376"/>
                  <a:pt x="29571" y="11376"/>
                </a:cubicBezTo>
                <a:cubicBezTo>
                  <a:pt x="29621" y="11421"/>
                  <a:pt x="29670" y="11460"/>
                  <a:pt x="29747" y="11469"/>
                </a:cubicBezTo>
                <a:cubicBezTo>
                  <a:pt x="29768" y="11452"/>
                  <a:pt x="29837" y="11405"/>
                  <a:pt x="29837" y="11437"/>
                </a:cubicBezTo>
                <a:cubicBezTo>
                  <a:pt x="29824" y="11444"/>
                  <a:pt x="29776" y="11500"/>
                  <a:pt x="29765" y="11500"/>
                </a:cubicBezTo>
                <a:cubicBezTo>
                  <a:pt x="29771" y="11509"/>
                  <a:pt x="29781" y="11504"/>
                  <a:pt x="29772" y="11532"/>
                </a:cubicBezTo>
                <a:cubicBezTo>
                  <a:pt x="29808" y="11532"/>
                  <a:pt x="29829" y="11570"/>
                  <a:pt x="29856" y="11594"/>
                </a:cubicBezTo>
                <a:cubicBezTo>
                  <a:pt x="29856" y="11570"/>
                  <a:pt x="29974" y="11403"/>
                  <a:pt x="29985" y="11333"/>
                </a:cubicBezTo>
                <a:cubicBezTo>
                  <a:pt x="30000" y="11234"/>
                  <a:pt x="29970" y="11078"/>
                  <a:pt x="30024" y="11006"/>
                </a:cubicBezTo>
                <a:cubicBezTo>
                  <a:pt x="30024" y="11026"/>
                  <a:pt x="30033" y="10752"/>
                  <a:pt x="30054" y="10752"/>
                </a:cubicBezTo>
                <a:cubicBezTo>
                  <a:pt x="30052" y="10751"/>
                  <a:pt x="30113" y="10783"/>
                  <a:pt x="30078" y="10783"/>
                </a:cubicBezTo>
                <a:cubicBezTo>
                  <a:pt x="30083" y="10784"/>
                  <a:pt x="30118" y="10781"/>
                  <a:pt x="30118" y="10782"/>
                </a:cubicBezTo>
                <a:cubicBezTo>
                  <a:pt x="30117" y="10786"/>
                  <a:pt x="30115" y="10814"/>
                  <a:pt x="30104" y="10814"/>
                </a:cubicBezTo>
                <a:cubicBezTo>
                  <a:pt x="30104" y="10815"/>
                  <a:pt x="30180" y="10942"/>
                  <a:pt x="30180" y="10925"/>
                </a:cubicBezTo>
                <a:cubicBezTo>
                  <a:pt x="30163" y="10978"/>
                  <a:pt x="30159" y="10998"/>
                  <a:pt x="30211" y="11040"/>
                </a:cubicBezTo>
                <a:cubicBezTo>
                  <a:pt x="30202" y="11034"/>
                  <a:pt x="30191" y="11034"/>
                  <a:pt x="30180" y="11035"/>
                </a:cubicBezTo>
                <a:cubicBezTo>
                  <a:pt x="30208" y="11077"/>
                  <a:pt x="30221" y="11163"/>
                  <a:pt x="30211" y="11225"/>
                </a:cubicBezTo>
                <a:cubicBezTo>
                  <a:pt x="30224" y="11225"/>
                  <a:pt x="30224" y="11225"/>
                  <a:pt x="30224" y="11225"/>
                </a:cubicBezTo>
                <a:cubicBezTo>
                  <a:pt x="30222" y="11225"/>
                  <a:pt x="30253" y="11160"/>
                  <a:pt x="30251" y="11160"/>
                </a:cubicBezTo>
                <a:cubicBezTo>
                  <a:pt x="30252" y="11161"/>
                  <a:pt x="30266" y="11169"/>
                  <a:pt x="30273" y="11176"/>
                </a:cubicBezTo>
                <a:cubicBezTo>
                  <a:pt x="30274" y="11161"/>
                  <a:pt x="30274" y="11144"/>
                  <a:pt x="30274" y="11171"/>
                </a:cubicBezTo>
                <a:cubicBezTo>
                  <a:pt x="30308" y="11193"/>
                  <a:pt x="30300" y="11183"/>
                  <a:pt x="30305" y="11209"/>
                </a:cubicBezTo>
                <a:cubicBezTo>
                  <a:pt x="30310" y="11200"/>
                  <a:pt x="30320" y="11188"/>
                  <a:pt x="30320" y="11188"/>
                </a:cubicBezTo>
                <a:cubicBezTo>
                  <a:pt x="30328" y="11188"/>
                  <a:pt x="30335" y="11239"/>
                  <a:pt x="30367" y="11251"/>
                </a:cubicBezTo>
                <a:cubicBezTo>
                  <a:pt x="30360" y="11302"/>
                  <a:pt x="30375" y="11419"/>
                  <a:pt x="30367" y="11437"/>
                </a:cubicBezTo>
                <a:cubicBezTo>
                  <a:pt x="30367" y="11458"/>
                  <a:pt x="30448" y="11488"/>
                  <a:pt x="30423" y="11500"/>
                </a:cubicBezTo>
                <a:cubicBezTo>
                  <a:pt x="30455" y="11517"/>
                  <a:pt x="30441" y="11572"/>
                  <a:pt x="30434" y="11592"/>
                </a:cubicBezTo>
                <a:cubicBezTo>
                  <a:pt x="30436" y="11591"/>
                  <a:pt x="30439" y="11592"/>
                  <a:pt x="30444" y="11594"/>
                </a:cubicBezTo>
                <a:cubicBezTo>
                  <a:pt x="30495" y="11594"/>
                  <a:pt x="30435" y="11624"/>
                  <a:pt x="30430" y="11625"/>
                </a:cubicBezTo>
                <a:cubicBezTo>
                  <a:pt x="30432" y="11631"/>
                  <a:pt x="30523" y="11806"/>
                  <a:pt x="30523" y="11741"/>
                </a:cubicBezTo>
                <a:cubicBezTo>
                  <a:pt x="30533" y="11753"/>
                  <a:pt x="30538" y="11760"/>
                  <a:pt x="30541" y="11763"/>
                </a:cubicBezTo>
                <a:cubicBezTo>
                  <a:pt x="30539" y="11758"/>
                  <a:pt x="30539" y="11750"/>
                  <a:pt x="30557" y="11750"/>
                </a:cubicBezTo>
                <a:cubicBezTo>
                  <a:pt x="30543" y="11726"/>
                  <a:pt x="30596" y="11797"/>
                  <a:pt x="30592" y="11811"/>
                </a:cubicBezTo>
                <a:cubicBezTo>
                  <a:pt x="30622" y="11805"/>
                  <a:pt x="30644" y="11845"/>
                  <a:pt x="30673" y="11844"/>
                </a:cubicBezTo>
                <a:cubicBezTo>
                  <a:pt x="30681" y="11844"/>
                  <a:pt x="30742" y="11846"/>
                  <a:pt x="30742" y="11870"/>
                </a:cubicBezTo>
                <a:cubicBezTo>
                  <a:pt x="30719" y="11894"/>
                  <a:pt x="30739" y="11890"/>
                  <a:pt x="30714" y="11896"/>
                </a:cubicBezTo>
                <a:cubicBezTo>
                  <a:pt x="30713" y="11900"/>
                  <a:pt x="30706" y="11942"/>
                  <a:pt x="30706" y="11943"/>
                </a:cubicBezTo>
                <a:cubicBezTo>
                  <a:pt x="30717" y="11942"/>
                  <a:pt x="30742" y="11939"/>
                  <a:pt x="30742" y="11948"/>
                </a:cubicBezTo>
                <a:cubicBezTo>
                  <a:pt x="30751" y="11974"/>
                  <a:pt x="30765" y="12028"/>
                  <a:pt x="30773" y="12101"/>
                </a:cubicBezTo>
                <a:cubicBezTo>
                  <a:pt x="30781" y="12092"/>
                  <a:pt x="30791" y="12089"/>
                  <a:pt x="30804" y="12093"/>
                </a:cubicBezTo>
                <a:cubicBezTo>
                  <a:pt x="30794" y="12080"/>
                  <a:pt x="30782" y="12086"/>
                  <a:pt x="30775" y="12072"/>
                </a:cubicBezTo>
                <a:cubicBezTo>
                  <a:pt x="30792" y="12090"/>
                  <a:pt x="30932" y="12116"/>
                  <a:pt x="30898" y="12235"/>
                </a:cubicBezTo>
                <a:cubicBezTo>
                  <a:pt x="30898" y="12189"/>
                  <a:pt x="31062" y="12434"/>
                  <a:pt x="31088" y="12436"/>
                </a:cubicBezTo>
                <a:cubicBezTo>
                  <a:pt x="31093" y="12428"/>
                  <a:pt x="31132" y="12374"/>
                  <a:pt x="31120" y="12374"/>
                </a:cubicBezTo>
                <a:cubicBezTo>
                  <a:pt x="31129" y="12374"/>
                  <a:pt x="31138" y="12375"/>
                  <a:pt x="31147" y="12377"/>
                </a:cubicBezTo>
                <a:cubicBezTo>
                  <a:pt x="31113" y="12481"/>
                  <a:pt x="31120" y="12566"/>
                  <a:pt x="31116" y="12686"/>
                </a:cubicBezTo>
                <a:cubicBezTo>
                  <a:pt x="31125" y="12666"/>
                  <a:pt x="31140" y="12640"/>
                  <a:pt x="31147" y="12626"/>
                </a:cubicBezTo>
                <a:cubicBezTo>
                  <a:pt x="31143" y="12644"/>
                  <a:pt x="31156" y="12776"/>
                  <a:pt x="31156" y="12780"/>
                </a:cubicBezTo>
                <a:cubicBezTo>
                  <a:pt x="31148" y="12768"/>
                  <a:pt x="31145" y="12768"/>
                  <a:pt x="31147" y="12780"/>
                </a:cubicBezTo>
                <a:cubicBezTo>
                  <a:pt x="31216" y="12781"/>
                  <a:pt x="31161" y="12778"/>
                  <a:pt x="31178" y="12790"/>
                </a:cubicBezTo>
                <a:close/>
                <a:moveTo>
                  <a:pt x="29453" y="11114"/>
                </a:moveTo>
                <a:cubicBezTo>
                  <a:pt x="29467" y="11118"/>
                  <a:pt x="29467" y="11110"/>
                  <a:pt x="29453" y="11114"/>
                </a:cubicBezTo>
                <a:close/>
                <a:moveTo>
                  <a:pt x="27302" y="12567"/>
                </a:moveTo>
                <a:cubicBezTo>
                  <a:pt x="27320" y="12571"/>
                  <a:pt x="27303" y="12567"/>
                  <a:pt x="27302" y="12567"/>
                </a:cubicBezTo>
                <a:close/>
                <a:moveTo>
                  <a:pt x="27342" y="12529"/>
                </a:moveTo>
                <a:cubicBezTo>
                  <a:pt x="27336" y="12597"/>
                  <a:pt x="27366" y="12523"/>
                  <a:pt x="27342" y="12529"/>
                </a:cubicBezTo>
                <a:close/>
                <a:moveTo>
                  <a:pt x="28193" y="13435"/>
                </a:moveTo>
                <a:cubicBezTo>
                  <a:pt x="28194" y="13434"/>
                  <a:pt x="28192" y="13434"/>
                  <a:pt x="28188" y="13435"/>
                </a:cubicBezTo>
                <a:cubicBezTo>
                  <a:pt x="28189" y="13435"/>
                  <a:pt x="28191" y="13435"/>
                  <a:pt x="28193" y="13435"/>
                </a:cubicBezTo>
                <a:close/>
                <a:moveTo>
                  <a:pt x="29317" y="10939"/>
                </a:moveTo>
                <a:cubicBezTo>
                  <a:pt x="29312" y="10939"/>
                  <a:pt x="29308" y="10938"/>
                  <a:pt x="29306" y="10937"/>
                </a:cubicBezTo>
                <a:cubicBezTo>
                  <a:pt x="29306" y="10938"/>
                  <a:pt x="29306" y="10938"/>
                  <a:pt x="29306" y="10939"/>
                </a:cubicBezTo>
                <a:cubicBezTo>
                  <a:pt x="29297" y="10939"/>
                  <a:pt x="29296" y="10939"/>
                  <a:pt x="29304" y="10939"/>
                </a:cubicBezTo>
                <a:cubicBezTo>
                  <a:pt x="29308" y="10939"/>
                  <a:pt x="29313" y="10939"/>
                  <a:pt x="29317" y="10939"/>
                </a:cubicBezTo>
                <a:close/>
                <a:moveTo>
                  <a:pt x="29650" y="13379"/>
                </a:moveTo>
                <a:cubicBezTo>
                  <a:pt x="29647" y="13380"/>
                  <a:pt x="29645" y="13380"/>
                  <a:pt x="29643" y="13381"/>
                </a:cubicBezTo>
                <a:cubicBezTo>
                  <a:pt x="29648" y="13387"/>
                  <a:pt x="29650" y="13386"/>
                  <a:pt x="29650" y="13379"/>
                </a:cubicBezTo>
                <a:close/>
                <a:moveTo>
                  <a:pt x="30026" y="13935"/>
                </a:moveTo>
                <a:cubicBezTo>
                  <a:pt x="30027" y="13934"/>
                  <a:pt x="30028" y="13934"/>
                  <a:pt x="30029" y="13934"/>
                </a:cubicBezTo>
                <a:cubicBezTo>
                  <a:pt x="30031" y="13932"/>
                  <a:pt x="30030" y="13933"/>
                  <a:pt x="30026" y="13935"/>
                </a:cubicBezTo>
                <a:close/>
                <a:moveTo>
                  <a:pt x="29026" y="10914"/>
                </a:moveTo>
                <a:cubicBezTo>
                  <a:pt x="29030" y="10909"/>
                  <a:pt x="29029" y="10908"/>
                  <a:pt x="29025" y="10909"/>
                </a:cubicBezTo>
                <a:cubicBezTo>
                  <a:pt x="29025" y="10910"/>
                  <a:pt x="29026" y="10912"/>
                  <a:pt x="29026" y="10914"/>
                </a:cubicBezTo>
                <a:close/>
                <a:moveTo>
                  <a:pt x="28269" y="11377"/>
                </a:moveTo>
                <a:cubicBezTo>
                  <a:pt x="28272" y="11377"/>
                  <a:pt x="28275" y="11376"/>
                  <a:pt x="28277" y="11376"/>
                </a:cubicBezTo>
                <a:cubicBezTo>
                  <a:pt x="28274" y="11369"/>
                  <a:pt x="28271" y="11372"/>
                  <a:pt x="28269" y="11377"/>
                </a:cubicBezTo>
                <a:close/>
                <a:moveTo>
                  <a:pt x="27710" y="13591"/>
                </a:moveTo>
                <a:cubicBezTo>
                  <a:pt x="27717" y="13591"/>
                  <a:pt x="27719" y="13589"/>
                  <a:pt x="27717" y="13585"/>
                </a:cubicBezTo>
                <a:cubicBezTo>
                  <a:pt x="27715" y="13587"/>
                  <a:pt x="27713" y="13589"/>
                  <a:pt x="27710" y="13591"/>
                </a:cubicBezTo>
                <a:close/>
                <a:moveTo>
                  <a:pt x="29214" y="10877"/>
                </a:moveTo>
                <a:cubicBezTo>
                  <a:pt x="29215" y="10874"/>
                  <a:pt x="29216" y="10873"/>
                  <a:pt x="29213" y="10872"/>
                </a:cubicBezTo>
                <a:cubicBezTo>
                  <a:pt x="29213" y="10874"/>
                  <a:pt x="29213" y="10875"/>
                  <a:pt x="29214" y="10877"/>
                </a:cubicBezTo>
                <a:close/>
                <a:moveTo>
                  <a:pt x="9952" y="15082"/>
                </a:moveTo>
                <a:cubicBezTo>
                  <a:pt x="9944" y="15112"/>
                  <a:pt x="9956" y="15082"/>
                  <a:pt x="9952" y="15082"/>
                </a:cubicBezTo>
                <a:close/>
                <a:moveTo>
                  <a:pt x="10087" y="15806"/>
                </a:moveTo>
                <a:cubicBezTo>
                  <a:pt x="10087" y="15837"/>
                  <a:pt x="10087" y="15837"/>
                  <a:pt x="10087" y="15837"/>
                </a:cubicBezTo>
                <a:cubicBezTo>
                  <a:pt x="10150" y="15831"/>
                  <a:pt x="10169" y="15806"/>
                  <a:pt x="10184" y="15806"/>
                </a:cubicBezTo>
                <a:cubicBezTo>
                  <a:pt x="10140" y="15783"/>
                  <a:pt x="10118" y="15763"/>
                  <a:pt x="10087" y="15806"/>
                </a:cubicBezTo>
                <a:close/>
                <a:moveTo>
                  <a:pt x="21438" y="6718"/>
                </a:moveTo>
                <a:cubicBezTo>
                  <a:pt x="21431" y="6749"/>
                  <a:pt x="21443" y="6718"/>
                  <a:pt x="21438" y="6718"/>
                </a:cubicBezTo>
                <a:close/>
                <a:moveTo>
                  <a:pt x="21459" y="6723"/>
                </a:moveTo>
                <a:cubicBezTo>
                  <a:pt x="21451" y="6764"/>
                  <a:pt x="21463" y="6723"/>
                  <a:pt x="21459" y="6723"/>
                </a:cubicBezTo>
                <a:close/>
                <a:moveTo>
                  <a:pt x="21406" y="6753"/>
                </a:moveTo>
                <a:cubicBezTo>
                  <a:pt x="21414" y="6712"/>
                  <a:pt x="21402" y="6753"/>
                  <a:pt x="21406" y="6753"/>
                </a:cubicBezTo>
                <a:close/>
                <a:moveTo>
                  <a:pt x="21563" y="6701"/>
                </a:moveTo>
                <a:cubicBezTo>
                  <a:pt x="21580" y="6670"/>
                  <a:pt x="21558" y="6701"/>
                  <a:pt x="21563" y="6701"/>
                </a:cubicBezTo>
                <a:close/>
                <a:moveTo>
                  <a:pt x="21448" y="6705"/>
                </a:moveTo>
                <a:cubicBezTo>
                  <a:pt x="21411" y="6696"/>
                  <a:pt x="21448" y="6709"/>
                  <a:pt x="21448" y="6705"/>
                </a:cubicBezTo>
                <a:close/>
                <a:moveTo>
                  <a:pt x="21335" y="6762"/>
                </a:moveTo>
                <a:cubicBezTo>
                  <a:pt x="21335" y="6760"/>
                  <a:pt x="21307" y="6804"/>
                  <a:pt x="21335" y="6762"/>
                </a:cubicBezTo>
                <a:close/>
                <a:moveTo>
                  <a:pt x="21652" y="6609"/>
                </a:moveTo>
                <a:cubicBezTo>
                  <a:pt x="21636" y="6649"/>
                  <a:pt x="21656" y="6609"/>
                  <a:pt x="21652" y="6609"/>
                </a:cubicBezTo>
                <a:close/>
                <a:moveTo>
                  <a:pt x="21386" y="6761"/>
                </a:moveTo>
                <a:cubicBezTo>
                  <a:pt x="21378" y="6810"/>
                  <a:pt x="21395" y="6761"/>
                  <a:pt x="21386" y="67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cxnSp>
        <p:nvCxnSpPr>
          <p:cNvPr id="29" name="Straight Connector 5">
            <a:extLst>
              <a:ext uri="{FF2B5EF4-FFF2-40B4-BE49-F238E27FC236}">
                <a16:creationId xmlns:a16="http://schemas.microsoft.com/office/drawing/2014/main" id="{E87E540E-F858-B83A-964C-46B402941F49}"/>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2" name="***Title 6 (JU-Free)"/>
          <p:cNvSpPr>
            <a:spLocks noGrp="1"/>
          </p:cNvSpPr>
          <p:nvPr userDrawn="1">
            <p:ph type="title" hasCustomPrompt="1"/>
          </p:nvPr>
        </p:nvSpPr>
        <p:spPr bwMode="gray">
          <a:xfrm>
            <a:off x="901700" y="762000"/>
            <a:ext cx="10579100" cy="647700"/>
          </a:xfrm>
        </p:spPr>
        <p:txBody>
          <a:bodyPr/>
          <a:lstStyle>
            <a:lvl1pPr>
              <a:defRPr>
                <a:solidFill>
                  <a:schemeClr val="tx1"/>
                </a:solidFill>
              </a:defRPr>
            </a:lvl1pPr>
          </a:lstStyle>
          <a:p>
            <a:r>
              <a:rPr lang="nl-NL" dirty="0"/>
              <a:t>[Titel]</a:t>
            </a:r>
          </a:p>
        </p:txBody>
      </p:sp>
      <p:sp>
        <p:nvSpPr>
          <p:cNvPr id="6" name="Frame 7 (JU-Free) [PHJU]">
            <a:extLst>
              <a:ext uri="{FF2B5EF4-FFF2-40B4-BE49-F238E27FC236}">
                <a16:creationId xmlns:a16="http://schemas.microsoft.com/office/drawing/2014/main" id="{D946FD71-BC41-4BBD-7C74-96AFDD2B7DD7}"/>
              </a:ext>
            </a:extLst>
          </p:cNvPr>
          <p:cNvSpPr>
            <a:spLocks noGrp="1"/>
          </p:cNvSpPr>
          <p:nvPr userDrawn="1">
            <p:ph type="body" sz="quarter" idx="13" hasCustomPrompt="1"/>
          </p:nvPr>
        </p:nvSpPr>
        <p:spPr bwMode="gray">
          <a:xfrm>
            <a:off x="901700" y="1587500"/>
            <a:ext cx="10579100" cy="952500"/>
          </a:xfrm>
        </p:spPr>
        <p:txBody>
          <a:bodyPr/>
          <a:lstStyle>
            <a:lvl1pPr marL="0" indent="0">
              <a:lnSpc>
                <a:spcPct val="110000"/>
              </a:lnSpc>
              <a:buNone/>
              <a:defRPr sz="2000" b="1"/>
            </a:lvl1pPr>
            <a:lvl2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2pPr>
            <a:lvl3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3pPr>
            <a:lvl4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4pPr>
            <a:lvl5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5pPr>
            <a:lvl6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6pPr>
            <a:lvl7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7pPr>
            <a:lvl8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8pPr>
            <a:lvl9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9pPr>
          </a:lstStyle>
          <a:p>
            <a:pPr lvl="0"/>
            <a:r>
              <a:rPr lang="nl-NL"/>
              <a:t>[Tekst]</a:t>
            </a:r>
            <a:endParaRPr lang="nl-NL" dirty="0"/>
          </a:p>
        </p:txBody>
      </p:sp>
      <p:sp>
        <p:nvSpPr>
          <p:cNvPr id="7" name="Frame text 8 (JU-Free) [PHJU]">
            <a:extLst>
              <a:ext uri="{FF2B5EF4-FFF2-40B4-BE49-F238E27FC236}">
                <a16:creationId xmlns:a16="http://schemas.microsoft.com/office/drawing/2014/main" id="{448727F0-7F90-7892-375D-DD3270AEE1D2}"/>
              </a:ext>
            </a:extLst>
          </p:cNvPr>
          <p:cNvSpPr>
            <a:spLocks noGrp="1"/>
          </p:cNvSpPr>
          <p:nvPr userDrawn="1">
            <p:ph type="body" sz="quarter" idx="14" hasCustomPrompt="1"/>
          </p:nvPr>
        </p:nvSpPr>
        <p:spPr bwMode="gray">
          <a:xfrm>
            <a:off x="5336168" y="2717800"/>
            <a:ext cx="1548000" cy="393700"/>
          </a:xfrm>
        </p:spPr>
        <p:txBody>
          <a:bodyPr/>
          <a:lstStyle>
            <a:lvl1pPr marL="0" indent="0" algn="ctr">
              <a:lnSpc>
                <a:spcPct val="100000"/>
              </a:lnSpc>
              <a:buNone/>
              <a:defRPr sz="2400" b="1"/>
            </a:lvl1pPr>
            <a:lvl2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2pPr>
            <a:lvl3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3pPr>
            <a:lvl4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4pPr>
            <a:lvl5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5pPr>
            <a:lvl6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6pPr>
            <a:lvl7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7pPr>
            <a:lvl8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8pPr>
            <a:lvl9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9pPr>
          </a:lstStyle>
          <a:p>
            <a:pPr lvl="0"/>
            <a:r>
              <a:rPr lang="nl-NL"/>
              <a:t>[Tekst]</a:t>
            </a:r>
            <a:endParaRPr lang="nl-NL" dirty="0"/>
          </a:p>
        </p:txBody>
      </p:sp>
      <p:sp>
        <p:nvSpPr>
          <p:cNvPr id="13" name="Frame picture 9 (JU-Free) [PHJU]">
            <a:extLst>
              <a:ext uri="{FF2B5EF4-FFF2-40B4-BE49-F238E27FC236}">
                <a16:creationId xmlns:a16="http://schemas.microsoft.com/office/drawing/2014/main" id="{0F22E231-0FF0-30C5-816A-1B81BCB34F57}"/>
              </a:ext>
            </a:extLst>
          </p:cNvPr>
          <p:cNvSpPr>
            <a:spLocks noGrp="1" noChangeAspect="1"/>
          </p:cNvSpPr>
          <p:nvPr userDrawn="1">
            <p:ph type="clipArt" sz="quarter" idx="19" hasCustomPrompt="1"/>
            <p:custDataLst>
              <p:custData r:id="rId1"/>
            </p:custDataLst>
          </p:nvPr>
        </p:nvSpPr>
        <p:spPr bwMode="gray">
          <a:xfrm>
            <a:off x="2011649" y="3556000"/>
            <a:ext cx="1414800" cy="1414800"/>
          </a:xfrm>
        </p:spPr>
        <p:txBody>
          <a:bodyPr lIns="0" tIns="0" rIns="0" bIns="0" anchor="t"/>
          <a:lstStyle>
            <a:lvl1pPr marL="0" indent="0" algn="ctr" defTabSz="914400" rtl="0" eaLnBrk="1" latinLnBrk="0" hangingPunct="1">
              <a:lnSpc>
                <a:spcPct val="136000"/>
              </a:lnSpc>
              <a:spcBef>
                <a:spcPts val="0"/>
              </a:spcBef>
              <a:buClr>
                <a:schemeClr val="accent4"/>
              </a:buClr>
              <a:buFontTx/>
              <a:buNone/>
              <a:defRPr/>
            </a:lvl1pPr>
          </a:lstStyle>
          <a:p>
            <a:r>
              <a:rPr lang="nl-NL" dirty="0"/>
              <a:t>[Icoon]</a:t>
            </a:r>
          </a:p>
        </p:txBody>
      </p:sp>
      <p:sp>
        <p:nvSpPr>
          <p:cNvPr id="10" name="Frame text 10 (JU-Free) [PHJU]">
            <a:extLst>
              <a:ext uri="{FF2B5EF4-FFF2-40B4-BE49-F238E27FC236}">
                <a16:creationId xmlns:a16="http://schemas.microsoft.com/office/drawing/2014/main" id="{CE9EBD57-D83A-5822-B55C-26E1AAAD8075}"/>
              </a:ext>
            </a:extLst>
          </p:cNvPr>
          <p:cNvSpPr>
            <a:spLocks noGrp="1"/>
          </p:cNvSpPr>
          <p:nvPr userDrawn="1">
            <p:ph type="body" sz="quarter" idx="17" hasCustomPrompt="1"/>
          </p:nvPr>
        </p:nvSpPr>
        <p:spPr bwMode="gray">
          <a:xfrm>
            <a:off x="1375328" y="5143500"/>
            <a:ext cx="2687443" cy="762000"/>
          </a:xfrm>
        </p:spPr>
        <p:txBody>
          <a:bodyPr/>
          <a:lstStyle>
            <a:lvl1pPr marL="0" indent="0" algn="ctr">
              <a:lnSpc>
                <a:spcPct val="100000"/>
              </a:lnSpc>
              <a:spcAft>
                <a:spcPts val="0"/>
              </a:spcAft>
              <a:buNone/>
              <a:defRPr sz="2000" b="1"/>
            </a:lvl1pPr>
            <a:lvl2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[Kop niveau 1, tekst niveau 2]</a:t>
            </a:r>
            <a:endParaRPr lang="nl-NL" dirty="0"/>
          </a:p>
        </p:txBody>
      </p:sp>
      <p:sp>
        <p:nvSpPr>
          <p:cNvPr id="4" name="Frame picture 11 (JU-Free) [PHJU]">
            <a:extLst>
              <a:ext uri="{FF2B5EF4-FFF2-40B4-BE49-F238E27FC236}">
                <a16:creationId xmlns:a16="http://schemas.microsoft.com/office/drawing/2014/main" id="{AACDDCA9-5C34-0484-5399-FCD198A7B02A}"/>
              </a:ext>
            </a:extLst>
          </p:cNvPr>
          <p:cNvSpPr>
            <a:spLocks noGrp="1" noChangeAspect="1"/>
          </p:cNvSpPr>
          <p:nvPr userDrawn="1">
            <p:ph type="clipArt" sz="quarter" idx="20" hasCustomPrompt="1"/>
            <p:custDataLst>
              <p:custData r:id="rId2"/>
            </p:custDataLst>
          </p:nvPr>
        </p:nvSpPr>
        <p:spPr bwMode="gray">
          <a:xfrm>
            <a:off x="5420198" y="3551661"/>
            <a:ext cx="1414800" cy="1414800"/>
          </a:xfrm>
        </p:spPr>
        <p:txBody>
          <a:bodyPr lIns="0" tIns="0" rIns="0" bIns="0" anchor="t"/>
          <a:lstStyle>
            <a:lvl1pPr marL="0" indent="0" algn="ctr" defTabSz="914400" rtl="0" eaLnBrk="1" latinLnBrk="0" hangingPunct="1">
              <a:lnSpc>
                <a:spcPct val="136000"/>
              </a:lnSpc>
              <a:spcBef>
                <a:spcPts val="0"/>
              </a:spcBef>
              <a:buClr>
                <a:schemeClr val="accent4"/>
              </a:buClr>
              <a:buFontTx/>
              <a:buNone/>
              <a:defRPr/>
            </a:lvl1pPr>
          </a:lstStyle>
          <a:p>
            <a:r>
              <a:rPr lang="nl-NL" dirty="0"/>
              <a:t>[Icoon]</a:t>
            </a:r>
          </a:p>
        </p:txBody>
      </p:sp>
      <p:sp>
        <p:nvSpPr>
          <p:cNvPr id="8" name="Frame text 12 (JU-Free) [PHJU]">
            <a:extLst>
              <a:ext uri="{FF2B5EF4-FFF2-40B4-BE49-F238E27FC236}">
                <a16:creationId xmlns:a16="http://schemas.microsoft.com/office/drawing/2014/main" id="{0C84711E-D595-D83B-E2DA-4D296950E121}"/>
              </a:ext>
            </a:extLst>
          </p:cNvPr>
          <p:cNvSpPr>
            <a:spLocks noGrp="1"/>
          </p:cNvSpPr>
          <p:nvPr userDrawn="1">
            <p:ph type="body" sz="quarter" idx="15" hasCustomPrompt="1"/>
          </p:nvPr>
        </p:nvSpPr>
        <p:spPr bwMode="gray">
          <a:xfrm>
            <a:off x="4783877" y="5148000"/>
            <a:ext cx="2687443" cy="756000"/>
          </a:xfrm>
        </p:spPr>
        <p:txBody>
          <a:bodyPr/>
          <a:lstStyle>
            <a:lvl1pPr marL="0" indent="0" algn="ctr">
              <a:lnSpc>
                <a:spcPct val="100000"/>
              </a:lnSpc>
              <a:spcAft>
                <a:spcPts val="0"/>
              </a:spcAft>
              <a:buNone/>
              <a:defRPr sz="2000" b="1"/>
            </a:lvl1pPr>
            <a:lvl2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[Kop niveau 1, tekst </a:t>
            </a:r>
          </a:p>
          <a:p>
            <a:pPr lvl="0"/>
            <a:r>
              <a:rPr lang="nl-NL"/>
              <a:t>niveau 2]</a:t>
            </a:r>
            <a:endParaRPr lang="nl-NL" dirty="0"/>
          </a:p>
        </p:txBody>
      </p:sp>
      <p:sp>
        <p:nvSpPr>
          <p:cNvPr id="12" name="Frame picture 13 (JU-Free) [PHJU]">
            <a:extLst>
              <a:ext uri="{FF2B5EF4-FFF2-40B4-BE49-F238E27FC236}">
                <a16:creationId xmlns:a16="http://schemas.microsoft.com/office/drawing/2014/main" id="{D1279F8B-6A7F-4B5B-CBBE-BC972FFD8D8C}"/>
              </a:ext>
            </a:extLst>
          </p:cNvPr>
          <p:cNvSpPr>
            <a:spLocks noGrp="1" noChangeAspect="1"/>
          </p:cNvSpPr>
          <p:nvPr userDrawn="1">
            <p:ph type="clipArt" sz="quarter" idx="21" hasCustomPrompt="1"/>
            <p:custDataLst>
              <p:custData r:id="rId3"/>
            </p:custDataLst>
          </p:nvPr>
        </p:nvSpPr>
        <p:spPr bwMode="gray">
          <a:xfrm>
            <a:off x="8494218" y="3556000"/>
            <a:ext cx="1414800" cy="1414800"/>
          </a:xfrm>
        </p:spPr>
        <p:txBody>
          <a:bodyPr lIns="0" tIns="0" rIns="0" bIns="0" anchor="t"/>
          <a:lstStyle>
            <a:lvl1pPr marL="0" indent="0" algn="ctr" defTabSz="914400" rtl="0" eaLnBrk="1" latinLnBrk="0" hangingPunct="1">
              <a:lnSpc>
                <a:spcPct val="136000"/>
              </a:lnSpc>
              <a:spcBef>
                <a:spcPts val="0"/>
              </a:spcBef>
              <a:buClr>
                <a:schemeClr val="accent4"/>
              </a:buClr>
              <a:buFontTx/>
              <a:buNone/>
              <a:defRPr/>
            </a:lvl1pPr>
          </a:lstStyle>
          <a:p>
            <a:r>
              <a:rPr lang="nl-NL" dirty="0"/>
              <a:t>[Icoon]</a:t>
            </a:r>
          </a:p>
        </p:txBody>
      </p:sp>
      <p:sp>
        <p:nvSpPr>
          <p:cNvPr id="9" name="Frame text 14 (JU-Free) [PHJU]">
            <a:extLst>
              <a:ext uri="{FF2B5EF4-FFF2-40B4-BE49-F238E27FC236}">
                <a16:creationId xmlns:a16="http://schemas.microsoft.com/office/drawing/2014/main" id="{F52B09A6-1EBD-D0BE-3ADF-8FD53B81FCCD}"/>
              </a:ext>
            </a:extLst>
          </p:cNvPr>
          <p:cNvSpPr>
            <a:spLocks noGrp="1"/>
          </p:cNvSpPr>
          <p:nvPr userDrawn="1">
            <p:ph type="body" sz="quarter" idx="16" hasCustomPrompt="1"/>
          </p:nvPr>
        </p:nvSpPr>
        <p:spPr bwMode="gray">
          <a:xfrm>
            <a:off x="7857897" y="5148000"/>
            <a:ext cx="2687443" cy="756000"/>
          </a:xfrm>
        </p:spPr>
        <p:txBody>
          <a:bodyPr/>
          <a:lstStyle>
            <a:lvl1pPr marL="0" indent="0" algn="ctr">
              <a:lnSpc>
                <a:spcPct val="100000"/>
              </a:lnSpc>
              <a:spcAft>
                <a:spcPts val="0"/>
              </a:spcAft>
              <a:buNone/>
              <a:defRPr sz="2000" b="1"/>
            </a:lvl1pPr>
            <a:lvl2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ctr" fontAlgn="auto">
              <a:lnSpc>
                <a:spcPct val="100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[Kop niveau 1, tekst niveau 2]</a:t>
            </a:r>
            <a:endParaRPr lang="nl-NL" dirty="0"/>
          </a:p>
        </p:txBody>
      </p:sp>
      <p:sp>
        <p:nvSpPr>
          <p:cNvPr id="11" name="Frame text 15 (JU-Free) [PHJU]">
            <a:extLst>
              <a:ext uri="{FF2B5EF4-FFF2-40B4-BE49-F238E27FC236}">
                <a16:creationId xmlns:a16="http://schemas.microsoft.com/office/drawing/2014/main" id="{E983944C-C7E5-D437-99E6-191CC1FE3F7F}"/>
              </a:ext>
            </a:extLst>
          </p:cNvPr>
          <p:cNvSpPr>
            <a:spLocks noGrp="1"/>
          </p:cNvSpPr>
          <p:nvPr userDrawn="1">
            <p:ph type="body" sz="quarter" idx="18" hasCustomPrompt="1"/>
          </p:nvPr>
        </p:nvSpPr>
        <p:spPr bwMode="gray">
          <a:xfrm>
            <a:off x="901700" y="5930900"/>
            <a:ext cx="10579100" cy="177800"/>
          </a:xfrm>
        </p:spPr>
        <p:txBody>
          <a:bodyPr/>
          <a:lstStyle>
            <a:lvl1pPr marL="0" indent="0" algn="l">
              <a:lnSpc>
                <a:spcPct val="100000"/>
              </a:lnSpc>
              <a:buNone/>
              <a:defRPr sz="1000" b="0" i="1"/>
            </a:lvl1pPr>
            <a:lvl2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2pPr>
            <a:lvl3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3pPr>
            <a:lvl4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4pPr>
            <a:lvl5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5pPr>
            <a:lvl6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6pPr>
            <a:lvl7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7pPr>
            <a:lvl8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8pPr>
            <a:lvl9pPr marL="0" marR="0" indent="0" algn="l" fontAlgn="auto">
              <a:lnSpc>
                <a:spcPct val="110000"/>
              </a:lnSpc>
              <a:spcBef>
                <a:spcPts val="0"/>
              </a:spcBef>
              <a:spcAft>
                <a:spcPts val="0"/>
              </a:spcAft>
              <a:buFontTx/>
              <a:buNone/>
              <a:defRPr kumimoji="0" sz="2000" b="1" i="0" u="none" baseline="0">
                <a:solidFill>
                  <a:schemeClr val="tx1">
                    <a:lumMod val="100000"/>
                  </a:schemeClr>
                </a:solidFill>
                <a:latin typeface="Arial" panose="020B0604020202020204" pitchFamily="34" charset="0"/>
              </a:defRPr>
            </a:lvl9pPr>
          </a:lstStyle>
          <a:p>
            <a:pPr lvl="0"/>
            <a:r>
              <a:rPr lang="nl-NL"/>
              <a:t>[Bijschrift]</a:t>
            </a:r>
            <a:endParaRPr lang="nl-NL" dirty="0"/>
          </a:p>
        </p:txBody>
      </p:sp>
      <p:sp>
        <p:nvSpPr>
          <p:cNvPr id="5" name="Slide Number Placeholder 16 (JU-Free)">
            <a:extLst>
              <a:ext uri="{FF2B5EF4-FFF2-40B4-BE49-F238E27FC236}">
                <a16:creationId xmlns:a16="http://schemas.microsoft.com/office/drawing/2014/main" id="{A0DE2D6D-A4A3-6758-47D1-BFA7F07980CB}"/>
              </a:ext>
            </a:extLst>
          </p:cNvPr>
          <p:cNvSpPr>
            <a:spLocks noGrp="1"/>
          </p:cNvSpPr>
          <p:nvPr userDrawn="1">
            <p:ph type="sldNum" sz="quarter" idx="12"/>
          </p:nvPr>
        </p:nvSpPr>
        <p:spPr bwMode="gray"/>
        <p:txBody>
          <a:bodyPr/>
          <a:lstStyle>
            <a:lvl1pPr algn="r">
              <a:defRPr/>
            </a:lvl1pPr>
          </a:lstStyle>
          <a:p>
            <a:fld id="{8F18802B-E4C7-4B2D-B37A-6B7CC3C134EA}" type="slidenum">
              <a:rPr lang="nl-NL" smtClean="0"/>
              <a:pPr/>
              <a:t>‹nr.›</a:t>
            </a:fld>
            <a:endParaRPr lang="nl-NL" dirty="0"/>
          </a:p>
        </p:txBody>
      </p:sp>
      <p:sp>
        <p:nvSpPr>
          <p:cNvPr id="44" name="Instruction 17 (JU-Free)">
            <a:extLst>
              <a:ext uri="{FF2B5EF4-FFF2-40B4-BE49-F238E27FC236}">
                <a16:creationId xmlns:a16="http://schemas.microsoft.com/office/drawing/2014/main" id="{FC10E48F-852B-24C1-A1CD-C8C517E91E60}"/>
              </a:ext>
            </a:extLst>
          </p:cNvPr>
          <p:cNvSpPr>
            <a:spLocks noGrp="1"/>
          </p:cNvSpPr>
          <p:nvPr userDrawn="1">
            <p:ph type="body" sz="quarter" idx="22" hasCustomPrompt="1"/>
          </p:nvPr>
        </p:nvSpPr>
        <p:spPr bwMode="gray">
          <a:xfrm>
            <a:off x="-2147406" y="3556000"/>
            <a:ext cx="2052000" cy="2160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Om een icoon in te voegen: klik op de rand van het iconen-vak. Ga dan naar Invoegen | Afbeeldingen en voeg icoon naar keuze in. Je kunt ook een gekopieerd icoon plakken van het klembord.</a:t>
            </a:r>
            <a:br>
              <a:rPr lang="nl-NL" dirty="0"/>
            </a:br>
            <a:br>
              <a:rPr lang="nl-NL" dirty="0"/>
            </a:br>
            <a:r>
              <a:rPr lang="nl-NL" dirty="0"/>
              <a:t>Deze uitleg wordt niet geprint of getoond in de presentatie. Om deze uitleg te verwijderen: klik op de rand van het frame met de uitleg en kies delete.</a:t>
            </a:r>
          </a:p>
          <a:p>
            <a:pPr lvl="4"/>
            <a:endParaRPr lang="nl-NL" dirty="0"/>
          </a:p>
        </p:txBody>
      </p:sp>
      <p:sp>
        <p:nvSpPr>
          <p:cNvPr id="3" name="Rectangle 3">
            <a:extLst>
              <a:ext uri="{FF2B5EF4-FFF2-40B4-BE49-F238E27FC236}">
                <a16:creationId xmlns:a16="http://schemas.microsoft.com/office/drawing/2014/main" id="{8E7F0D0E-5DB4-A861-AE26-4CC45112C381}"/>
              </a:ext>
            </a:extLst>
          </p:cNvPr>
          <p:cNvSpPr>
            <a:spLocks noChangeArrowheads="1"/>
          </p:cNvSpPr>
          <p:nvPr userDrawn="1"/>
        </p:nvSpPr>
        <p:spPr bwMode="gray">
          <a:xfrm>
            <a:off x="900113" y="2914650"/>
            <a:ext cx="4332288" cy="12700"/>
          </a:xfrm>
          <a:prstGeom prst="rect">
            <a:avLst/>
          </a:prstGeom>
          <a:solidFill>
            <a:srgbClr val="BE8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Rectangle 4">
            <a:extLst>
              <a:ext uri="{FF2B5EF4-FFF2-40B4-BE49-F238E27FC236}">
                <a16:creationId xmlns:a16="http://schemas.microsoft.com/office/drawing/2014/main" id="{E5425668-8FA8-3992-2495-6DD0CF68044C}"/>
              </a:ext>
            </a:extLst>
          </p:cNvPr>
          <p:cNvSpPr>
            <a:spLocks noChangeArrowheads="1"/>
          </p:cNvSpPr>
          <p:nvPr userDrawn="1"/>
        </p:nvSpPr>
        <p:spPr bwMode="gray">
          <a:xfrm>
            <a:off x="6959600" y="2914650"/>
            <a:ext cx="4330700" cy="12700"/>
          </a:xfrm>
          <a:prstGeom prst="rect">
            <a:avLst/>
          </a:prstGeom>
          <a:solidFill>
            <a:srgbClr val="BE8C0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339949944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 tekst iconen]">
    <p:spTree>
      <p:nvGrpSpPr>
        <p:cNvPr id="1" name=""/>
        <p:cNvGrpSpPr/>
        <p:nvPr/>
      </p:nvGrpSpPr>
      <p:grpSpPr>
        <a:xfrm>
          <a:off x="0" y="0"/>
          <a:ext cx="0" cy="0"/>
          <a:chOff x="0" y="0"/>
          <a:chExt cx="0" cy="0"/>
        </a:xfrm>
      </p:grpSpPr>
      <p:sp>
        <p:nvSpPr>
          <p:cNvPr id="28" name="Rectangle 1">
            <a:extLst>
              <a:ext uri="{FF2B5EF4-FFF2-40B4-BE49-F238E27FC236}">
                <a16:creationId xmlns:a16="http://schemas.microsoft.com/office/drawing/2014/main" id="{850A5D64-5651-D05B-0594-98C10C95F6BB}"/>
              </a:ext>
            </a:extLst>
          </p:cNvPr>
          <p:cNvSpPr>
            <a:spLocks/>
          </p:cNvSpPr>
          <p:nvPr userDrawn="1"/>
        </p:nvSpPr>
        <p:spPr bwMode="gray">
          <a:xfrm>
            <a:off x="0" y="0"/>
            <a:ext cx="12193200" cy="6333894"/>
          </a:xfrm>
          <a:prstGeom prst="rect">
            <a:avLst/>
          </a:prstGeom>
          <a:solidFill>
            <a:srgbClr val="DC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Frame 2">
            <a:extLst>
              <a:ext uri="{FF2B5EF4-FFF2-40B4-BE49-F238E27FC236}">
                <a16:creationId xmlns:a16="http://schemas.microsoft.com/office/drawing/2014/main" id="{6CF5919B-9EC7-3CEC-BFCC-502826A6AB15}"/>
              </a:ext>
            </a:extLst>
          </p:cNvPr>
          <p:cNvSpPr>
            <a:spLocks/>
          </p:cNvSpPr>
          <p:nvPr userDrawn="1"/>
        </p:nvSpPr>
        <p:spPr bwMode="gray">
          <a:xfrm>
            <a:off x="4053840" y="1541102"/>
            <a:ext cx="9908222" cy="4554897"/>
          </a:xfrm>
          <a:custGeom>
            <a:avLst/>
            <a:gdLst>
              <a:gd name="T0" fmla="*/ 18077 w 34694"/>
              <a:gd name="T1" fmla="*/ 3051 h 15945"/>
              <a:gd name="T2" fmla="*/ 20380 w 34694"/>
              <a:gd name="T3" fmla="*/ 7711 h 15945"/>
              <a:gd name="T4" fmla="*/ 25832 w 34694"/>
              <a:gd name="T5" fmla="*/ 456 h 15945"/>
              <a:gd name="T6" fmla="*/ 32551 w 34694"/>
              <a:gd name="T7" fmla="*/ 2671 h 15945"/>
              <a:gd name="T8" fmla="*/ 28931 w 34694"/>
              <a:gd name="T9" fmla="*/ 4761 h 15945"/>
              <a:gd name="T10" fmla="*/ 26926 w 34694"/>
              <a:gd name="T11" fmla="*/ 7507 h 15945"/>
              <a:gd name="T12" fmla="*/ 22888 w 34694"/>
              <a:gd name="T13" fmla="*/ 6856 h 15945"/>
              <a:gd name="T14" fmla="*/ 19853 w 34694"/>
              <a:gd name="T15" fmla="*/ 6572 h 15945"/>
              <a:gd name="T16" fmla="*/ 18282 w 34694"/>
              <a:gd name="T17" fmla="*/ 13528 h 15945"/>
              <a:gd name="T18" fmla="*/ 16670 w 34694"/>
              <a:gd name="T19" fmla="*/ 3669 h 15945"/>
              <a:gd name="T20" fmla="*/ 17985 w 34694"/>
              <a:gd name="T21" fmla="*/ 1641 h 15945"/>
              <a:gd name="T22" fmla="*/ 22048 w 34694"/>
              <a:gd name="T23" fmla="*/ 1754 h 15945"/>
              <a:gd name="T24" fmla="*/ 27278 w 34694"/>
              <a:gd name="T25" fmla="*/ 1180 h 15945"/>
              <a:gd name="T26" fmla="*/ 17580 w 34694"/>
              <a:gd name="T27" fmla="*/ 3226 h 15945"/>
              <a:gd name="T28" fmla="*/ 18012 w 34694"/>
              <a:gd name="T29" fmla="*/ 2523 h 15945"/>
              <a:gd name="T30" fmla="*/ 18662 w 34694"/>
              <a:gd name="T31" fmla="*/ 4983 h 15945"/>
              <a:gd name="T32" fmla="*/ 17671 w 34694"/>
              <a:gd name="T33" fmla="*/ 4948 h 15945"/>
              <a:gd name="T34" fmla="*/ 21232 w 34694"/>
              <a:gd name="T35" fmla="*/ 4480 h 15945"/>
              <a:gd name="T36" fmla="*/ 29086 w 34694"/>
              <a:gd name="T37" fmla="*/ 4670 h 15945"/>
              <a:gd name="T38" fmla="*/ 30308 w 34694"/>
              <a:gd name="T39" fmla="*/ 4044 h 15945"/>
              <a:gd name="T40" fmla="*/ 20262 w 34694"/>
              <a:gd name="T41" fmla="*/ 11183 h 15945"/>
              <a:gd name="T42" fmla="*/ 28901 w 34694"/>
              <a:gd name="T43" fmla="*/ 9676 h 15945"/>
              <a:gd name="T44" fmla="*/ 28214 w 34694"/>
              <a:gd name="T45" fmla="*/ 7946 h 15945"/>
              <a:gd name="T46" fmla="*/ 33206 w 34694"/>
              <a:gd name="T47" fmla="*/ 13716 h 15945"/>
              <a:gd name="T48" fmla="*/ 20945 w 34694"/>
              <a:gd name="T49" fmla="*/ 11209 h 15945"/>
              <a:gd name="T50" fmla="*/ 29459 w 34694"/>
              <a:gd name="T51" fmla="*/ 5485 h 15945"/>
              <a:gd name="T52" fmla="*/ 14023 w 34694"/>
              <a:gd name="T53" fmla="*/ 2056 h 15945"/>
              <a:gd name="T54" fmla="*/ 25669 w 34694"/>
              <a:gd name="T55" fmla="*/ 9320 h 15945"/>
              <a:gd name="T56" fmla="*/ 27895 w 34694"/>
              <a:gd name="T57" fmla="*/ 10502 h 15945"/>
              <a:gd name="T58" fmla="*/ 28052 w 34694"/>
              <a:gd name="T59" fmla="*/ 10128 h 15945"/>
              <a:gd name="T60" fmla="*/ 26534 w 34694"/>
              <a:gd name="T61" fmla="*/ 9857 h 15945"/>
              <a:gd name="T62" fmla="*/ 14543 w 34694"/>
              <a:gd name="T63" fmla="*/ 861 h 15945"/>
              <a:gd name="T64" fmla="*/ 11366 w 34694"/>
              <a:gd name="T65" fmla="*/ 1744 h 15945"/>
              <a:gd name="T66" fmla="*/ 9926 w 34694"/>
              <a:gd name="T67" fmla="*/ 363 h 15945"/>
              <a:gd name="T68" fmla="*/ 14278 w 34694"/>
              <a:gd name="T69" fmla="*/ 1516 h 15945"/>
              <a:gd name="T70" fmla="*/ 12359 w 34694"/>
              <a:gd name="T71" fmla="*/ 58 h 15945"/>
              <a:gd name="T72" fmla="*/ 18707 w 34694"/>
              <a:gd name="T73" fmla="*/ 5541 h 15945"/>
              <a:gd name="T74" fmla="*/ 15686 w 34694"/>
              <a:gd name="T75" fmla="*/ 2993 h 15945"/>
              <a:gd name="T76" fmla="*/ 20188 w 34694"/>
              <a:gd name="T77" fmla="*/ 7696 h 15945"/>
              <a:gd name="T78" fmla="*/ 10435 w 34694"/>
              <a:gd name="T79" fmla="*/ 4108 h 15945"/>
              <a:gd name="T80" fmla="*/ 8621 w 34694"/>
              <a:gd name="T81" fmla="*/ 928 h 15945"/>
              <a:gd name="T82" fmla="*/ 6906 w 34694"/>
              <a:gd name="T83" fmla="*/ 674 h 15945"/>
              <a:gd name="T84" fmla="*/ 5345 w 34694"/>
              <a:gd name="T85" fmla="*/ 985 h 15945"/>
              <a:gd name="T86" fmla="*/ 5688 w 34694"/>
              <a:gd name="T87" fmla="*/ 1298 h 15945"/>
              <a:gd name="T88" fmla="*/ 8090 w 34694"/>
              <a:gd name="T89" fmla="*/ 735 h 15945"/>
              <a:gd name="T90" fmla="*/ 7056 w 34694"/>
              <a:gd name="T91" fmla="*/ 982 h 15945"/>
              <a:gd name="T92" fmla="*/ 10394 w 34694"/>
              <a:gd name="T93" fmla="*/ 4320 h 15945"/>
              <a:gd name="T94" fmla="*/ 9120 w 34694"/>
              <a:gd name="T95" fmla="*/ 14750 h 15945"/>
              <a:gd name="T96" fmla="*/ 5418 w 34694"/>
              <a:gd name="T97" fmla="*/ 6009 h 15945"/>
              <a:gd name="T98" fmla="*/ 2168 w 34694"/>
              <a:gd name="T99" fmla="*/ 2696 h 15945"/>
              <a:gd name="T100" fmla="*/ 614 w 34694"/>
              <a:gd name="T101" fmla="*/ 2234 h 15945"/>
              <a:gd name="T102" fmla="*/ 6817 w 34694"/>
              <a:gd name="T103" fmla="*/ 1672 h 15945"/>
              <a:gd name="T104" fmla="*/ 10082 w 34694"/>
              <a:gd name="T105" fmla="*/ 2418 h 15945"/>
              <a:gd name="T106" fmla="*/ 7351 w 34694"/>
              <a:gd name="T107" fmla="*/ 2546 h 15945"/>
              <a:gd name="T108" fmla="*/ 10805 w 34694"/>
              <a:gd name="T109" fmla="*/ 3382 h 15945"/>
              <a:gd name="T110" fmla="*/ 7747 w 34694"/>
              <a:gd name="T111" fmla="*/ 6196 h 15945"/>
              <a:gd name="T112" fmla="*/ 10181 w 34694"/>
              <a:gd name="T113" fmla="*/ 4299 h 15945"/>
              <a:gd name="T114" fmla="*/ 8746 w 34694"/>
              <a:gd name="T115" fmla="*/ 1329 h 15945"/>
              <a:gd name="T116" fmla="*/ 5428 w 34694"/>
              <a:gd name="T117" fmla="*/ 6288 h 15945"/>
              <a:gd name="T118" fmla="*/ 1538 w 34694"/>
              <a:gd name="T119" fmla="*/ 2797 h 15945"/>
              <a:gd name="T120" fmla="*/ 30617 w 34694"/>
              <a:gd name="T121" fmla="*/ 14375 h 15945"/>
              <a:gd name="T122" fmla="*/ 27335 w 34694"/>
              <a:gd name="T123" fmla="*/ 12061 h 15945"/>
              <a:gd name="T124" fmla="*/ 30305 w 34694"/>
              <a:gd name="T125" fmla="*/ 11209 h 1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94" h="15945">
                <a:moveTo>
                  <a:pt x="20377" y="7786"/>
                </a:moveTo>
                <a:cubicBezTo>
                  <a:pt x="20381" y="7786"/>
                  <a:pt x="20362" y="7826"/>
                  <a:pt x="20377" y="7786"/>
                </a:cubicBezTo>
                <a:close/>
                <a:moveTo>
                  <a:pt x="20401" y="7863"/>
                </a:moveTo>
                <a:cubicBezTo>
                  <a:pt x="20403" y="7872"/>
                  <a:pt x="20421" y="7824"/>
                  <a:pt x="20397" y="7824"/>
                </a:cubicBezTo>
                <a:cubicBezTo>
                  <a:pt x="20387" y="7831"/>
                  <a:pt x="20383" y="7863"/>
                  <a:pt x="20401" y="7863"/>
                </a:cubicBezTo>
                <a:close/>
                <a:moveTo>
                  <a:pt x="20446" y="7944"/>
                </a:moveTo>
                <a:cubicBezTo>
                  <a:pt x="20446" y="8037"/>
                  <a:pt x="20446" y="8037"/>
                  <a:pt x="20446" y="8037"/>
                </a:cubicBezTo>
                <a:cubicBezTo>
                  <a:pt x="20477" y="8012"/>
                  <a:pt x="20465" y="8012"/>
                  <a:pt x="20465" y="7991"/>
                </a:cubicBezTo>
                <a:cubicBezTo>
                  <a:pt x="20459" y="7988"/>
                  <a:pt x="20477" y="7952"/>
                  <a:pt x="20446" y="7944"/>
                </a:cubicBezTo>
                <a:close/>
                <a:moveTo>
                  <a:pt x="3460" y="3320"/>
                </a:moveTo>
                <a:cubicBezTo>
                  <a:pt x="3429" y="3332"/>
                  <a:pt x="3462" y="3320"/>
                  <a:pt x="3460" y="3320"/>
                </a:cubicBezTo>
                <a:close/>
                <a:moveTo>
                  <a:pt x="1198" y="3173"/>
                </a:moveTo>
                <a:cubicBezTo>
                  <a:pt x="1198" y="3208"/>
                  <a:pt x="1239" y="3176"/>
                  <a:pt x="1225" y="3173"/>
                </a:cubicBezTo>
                <a:cubicBezTo>
                  <a:pt x="1223" y="3152"/>
                  <a:pt x="1204" y="3148"/>
                  <a:pt x="1198" y="3173"/>
                </a:cubicBezTo>
                <a:close/>
                <a:moveTo>
                  <a:pt x="4814" y="5769"/>
                </a:moveTo>
                <a:cubicBezTo>
                  <a:pt x="4778" y="5809"/>
                  <a:pt x="4820" y="5769"/>
                  <a:pt x="4814" y="5769"/>
                </a:cubicBezTo>
                <a:close/>
                <a:moveTo>
                  <a:pt x="1538" y="2952"/>
                </a:moveTo>
                <a:cubicBezTo>
                  <a:pt x="1514" y="2959"/>
                  <a:pt x="1382" y="3011"/>
                  <a:pt x="1382" y="3031"/>
                </a:cubicBezTo>
                <a:cubicBezTo>
                  <a:pt x="1417" y="3049"/>
                  <a:pt x="1421" y="3082"/>
                  <a:pt x="1445" y="3108"/>
                </a:cubicBezTo>
                <a:cubicBezTo>
                  <a:pt x="1414" y="3122"/>
                  <a:pt x="1409" y="3129"/>
                  <a:pt x="1382" y="3145"/>
                </a:cubicBezTo>
                <a:cubicBezTo>
                  <a:pt x="1382" y="3190"/>
                  <a:pt x="1498" y="3066"/>
                  <a:pt x="1480" y="3108"/>
                </a:cubicBezTo>
                <a:cubicBezTo>
                  <a:pt x="1482" y="3108"/>
                  <a:pt x="1521" y="3106"/>
                  <a:pt x="1501" y="3108"/>
                </a:cubicBezTo>
                <a:cubicBezTo>
                  <a:pt x="1529" y="3108"/>
                  <a:pt x="1545" y="3090"/>
                  <a:pt x="1529" y="3076"/>
                </a:cubicBezTo>
                <a:cubicBezTo>
                  <a:pt x="1617" y="3076"/>
                  <a:pt x="1672" y="3034"/>
                  <a:pt x="1646" y="2983"/>
                </a:cubicBezTo>
                <a:cubicBezTo>
                  <a:pt x="1664" y="2949"/>
                  <a:pt x="1632" y="3013"/>
                  <a:pt x="1632" y="2974"/>
                </a:cubicBezTo>
                <a:cubicBezTo>
                  <a:pt x="1634" y="2973"/>
                  <a:pt x="1635" y="2952"/>
                  <a:pt x="1637" y="2952"/>
                </a:cubicBezTo>
                <a:cubicBezTo>
                  <a:pt x="1675" y="2963"/>
                  <a:pt x="1683" y="2920"/>
                  <a:pt x="1690" y="2920"/>
                </a:cubicBezTo>
                <a:cubicBezTo>
                  <a:pt x="1683" y="2922"/>
                  <a:pt x="1652" y="2910"/>
                  <a:pt x="1632" y="2894"/>
                </a:cubicBezTo>
                <a:cubicBezTo>
                  <a:pt x="1632" y="2865"/>
                  <a:pt x="1547" y="2939"/>
                  <a:pt x="1538" y="2952"/>
                </a:cubicBezTo>
                <a:close/>
                <a:moveTo>
                  <a:pt x="1679" y="2850"/>
                </a:moveTo>
                <a:cubicBezTo>
                  <a:pt x="1679" y="2814"/>
                  <a:pt x="1604" y="2865"/>
                  <a:pt x="1634" y="2865"/>
                </a:cubicBezTo>
                <a:cubicBezTo>
                  <a:pt x="1659" y="2848"/>
                  <a:pt x="1665" y="2882"/>
                  <a:pt x="1679" y="2850"/>
                </a:cubicBezTo>
                <a:close/>
                <a:moveTo>
                  <a:pt x="4918" y="5817"/>
                </a:moveTo>
                <a:cubicBezTo>
                  <a:pt x="4856" y="5816"/>
                  <a:pt x="4914" y="5817"/>
                  <a:pt x="4918" y="5817"/>
                </a:cubicBezTo>
                <a:close/>
                <a:moveTo>
                  <a:pt x="1328" y="3187"/>
                </a:moveTo>
                <a:cubicBezTo>
                  <a:pt x="1332" y="3181"/>
                  <a:pt x="1272" y="3221"/>
                  <a:pt x="1308" y="3221"/>
                </a:cubicBezTo>
                <a:cubicBezTo>
                  <a:pt x="1339" y="3225"/>
                  <a:pt x="1340" y="3187"/>
                  <a:pt x="1328" y="3187"/>
                </a:cubicBezTo>
                <a:close/>
                <a:moveTo>
                  <a:pt x="4885" y="5760"/>
                </a:moveTo>
                <a:cubicBezTo>
                  <a:pt x="4885" y="5794"/>
                  <a:pt x="4947" y="5766"/>
                  <a:pt x="4924" y="5760"/>
                </a:cubicBezTo>
                <a:cubicBezTo>
                  <a:pt x="4922" y="5736"/>
                  <a:pt x="4889" y="5751"/>
                  <a:pt x="4885" y="5760"/>
                </a:cubicBezTo>
                <a:close/>
                <a:moveTo>
                  <a:pt x="7723" y="4107"/>
                </a:moveTo>
                <a:cubicBezTo>
                  <a:pt x="7724" y="4104"/>
                  <a:pt x="7721" y="4108"/>
                  <a:pt x="7723" y="4107"/>
                </a:cubicBezTo>
                <a:close/>
                <a:moveTo>
                  <a:pt x="7813" y="4075"/>
                </a:moveTo>
                <a:cubicBezTo>
                  <a:pt x="7779" y="4071"/>
                  <a:pt x="7725" y="4082"/>
                  <a:pt x="7723" y="4107"/>
                </a:cubicBezTo>
                <a:cubicBezTo>
                  <a:pt x="7731" y="4105"/>
                  <a:pt x="7786" y="4115"/>
                  <a:pt x="7813" y="4075"/>
                </a:cubicBezTo>
                <a:close/>
                <a:moveTo>
                  <a:pt x="18" y="3576"/>
                </a:moveTo>
                <a:cubicBezTo>
                  <a:pt x="17" y="3575"/>
                  <a:pt x="17" y="3574"/>
                  <a:pt x="16" y="3574"/>
                </a:cubicBezTo>
                <a:cubicBezTo>
                  <a:pt x="15" y="3575"/>
                  <a:pt x="16" y="3576"/>
                  <a:pt x="18" y="3576"/>
                </a:cubicBezTo>
                <a:close/>
                <a:moveTo>
                  <a:pt x="379" y="3388"/>
                </a:moveTo>
                <a:cubicBezTo>
                  <a:pt x="384" y="3391"/>
                  <a:pt x="394" y="3357"/>
                  <a:pt x="371" y="3357"/>
                </a:cubicBezTo>
                <a:cubicBezTo>
                  <a:pt x="369" y="3359"/>
                  <a:pt x="287" y="3411"/>
                  <a:pt x="299" y="3419"/>
                </a:cubicBezTo>
                <a:cubicBezTo>
                  <a:pt x="291" y="3417"/>
                  <a:pt x="275" y="3417"/>
                  <a:pt x="266" y="3416"/>
                </a:cubicBezTo>
                <a:cubicBezTo>
                  <a:pt x="265" y="3415"/>
                  <a:pt x="263" y="3413"/>
                  <a:pt x="259" y="3410"/>
                </a:cubicBezTo>
                <a:cubicBezTo>
                  <a:pt x="259" y="3431"/>
                  <a:pt x="197" y="3414"/>
                  <a:pt x="197" y="3420"/>
                </a:cubicBezTo>
                <a:cubicBezTo>
                  <a:pt x="203" y="3452"/>
                  <a:pt x="197" y="3462"/>
                  <a:pt x="197" y="3482"/>
                </a:cubicBezTo>
                <a:cubicBezTo>
                  <a:pt x="164" y="3461"/>
                  <a:pt x="72" y="3434"/>
                  <a:pt x="72" y="3486"/>
                </a:cubicBezTo>
                <a:cubicBezTo>
                  <a:pt x="54" y="3496"/>
                  <a:pt x="25" y="3531"/>
                  <a:pt x="22" y="3544"/>
                </a:cubicBezTo>
                <a:cubicBezTo>
                  <a:pt x="0" y="3544"/>
                  <a:pt x="9" y="3566"/>
                  <a:pt x="16" y="3574"/>
                </a:cubicBezTo>
                <a:cubicBezTo>
                  <a:pt x="21" y="3564"/>
                  <a:pt x="127" y="3513"/>
                  <a:pt x="91" y="3513"/>
                </a:cubicBezTo>
                <a:cubicBezTo>
                  <a:pt x="160" y="3512"/>
                  <a:pt x="238" y="3496"/>
                  <a:pt x="287" y="3451"/>
                </a:cubicBezTo>
                <a:cubicBezTo>
                  <a:pt x="327" y="3451"/>
                  <a:pt x="444" y="3388"/>
                  <a:pt x="440" y="3388"/>
                </a:cubicBezTo>
                <a:cubicBezTo>
                  <a:pt x="422" y="3383"/>
                  <a:pt x="394" y="3388"/>
                  <a:pt x="379" y="3388"/>
                </a:cubicBezTo>
                <a:close/>
                <a:moveTo>
                  <a:pt x="20188" y="10360"/>
                </a:moveTo>
                <a:cubicBezTo>
                  <a:pt x="20196" y="10330"/>
                  <a:pt x="20184" y="10360"/>
                  <a:pt x="20188" y="10360"/>
                </a:cubicBezTo>
                <a:close/>
                <a:moveTo>
                  <a:pt x="20160" y="10502"/>
                </a:moveTo>
                <a:cubicBezTo>
                  <a:pt x="20152" y="10532"/>
                  <a:pt x="20164" y="10502"/>
                  <a:pt x="20160" y="10502"/>
                </a:cubicBezTo>
                <a:close/>
                <a:moveTo>
                  <a:pt x="20196" y="10122"/>
                </a:moveTo>
                <a:cubicBezTo>
                  <a:pt x="20196" y="10126"/>
                  <a:pt x="20165" y="10136"/>
                  <a:pt x="20165" y="10118"/>
                </a:cubicBezTo>
                <a:cubicBezTo>
                  <a:pt x="20149" y="10162"/>
                  <a:pt x="20159" y="10148"/>
                  <a:pt x="20134" y="10184"/>
                </a:cubicBezTo>
                <a:cubicBezTo>
                  <a:pt x="20134" y="10193"/>
                  <a:pt x="20177" y="10192"/>
                  <a:pt x="20177" y="10190"/>
                </a:cubicBezTo>
                <a:cubicBezTo>
                  <a:pt x="20203" y="10183"/>
                  <a:pt x="20203" y="10148"/>
                  <a:pt x="20196" y="10122"/>
                </a:cubicBezTo>
                <a:close/>
                <a:moveTo>
                  <a:pt x="20177" y="10190"/>
                </a:moveTo>
                <a:cubicBezTo>
                  <a:pt x="20177" y="10192"/>
                  <a:pt x="20179" y="10189"/>
                  <a:pt x="20177" y="10190"/>
                </a:cubicBezTo>
                <a:close/>
                <a:moveTo>
                  <a:pt x="27965" y="7070"/>
                </a:moveTo>
                <a:cubicBezTo>
                  <a:pt x="27965" y="7073"/>
                  <a:pt x="27996" y="7064"/>
                  <a:pt x="27996" y="7075"/>
                </a:cubicBezTo>
                <a:cubicBezTo>
                  <a:pt x="28028" y="6986"/>
                  <a:pt x="28060" y="6841"/>
                  <a:pt x="28120" y="6763"/>
                </a:cubicBezTo>
                <a:cubicBezTo>
                  <a:pt x="28120" y="6764"/>
                  <a:pt x="28121" y="6764"/>
                  <a:pt x="28121" y="6762"/>
                </a:cubicBezTo>
                <a:cubicBezTo>
                  <a:pt x="28120" y="6762"/>
                  <a:pt x="28120" y="6763"/>
                  <a:pt x="28120" y="6763"/>
                </a:cubicBezTo>
                <a:cubicBezTo>
                  <a:pt x="28116" y="6758"/>
                  <a:pt x="28103" y="6708"/>
                  <a:pt x="28109" y="6698"/>
                </a:cubicBezTo>
                <a:cubicBezTo>
                  <a:pt x="28117" y="6702"/>
                  <a:pt x="28121" y="6703"/>
                  <a:pt x="28112" y="6696"/>
                </a:cubicBezTo>
                <a:cubicBezTo>
                  <a:pt x="28111" y="6696"/>
                  <a:pt x="28110" y="6696"/>
                  <a:pt x="28109" y="6698"/>
                </a:cubicBezTo>
                <a:cubicBezTo>
                  <a:pt x="28109" y="6698"/>
                  <a:pt x="28109" y="6698"/>
                  <a:pt x="28109" y="6698"/>
                </a:cubicBezTo>
                <a:cubicBezTo>
                  <a:pt x="28095" y="6689"/>
                  <a:pt x="28065" y="6667"/>
                  <a:pt x="28060" y="6664"/>
                </a:cubicBezTo>
                <a:cubicBezTo>
                  <a:pt x="28069" y="6664"/>
                  <a:pt x="28038" y="6701"/>
                  <a:pt x="28058" y="6690"/>
                </a:cubicBezTo>
                <a:cubicBezTo>
                  <a:pt x="28058" y="6738"/>
                  <a:pt x="27934" y="6794"/>
                  <a:pt x="27934" y="6904"/>
                </a:cubicBezTo>
                <a:cubicBezTo>
                  <a:pt x="27900" y="6947"/>
                  <a:pt x="27944" y="6988"/>
                  <a:pt x="27965" y="7070"/>
                </a:cubicBezTo>
                <a:close/>
                <a:moveTo>
                  <a:pt x="17417" y="5594"/>
                </a:moveTo>
                <a:cubicBezTo>
                  <a:pt x="17417" y="5591"/>
                  <a:pt x="17415" y="5594"/>
                  <a:pt x="17417" y="5594"/>
                </a:cubicBezTo>
                <a:cubicBezTo>
                  <a:pt x="17412" y="5595"/>
                  <a:pt x="17374" y="5628"/>
                  <a:pt x="17394" y="5628"/>
                </a:cubicBezTo>
                <a:cubicBezTo>
                  <a:pt x="17397" y="5627"/>
                  <a:pt x="17400" y="5629"/>
                  <a:pt x="17402" y="5633"/>
                </a:cubicBezTo>
                <a:cubicBezTo>
                  <a:pt x="17443" y="5612"/>
                  <a:pt x="17416" y="5598"/>
                  <a:pt x="17417" y="5594"/>
                </a:cubicBezTo>
                <a:cubicBezTo>
                  <a:pt x="17417" y="5594"/>
                  <a:pt x="17417" y="5594"/>
                  <a:pt x="17417" y="5594"/>
                </a:cubicBezTo>
                <a:close/>
                <a:moveTo>
                  <a:pt x="21449" y="5143"/>
                </a:moveTo>
                <a:cubicBezTo>
                  <a:pt x="21436" y="5172"/>
                  <a:pt x="21466" y="5144"/>
                  <a:pt x="21468" y="5110"/>
                </a:cubicBezTo>
                <a:cubicBezTo>
                  <a:pt x="21468" y="5089"/>
                  <a:pt x="21410" y="5134"/>
                  <a:pt x="21449" y="5143"/>
                </a:cubicBezTo>
                <a:close/>
                <a:moveTo>
                  <a:pt x="18106" y="3080"/>
                </a:moveTo>
                <a:cubicBezTo>
                  <a:pt x="18144" y="3079"/>
                  <a:pt x="18126" y="3063"/>
                  <a:pt x="18134" y="3046"/>
                </a:cubicBezTo>
                <a:cubicBezTo>
                  <a:pt x="18167" y="3046"/>
                  <a:pt x="18159" y="3040"/>
                  <a:pt x="18174" y="3046"/>
                </a:cubicBezTo>
                <a:cubicBezTo>
                  <a:pt x="18174" y="3046"/>
                  <a:pt x="18160" y="2985"/>
                  <a:pt x="18160" y="2983"/>
                </a:cubicBezTo>
                <a:cubicBezTo>
                  <a:pt x="18164" y="2979"/>
                  <a:pt x="18199" y="2989"/>
                  <a:pt x="18199" y="2983"/>
                </a:cubicBezTo>
                <a:cubicBezTo>
                  <a:pt x="18199" y="2952"/>
                  <a:pt x="18199" y="2952"/>
                  <a:pt x="18199" y="2952"/>
                </a:cubicBezTo>
                <a:cubicBezTo>
                  <a:pt x="18137" y="2954"/>
                  <a:pt x="18080" y="2988"/>
                  <a:pt x="18077" y="3051"/>
                </a:cubicBezTo>
                <a:cubicBezTo>
                  <a:pt x="18074" y="3051"/>
                  <a:pt x="18074" y="3051"/>
                  <a:pt x="18074" y="3051"/>
                </a:cubicBezTo>
                <a:cubicBezTo>
                  <a:pt x="18071" y="3051"/>
                  <a:pt x="18071" y="3051"/>
                  <a:pt x="18071" y="3051"/>
                </a:cubicBezTo>
                <a:cubicBezTo>
                  <a:pt x="18069" y="3051"/>
                  <a:pt x="18069" y="3051"/>
                  <a:pt x="18069" y="3051"/>
                </a:cubicBezTo>
                <a:cubicBezTo>
                  <a:pt x="18071" y="3051"/>
                  <a:pt x="18082" y="3110"/>
                  <a:pt x="18085" y="3110"/>
                </a:cubicBezTo>
                <a:cubicBezTo>
                  <a:pt x="18098" y="3099"/>
                  <a:pt x="18106" y="3090"/>
                  <a:pt x="18106" y="3080"/>
                </a:cubicBezTo>
                <a:close/>
                <a:moveTo>
                  <a:pt x="18186" y="2927"/>
                </a:moveTo>
                <a:cubicBezTo>
                  <a:pt x="18221" y="2887"/>
                  <a:pt x="18180" y="2927"/>
                  <a:pt x="18186" y="2927"/>
                </a:cubicBezTo>
                <a:close/>
                <a:moveTo>
                  <a:pt x="10926" y="4241"/>
                </a:moveTo>
                <a:cubicBezTo>
                  <a:pt x="10926" y="4239"/>
                  <a:pt x="10909" y="4194"/>
                  <a:pt x="10906" y="4193"/>
                </a:cubicBezTo>
                <a:cubicBezTo>
                  <a:pt x="10904" y="4169"/>
                  <a:pt x="10873" y="4220"/>
                  <a:pt x="10889" y="4222"/>
                </a:cubicBezTo>
                <a:cubicBezTo>
                  <a:pt x="10859" y="4222"/>
                  <a:pt x="10926" y="4274"/>
                  <a:pt x="10926" y="4241"/>
                </a:cubicBezTo>
                <a:close/>
                <a:moveTo>
                  <a:pt x="18636" y="401"/>
                </a:moveTo>
                <a:cubicBezTo>
                  <a:pt x="18637" y="401"/>
                  <a:pt x="18638" y="401"/>
                  <a:pt x="18639" y="401"/>
                </a:cubicBezTo>
                <a:cubicBezTo>
                  <a:pt x="18638" y="392"/>
                  <a:pt x="18636" y="388"/>
                  <a:pt x="18636" y="401"/>
                </a:cubicBezTo>
                <a:close/>
                <a:moveTo>
                  <a:pt x="18358" y="763"/>
                </a:moveTo>
                <a:cubicBezTo>
                  <a:pt x="18353" y="765"/>
                  <a:pt x="18350" y="767"/>
                  <a:pt x="18347" y="768"/>
                </a:cubicBezTo>
                <a:cubicBezTo>
                  <a:pt x="18354" y="768"/>
                  <a:pt x="18357" y="766"/>
                  <a:pt x="18358" y="763"/>
                </a:cubicBezTo>
                <a:close/>
                <a:moveTo>
                  <a:pt x="17357" y="487"/>
                </a:moveTo>
                <a:cubicBezTo>
                  <a:pt x="17357" y="487"/>
                  <a:pt x="17357" y="487"/>
                  <a:pt x="17357" y="487"/>
                </a:cubicBezTo>
                <a:cubicBezTo>
                  <a:pt x="17357" y="486"/>
                  <a:pt x="17357" y="485"/>
                  <a:pt x="17357" y="487"/>
                </a:cubicBezTo>
                <a:close/>
                <a:moveTo>
                  <a:pt x="17357" y="487"/>
                </a:moveTo>
                <a:cubicBezTo>
                  <a:pt x="17357" y="487"/>
                  <a:pt x="17491" y="428"/>
                  <a:pt x="17492" y="487"/>
                </a:cubicBezTo>
                <a:cubicBezTo>
                  <a:pt x="17494" y="485"/>
                  <a:pt x="17516" y="489"/>
                  <a:pt x="17513" y="487"/>
                </a:cubicBezTo>
                <a:cubicBezTo>
                  <a:pt x="17549" y="438"/>
                  <a:pt x="17525" y="466"/>
                  <a:pt x="17578" y="487"/>
                </a:cubicBezTo>
                <a:cubicBezTo>
                  <a:pt x="17578" y="405"/>
                  <a:pt x="17705" y="474"/>
                  <a:pt x="17690" y="485"/>
                </a:cubicBezTo>
                <a:cubicBezTo>
                  <a:pt x="17750" y="470"/>
                  <a:pt x="17771" y="468"/>
                  <a:pt x="17825" y="487"/>
                </a:cubicBezTo>
                <a:cubicBezTo>
                  <a:pt x="17826" y="488"/>
                  <a:pt x="17827" y="490"/>
                  <a:pt x="17829" y="493"/>
                </a:cubicBezTo>
                <a:cubicBezTo>
                  <a:pt x="17832" y="455"/>
                  <a:pt x="17917" y="444"/>
                  <a:pt x="17945" y="456"/>
                </a:cubicBezTo>
                <a:cubicBezTo>
                  <a:pt x="17971" y="456"/>
                  <a:pt x="18016" y="458"/>
                  <a:pt x="18059" y="466"/>
                </a:cubicBezTo>
                <a:cubicBezTo>
                  <a:pt x="18052" y="462"/>
                  <a:pt x="18046" y="459"/>
                  <a:pt x="18041" y="456"/>
                </a:cubicBezTo>
                <a:cubicBezTo>
                  <a:pt x="18081" y="456"/>
                  <a:pt x="18065" y="351"/>
                  <a:pt x="18136" y="424"/>
                </a:cubicBezTo>
                <a:cubicBezTo>
                  <a:pt x="18132" y="411"/>
                  <a:pt x="18133" y="401"/>
                  <a:pt x="18142" y="393"/>
                </a:cubicBezTo>
                <a:cubicBezTo>
                  <a:pt x="18151" y="404"/>
                  <a:pt x="18160" y="410"/>
                  <a:pt x="18168" y="425"/>
                </a:cubicBezTo>
                <a:cubicBezTo>
                  <a:pt x="18173" y="441"/>
                  <a:pt x="18161" y="394"/>
                  <a:pt x="18166" y="394"/>
                </a:cubicBezTo>
                <a:cubicBezTo>
                  <a:pt x="18201" y="401"/>
                  <a:pt x="18199" y="381"/>
                  <a:pt x="18199" y="425"/>
                </a:cubicBezTo>
                <a:cubicBezTo>
                  <a:pt x="18251" y="367"/>
                  <a:pt x="18335" y="410"/>
                  <a:pt x="18386" y="417"/>
                </a:cubicBezTo>
                <a:cubicBezTo>
                  <a:pt x="18409" y="424"/>
                  <a:pt x="18480" y="422"/>
                  <a:pt x="18480" y="437"/>
                </a:cubicBezTo>
                <a:cubicBezTo>
                  <a:pt x="18495" y="376"/>
                  <a:pt x="18549" y="368"/>
                  <a:pt x="18604" y="430"/>
                </a:cubicBezTo>
                <a:cubicBezTo>
                  <a:pt x="18609" y="430"/>
                  <a:pt x="18609" y="430"/>
                  <a:pt x="18609" y="430"/>
                </a:cubicBezTo>
                <a:cubicBezTo>
                  <a:pt x="18608" y="430"/>
                  <a:pt x="18623" y="427"/>
                  <a:pt x="18636" y="427"/>
                </a:cubicBezTo>
                <a:cubicBezTo>
                  <a:pt x="18640" y="420"/>
                  <a:pt x="18640" y="408"/>
                  <a:pt x="18639" y="401"/>
                </a:cubicBezTo>
                <a:cubicBezTo>
                  <a:pt x="18722" y="389"/>
                  <a:pt x="18907" y="412"/>
                  <a:pt x="18979" y="453"/>
                </a:cubicBezTo>
                <a:cubicBezTo>
                  <a:pt x="18979" y="486"/>
                  <a:pt x="18891" y="493"/>
                  <a:pt x="18841" y="487"/>
                </a:cubicBezTo>
                <a:cubicBezTo>
                  <a:pt x="18852" y="487"/>
                  <a:pt x="18760" y="544"/>
                  <a:pt x="18705" y="549"/>
                </a:cubicBezTo>
                <a:cubicBezTo>
                  <a:pt x="18563" y="563"/>
                  <a:pt x="18466" y="549"/>
                  <a:pt x="18387" y="549"/>
                </a:cubicBezTo>
                <a:cubicBezTo>
                  <a:pt x="18337" y="540"/>
                  <a:pt x="18232" y="521"/>
                  <a:pt x="18149" y="497"/>
                </a:cubicBezTo>
                <a:cubicBezTo>
                  <a:pt x="18161" y="506"/>
                  <a:pt x="18168" y="517"/>
                  <a:pt x="18168" y="530"/>
                </a:cubicBezTo>
                <a:cubicBezTo>
                  <a:pt x="18179" y="539"/>
                  <a:pt x="18181" y="557"/>
                  <a:pt x="18222" y="518"/>
                </a:cubicBezTo>
                <a:cubicBezTo>
                  <a:pt x="18215" y="518"/>
                  <a:pt x="18388" y="580"/>
                  <a:pt x="18342" y="580"/>
                </a:cubicBezTo>
                <a:cubicBezTo>
                  <a:pt x="18413" y="589"/>
                  <a:pt x="18456" y="589"/>
                  <a:pt x="18480" y="648"/>
                </a:cubicBezTo>
                <a:cubicBezTo>
                  <a:pt x="18480" y="646"/>
                  <a:pt x="18480" y="645"/>
                  <a:pt x="18480" y="643"/>
                </a:cubicBezTo>
                <a:cubicBezTo>
                  <a:pt x="18480" y="643"/>
                  <a:pt x="18480" y="643"/>
                  <a:pt x="18480" y="643"/>
                </a:cubicBezTo>
                <a:cubicBezTo>
                  <a:pt x="18480" y="643"/>
                  <a:pt x="18480" y="643"/>
                  <a:pt x="18480" y="643"/>
                </a:cubicBezTo>
                <a:cubicBezTo>
                  <a:pt x="18480" y="636"/>
                  <a:pt x="18481" y="640"/>
                  <a:pt x="18481" y="642"/>
                </a:cubicBezTo>
                <a:cubicBezTo>
                  <a:pt x="18491" y="636"/>
                  <a:pt x="18621" y="654"/>
                  <a:pt x="18621" y="705"/>
                </a:cubicBezTo>
                <a:cubicBezTo>
                  <a:pt x="18634" y="700"/>
                  <a:pt x="18698" y="662"/>
                  <a:pt x="18698" y="695"/>
                </a:cubicBezTo>
                <a:cubicBezTo>
                  <a:pt x="18668" y="745"/>
                  <a:pt x="18567" y="797"/>
                  <a:pt x="18480" y="748"/>
                </a:cubicBezTo>
                <a:cubicBezTo>
                  <a:pt x="18480" y="728"/>
                  <a:pt x="18506" y="741"/>
                  <a:pt x="18513" y="737"/>
                </a:cubicBezTo>
                <a:cubicBezTo>
                  <a:pt x="18463" y="711"/>
                  <a:pt x="18392" y="747"/>
                  <a:pt x="18358" y="763"/>
                </a:cubicBezTo>
                <a:cubicBezTo>
                  <a:pt x="18359" y="753"/>
                  <a:pt x="18328" y="731"/>
                  <a:pt x="18324" y="730"/>
                </a:cubicBezTo>
                <a:cubicBezTo>
                  <a:pt x="18326" y="727"/>
                  <a:pt x="18384" y="710"/>
                  <a:pt x="18392" y="708"/>
                </a:cubicBezTo>
                <a:cubicBezTo>
                  <a:pt x="18358" y="708"/>
                  <a:pt x="18277" y="617"/>
                  <a:pt x="18279" y="617"/>
                </a:cubicBezTo>
                <a:cubicBezTo>
                  <a:pt x="18230" y="617"/>
                  <a:pt x="18230" y="617"/>
                  <a:pt x="18230" y="617"/>
                </a:cubicBezTo>
                <a:cubicBezTo>
                  <a:pt x="18229" y="617"/>
                  <a:pt x="18231" y="636"/>
                  <a:pt x="18238" y="646"/>
                </a:cubicBezTo>
                <a:cubicBezTo>
                  <a:pt x="18219" y="649"/>
                  <a:pt x="18185" y="635"/>
                  <a:pt x="18168" y="643"/>
                </a:cubicBezTo>
                <a:cubicBezTo>
                  <a:pt x="18189" y="682"/>
                  <a:pt x="18170" y="674"/>
                  <a:pt x="18136" y="674"/>
                </a:cubicBezTo>
                <a:cubicBezTo>
                  <a:pt x="18120" y="713"/>
                  <a:pt x="18034" y="774"/>
                  <a:pt x="18012" y="790"/>
                </a:cubicBezTo>
                <a:cubicBezTo>
                  <a:pt x="18012" y="801"/>
                  <a:pt x="18003" y="810"/>
                  <a:pt x="17994" y="830"/>
                </a:cubicBezTo>
                <a:cubicBezTo>
                  <a:pt x="18015" y="873"/>
                  <a:pt x="17887" y="857"/>
                  <a:pt x="17887" y="847"/>
                </a:cubicBezTo>
                <a:cubicBezTo>
                  <a:pt x="17887" y="828"/>
                  <a:pt x="17913" y="848"/>
                  <a:pt x="17918" y="830"/>
                </a:cubicBezTo>
                <a:cubicBezTo>
                  <a:pt x="17827" y="832"/>
                  <a:pt x="17724" y="791"/>
                  <a:pt x="17669" y="733"/>
                </a:cubicBezTo>
                <a:cubicBezTo>
                  <a:pt x="17669" y="736"/>
                  <a:pt x="17762" y="748"/>
                  <a:pt x="17762" y="724"/>
                </a:cubicBezTo>
                <a:cubicBezTo>
                  <a:pt x="17762" y="705"/>
                  <a:pt x="17762" y="705"/>
                  <a:pt x="17762" y="705"/>
                </a:cubicBezTo>
                <a:cubicBezTo>
                  <a:pt x="17708" y="708"/>
                  <a:pt x="17622" y="674"/>
                  <a:pt x="17644" y="674"/>
                </a:cubicBezTo>
                <a:cubicBezTo>
                  <a:pt x="17626" y="672"/>
                  <a:pt x="17513" y="649"/>
                  <a:pt x="17513" y="624"/>
                </a:cubicBezTo>
                <a:cubicBezTo>
                  <a:pt x="17540" y="617"/>
                  <a:pt x="17432" y="623"/>
                  <a:pt x="17449" y="583"/>
                </a:cubicBezTo>
                <a:cubicBezTo>
                  <a:pt x="17442" y="584"/>
                  <a:pt x="17392" y="556"/>
                  <a:pt x="17417" y="550"/>
                </a:cubicBezTo>
                <a:cubicBezTo>
                  <a:pt x="17399" y="550"/>
                  <a:pt x="17387" y="537"/>
                  <a:pt x="17362" y="518"/>
                </a:cubicBezTo>
                <a:cubicBezTo>
                  <a:pt x="17355" y="518"/>
                  <a:pt x="17357" y="491"/>
                  <a:pt x="17357" y="487"/>
                </a:cubicBezTo>
                <a:close/>
                <a:moveTo>
                  <a:pt x="18304" y="610"/>
                </a:moveTo>
                <a:cubicBezTo>
                  <a:pt x="18304" y="612"/>
                  <a:pt x="18350" y="617"/>
                  <a:pt x="18304" y="610"/>
                </a:cubicBezTo>
                <a:close/>
                <a:moveTo>
                  <a:pt x="18059" y="510"/>
                </a:moveTo>
                <a:cubicBezTo>
                  <a:pt x="18071" y="503"/>
                  <a:pt x="18070" y="499"/>
                  <a:pt x="18059" y="510"/>
                </a:cubicBezTo>
                <a:close/>
                <a:moveTo>
                  <a:pt x="17890" y="629"/>
                </a:moveTo>
                <a:cubicBezTo>
                  <a:pt x="17890" y="632"/>
                  <a:pt x="17918" y="634"/>
                  <a:pt x="17890" y="629"/>
                </a:cubicBezTo>
                <a:close/>
                <a:moveTo>
                  <a:pt x="17703" y="674"/>
                </a:moveTo>
                <a:cubicBezTo>
                  <a:pt x="17758" y="656"/>
                  <a:pt x="17775" y="643"/>
                  <a:pt x="17833" y="643"/>
                </a:cubicBezTo>
                <a:cubicBezTo>
                  <a:pt x="17803" y="623"/>
                  <a:pt x="17798" y="609"/>
                  <a:pt x="17753" y="612"/>
                </a:cubicBezTo>
                <a:cubicBezTo>
                  <a:pt x="17753" y="612"/>
                  <a:pt x="17754" y="612"/>
                  <a:pt x="17755" y="612"/>
                </a:cubicBezTo>
                <a:cubicBezTo>
                  <a:pt x="17755" y="612"/>
                  <a:pt x="17755" y="612"/>
                  <a:pt x="17756" y="612"/>
                </a:cubicBezTo>
                <a:cubicBezTo>
                  <a:pt x="17809" y="612"/>
                  <a:pt x="17739" y="657"/>
                  <a:pt x="17741" y="643"/>
                </a:cubicBezTo>
                <a:cubicBezTo>
                  <a:pt x="17716" y="643"/>
                  <a:pt x="17722" y="645"/>
                  <a:pt x="17704" y="663"/>
                </a:cubicBezTo>
                <a:cubicBezTo>
                  <a:pt x="17701" y="656"/>
                  <a:pt x="17701" y="660"/>
                  <a:pt x="17703" y="674"/>
                </a:cubicBezTo>
                <a:close/>
                <a:moveTo>
                  <a:pt x="17651" y="505"/>
                </a:moveTo>
                <a:cubicBezTo>
                  <a:pt x="17677" y="500"/>
                  <a:pt x="17663" y="495"/>
                  <a:pt x="17651" y="505"/>
                </a:cubicBezTo>
                <a:close/>
                <a:moveTo>
                  <a:pt x="19999" y="7436"/>
                </a:moveTo>
                <a:cubicBezTo>
                  <a:pt x="20012" y="7399"/>
                  <a:pt x="19995" y="7436"/>
                  <a:pt x="19999" y="7436"/>
                </a:cubicBezTo>
                <a:close/>
                <a:moveTo>
                  <a:pt x="20148" y="7250"/>
                </a:moveTo>
                <a:cubicBezTo>
                  <a:pt x="20140" y="7280"/>
                  <a:pt x="20152" y="7250"/>
                  <a:pt x="20148" y="7250"/>
                </a:cubicBezTo>
                <a:close/>
                <a:moveTo>
                  <a:pt x="20342" y="7545"/>
                </a:moveTo>
                <a:cubicBezTo>
                  <a:pt x="20312" y="7524"/>
                  <a:pt x="20342" y="7550"/>
                  <a:pt x="20342" y="7545"/>
                </a:cubicBezTo>
                <a:close/>
                <a:moveTo>
                  <a:pt x="20380" y="7711"/>
                </a:moveTo>
                <a:cubicBezTo>
                  <a:pt x="20379" y="7705"/>
                  <a:pt x="20378" y="7698"/>
                  <a:pt x="20377" y="7694"/>
                </a:cubicBezTo>
                <a:cubicBezTo>
                  <a:pt x="20379" y="7695"/>
                  <a:pt x="20381" y="7694"/>
                  <a:pt x="20382" y="7693"/>
                </a:cubicBezTo>
                <a:cubicBezTo>
                  <a:pt x="20365" y="7675"/>
                  <a:pt x="20361" y="7674"/>
                  <a:pt x="20345" y="7663"/>
                </a:cubicBezTo>
                <a:cubicBezTo>
                  <a:pt x="20336" y="7663"/>
                  <a:pt x="20373" y="7619"/>
                  <a:pt x="20383" y="7616"/>
                </a:cubicBezTo>
                <a:cubicBezTo>
                  <a:pt x="20373" y="7603"/>
                  <a:pt x="20373" y="7598"/>
                  <a:pt x="20385" y="7600"/>
                </a:cubicBezTo>
                <a:cubicBezTo>
                  <a:pt x="20363" y="7600"/>
                  <a:pt x="20442" y="7679"/>
                  <a:pt x="20446" y="7682"/>
                </a:cubicBezTo>
                <a:cubicBezTo>
                  <a:pt x="20446" y="7679"/>
                  <a:pt x="20386" y="7706"/>
                  <a:pt x="20380" y="7711"/>
                </a:cubicBezTo>
                <a:close/>
                <a:moveTo>
                  <a:pt x="20384" y="7692"/>
                </a:moveTo>
                <a:cubicBezTo>
                  <a:pt x="20383" y="7686"/>
                  <a:pt x="20383" y="7686"/>
                  <a:pt x="20383" y="7692"/>
                </a:cubicBezTo>
                <a:cubicBezTo>
                  <a:pt x="20383" y="7692"/>
                  <a:pt x="20384" y="7692"/>
                  <a:pt x="20384" y="7692"/>
                </a:cubicBezTo>
                <a:close/>
                <a:moveTo>
                  <a:pt x="20383" y="7711"/>
                </a:moveTo>
                <a:cubicBezTo>
                  <a:pt x="20382" y="7711"/>
                  <a:pt x="20381" y="7712"/>
                  <a:pt x="20380" y="7712"/>
                </a:cubicBezTo>
                <a:cubicBezTo>
                  <a:pt x="20382" y="7725"/>
                  <a:pt x="20383" y="7734"/>
                  <a:pt x="20383" y="7711"/>
                </a:cubicBezTo>
                <a:close/>
                <a:moveTo>
                  <a:pt x="20203" y="7298"/>
                </a:moveTo>
                <a:cubicBezTo>
                  <a:pt x="20201" y="7298"/>
                  <a:pt x="20203" y="7301"/>
                  <a:pt x="20203" y="7298"/>
                </a:cubicBezTo>
                <a:close/>
                <a:moveTo>
                  <a:pt x="20203" y="7298"/>
                </a:moveTo>
                <a:cubicBezTo>
                  <a:pt x="20211" y="7301"/>
                  <a:pt x="20202" y="7284"/>
                  <a:pt x="20203" y="7298"/>
                </a:cubicBezTo>
                <a:close/>
                <a:moveTo>
                  <a:pt x="21149" y="6400"/>
                </a:moveTo>
                <a:cubicBezTo>
                  <a:pt x="21133" y="6440"/>
                  <a:pt x="21153" y="6400"/>
                  <a:pt x="21149" y="6400"/>
                </a:cubicBezTo>
                <a:close/>
                <a:moveTo>
                  <a:pt x="20437" y="7696"/>
                </a:moveTo>
                <a:cubicBezTo>
                  <a:pt x="20424" y="7713"/>
                  <a:pt x="20376" y="7697"/>
                  <a:pt x="20429" y="7740"/>
                </a:cubicBezTo>
                <a:cubicBezTo>
                  <a:pt x="20432" y="7740"/>
                  <a:pt x="20457" y="7696"/>
                  <a:pt x="20437" y="7696"/>
                </a:cubicBezTo>
                <a:close/>
                <a:moveTo>
                  <a:pt x="18958" y="2756"/>
                </a:moveTo>
                <a:cubicBezTo>
                  <a:pt x="18965" y="2726"/>
                  <a:pt x="18954" y="2756"/>
                  <a:pt x="18958" y="2756"/>
                </a:cubicBezTo>
                <a:close/>
                <a:moveTo>
                  <a:pt x="19762" y="2190"/>
                </a:moveTo>
                <a:cubicBezTo>
                  <a:pt x="19756" y="2190"/>
                  <a:pt x="19790" y="2222"/>
                  <a:pt x="19762" y="2190"/>
                </a:cubicBezTo>
                <a:close/>
                <a:moveTo>
                  <a:pt x="19070" y="2737"/>
                </a:moveTo>
                <a:cubicBezTo>
                  <a:pt x="19086" y="2697"/>
                  <a:pt x="19066" y="2737"/>
                  <a:pt x="19070" y="2737"/>
                </a:cubicBezTo>
                <a:close/>
                <a:moveTo>
                  <a:pt x="19018" y="2742"/>
                </a:moveTo>
                <a:cubicBezTo>
                  <a:pt x="19022" y="2742"/>
                  <a:pt x="19071" y="2699"/>
                  <a:pt x="19018" y="2742"/>
                </a:cubicBezTo>
                <a:close/>
                <a:moveTo>
                  <a:pt x="18932" y="2732"/>
                </a:moveTo>
                <a:cubicBezTo>
                  <a:pt x="18930" y="2732"/>
                  <a:pt x="18933" y="2735"/>
                  <a:pt x="18932" y="2732"/>
                </a:cubicBezTo>
                <a:close/>
                <a:moveTo>
                  <a:pt x="18932" y="2732"/>
                </a:moveTo>
                <a:cubicBezTo>
                  <a:pt x="18950" y="2736"/>
                  <a:pt x="18931" y="2709"/>
                  <a:pt x="18932" y="2732"/>
                </a:cubicBezTo>
                <a:close/>
                <a:moveTo>
                  <a:pt x="22062" y="393"/>
                </a:moveTo>
                <a:cubicBezTo>
                  <a:pt x="22150" y="470"/>
                  <a:pt x="22321" y="415"/>
                  <a:pt x="22349" y="354"/>
                </a:cubicBezTo>
                <a:cubicBezTo>
                  <a:pt x="22349" y="368"/>
                  <a:pt x="22116" y="362"/>
                  <a:pt x="22072" y="362"/>
                </a:cubicBezTo>
                <a:cubicBezTo>
                  <a:pt x="22066" y="382"/>
                  <a:pt x="22072" y="393"/>
                  <a:pt x="22062" y="393"/>
                </a:cubicBezTo>
                <a:close/>
                <a:moveTo>
                  <a:pt x="30211" y="1227"/>
                </a:moveTo>
                <a:cubicBezTo>
                  <a:pt x="30170" y="1211"/>
                  <a:pt x="30196" y="1208"/>
                  <a:pt x="30195" y="1204"/>
                </a:cubicBezTo>
                <a:cubicBezTo>
                  <a:pt x="30199" y="1204"/>
                  <a:pt x="30114" y="1141"/>
                  <a:pt x="30050" y="1142"/>
                </a:cubicBezTo>
                <a:cubicBezTo>
                  <a:pt x="30011" y="1143"/>
                  <a:pt x="29806" y="1189"/>
                  <a:pt x="29806" y="1199"/>
                </a:cubicBezTo>
                <a:cubicBezTo>
                  <a:pt x="29838" y="1197"/>
                  <a:pt x="30211" y="1265"/>
                  <a:pt x="30211" y="1227"/>
                </a:cubicBezTo>
                <a:close/>
                <a:moveTo>
                  <a:pt x="30436" y="1017"/>
                </a:moveTo>
                <a:cubicBezTo>
                  <a:pt x="30557" y="1031"/>
                  <a:pt x="30804" y="1099"/>
                  <a:pt x="30898" y="1017"/>
                </a:cubicBezTo>
                <a:cubicBezTo>
                  <a:pt x="30898" y="986"/>
                  <a:pt x="30898" y="986"/>
                  <a:pt x="30898" y="986"/>
                </a:cubicBezTo>
                <a:cubicBezTo>
                  <a:pt x="30866" y="996"/>
                  <a:pt x="30865" y="970"/>
                  <a:pt x="30865" y="1017"/>
                </a:cubicBezTo>
                <a:cubicBezTo>
                  <a:pt x="30822" y="976"/>
                  <a:pt x="30612" y="951"/>
                  <a:pt x="30543" y="955"/>
                </a:cubicBezTo>
                <a:cubicBezTo>
                  <a:pt x="30535" y="955"/>
                  <a:pt x="30399" y="1017"/>
                  <a:pt x="30436" y="1017"/>
                </a:cubicBezTo>
                <a:close/>
                <a:moveTo>
                  <a:pt x="21547" y="362"/>
                </a:moveTo>
                <a:cubicBezTo>
                  <a:pt x="21520" y="362"/>
                  <a:pt x="21581" y="362"/>
                  <a:pt x="21589" y="362"/>
                </a:cubicBezTo>
                <a:cubicBezTo>
                  <a:pt x="21584" y="362"/>
                  <a:pt x="21570" y="339"/>
                  <a:pt x="21570" y="335"/>
                </a:cubicBezTo>
                <a:cubicBezTo>
                  <a:pt x="21570" y="330"/>
                  <a:pt x="21639" y="330"/>
                  <a:pt x="21694" y="330"/>
                </a:cubicBezTo>
                <a:cubicBezTo>
                  <a:pt x="21694" y="300"/>
                  <a:pt x="21694" y="300"/>
                  <a:pt x="21694" y="300"/>
                </a:cubicBezTo>
                <a:cubicBezTo>
                  <a:pt x="21787" y="312"/>
                  <a:pt x="21813" y="274"/>
                  <a:pt x="21953" y="274"/>
                </a:cubicBezTo>
                <a:cubicBezTo>
                  <a:pt x="21943" y="274"/>
                  <a:pt x="21943" y="274"/>
                  <a:pt x="21943" y="274"/>
                </a:cubicBezTo>
                <a:cubicBezTo>
                  <a:pt x="21871" y="212"/>
                  <a:pt x="21993" y="225"/>
                  <a:pt x="22067" y="242"/>
                </a:cubicBezTo>
                <a:cubicBezTo>
                  <a:pt x="22083" y="246"/>
                  <a:pt x="22058" y="257"/>
                  <a:pt x="22033" y="266"/>
                </a:cubicBezTo>
                <a:cubicBezTo>
                  <a:pt x="22049" y="275"/>
                  <a:pt x="22061" y="297"/>
                  <a:pt x="22068" y="300"/>
                </a:cubicBezTo>
                <a:cubicBezTo>
                  <a:pt x="22067" y="299"/>
                  <a:pt x="22063" y="305"/>
                  <a:pt x="22068" y="306"/>
                </a:cubicBezTo>
                <a:cubicBezTo>
                  <a:pt x="22068" y="307"/>
                  <a:pt x="21975" y="287"/>
                  <a:pt x="21956" y="301"/>
                </a:cubicBezTo>
                <a:cubicBezTo>
                  <a:pt x="21986" y="297"/>
                  <a:pt x="22005" y="324"/>
                  <a:pt x="22037" y="335"/>
                </a:cubicBezTo>
                <a:cubicBezTo>
                  <a:pt x="22027" y="331"/>
                  <a:pt x="22016" y="330"/>
                  <a:pt x="22006" y="331"/>
                </a:cubicBezTo>
                <a:cubicBezTo>
                  <a:pt x="22009" y="336"/>
                  <a:pt x="22039" y="373"/>
                  <a:pt x="22037" y="363"/>
                </a:cubicBezTo>
                <a:cubicBezTo>
                  <a:pt x="22037" y="411"/>
                  <a:pt x="21920" y="362"/>
                  <a:pt x="21932" y="362"/>
                </a:cubicBezTo>
                <a:cubicBezTo>
                  <a:pt x="21852" y="426"/>
                  <a:pt x="21633" y="398"/>
                  <a:pt x="21547" y="362"/>
                </a:cubicBezTo>
                <a:close/>
                <a:moveTo>
                  <a:pt x="21703" y="330"/>
                </a:moveTo>
                <a:cubicBezTo>
                  <a:pt x="21734" y="330"/>
                  <a:pt x="21758" y="331"/>
                  <a:pt x="21759" y="331"/>
                </a:cubicBezTo>
                <a:cubicBezTo>
                  <a:pt x="21738" y="328"/>
                  <a:pt x="21715" y="329"/>
                  <a:pt x="21703" y="330"/>
                </a:cubicBezTo>
                <a:close/>
                <a:moveTo>
                  <a:pt x="26294" y="548"/>
                </a:moveTo>
                <a:cubicBezTo>
                  <a:pt x="26296" y="546"/>
                  <a:pt x="26298" y="544"/>
                  <a:pt x="26298" y="543"/>
                </a:cubicBezTo>
                <a:cubicBezTo>
                  <a:pt x="26295" y="545"/>
                  <a:pt x="26293" y="546"/>
                  <a:pt x="26291" y="547"/>
                </a:cubicBezTo>
                <a:cubicBezTo>
                  <a:pt x="26292" y="548"/>
                  <a:pt x="26293" y="548"/>
                  <a:pt x="26294" y="548"/>
                </a:cubicBezTo>
                <a:close/>
                <a:moveTo>
                  <a:pt x="25999" y="612"/>
                </a:moveTo>
                <a:cubicBezTo>
                  <a:pt x="25997" y="613"/>
                  <a:pt x="25945" y="674"/>
                  <a:pt x="25933" y="674"/>
                </a:cubicBezTo>
                <a:cubicBezTo>
                  <a:pt x="26034" y="748"/>
                  <a:pt x="26361" y="633"/>
                  <a:pt x="26504" y="643"/>
                </a:cubicBezTo>
                <a:cubicBezTo>
                  <a:pt x="26504" y="643"/>
                  <a:pt x="26481" y="580"/>
                  <a:pt x="26431" y="580"/>
                </a:cubicBezTo>
                <a:cubicBezTo>
                  <a:pt x="26408" y="560"/>
                  <a:pt x="26387" y="545"/>
                  <a:pt x="26303" y="549"/>
                </a:cubicBezTo>
                <a:cubicBezTo>
                  <a:pt x="26301" y="549"/>
                  <a:pt x="26298" y="549"/>
                  <a:pt x="26294" y="548"/>
                </a:cubicBezTo>
                <a:cubicBezTo>
                  <a:pt x="26284" y="557"/>
                  <a:pt x="26256" y="569"/>
                  <a:pt x="26291" y="547"/>
                </a:cubicBezTo>
                <a:cubicBezTo>
                  <a:pt x="26259" y="540"/>
                  <a:pt x="26182" y="516"/>
                  <a:pt x="26124" y="529"/>
                </a:cubicBezTo>
                <a:cubicBezTo>
                  <a:pt x="26110" y="532"/>
                  <a:pt x="26083" y="580"/>
                  <a:pt x="26029" y="580"/>
                </a:cubicBezTo>
                <a:cubicBezTo>
                  <a:pt x="26013" y="598"/>
                  <a:pt x="26049" y="624"/>
                  <a:pt x="25999" y="612"/>
                </a:cubicBezTo>
                <a:close/>
                <a:moveTo>
                  <a:pt x="29923" y="1048"/>
                </a:moveTo>
                <a:cubicBezTo>
                  <a:pt x="30052" y="1038"/>
                  <a:pt x="30350" y="1044"/>
                  <a:pt x="30320" y="986"/>
                </a:cubicBezTo>
                <a:cubicBezTo>
                  <a:pt x="30359" y="907"/>
                  <a:pt x="30288" y="949"/>
                  <a:pt x="30147" y="924"/>
                </a:cubicBezTo>
                <a:cubicBezTo>
                  <a:pt x="30100" y="915"/>
                  <a:pt x="29930" y="839"/>
                  <a:pt x="29930" y="933"/>
                </a:cubicBezTo>
                <a:cubicBezTo>
                  <a:pt x="29913" y="928"/>
                  <a:pt x="29886" y="920"/>
                  <a:pt x="29855" y="924"/>
                </a:cubicBezTo>
                <a:cubicBezTo>
                  <a:pt x="29873" y="924"/>
                  <a:pt x="29823" y="892"/>
                  <a:pt x="29773" y="892"/>
                </a:cubicBezTo>
                <a:cubicBezTo>
                  <a:pt x="29621" y="859"/>
                  <a:pt x="29556" y="932"/>
                  <a:pt x="29556" y="995"/>
                </a:cubicBezTo>
                <a:cubicBezTo>
                  <a:pt x="29626" y="1097"/>
                  <a:pt x="29804" y="1058"/>
                  <a:pt x="29923" y="1048"/>
                </a:cubicBezTo>
                <a:close/>
                <a:moveTo>
                  <a:pt x="25113" y="456"/>
                </a:moveTo>
                <a:cubicBezTo>
                  <a:pt x="25066" y="456"/>
                  <a:pt x="25162" y="426"/>
                  <a:pt x="25188" y="434"/>
                </a:cubicBezTo>
                <a:cubicBezTo>
                  <a:pt x="25188" y="420"/>
                  <a:pt x="25157" y="423"/>
                  <a:pt x="25157" y="425"/>
                </a:cubicBezTo>
                <a:cubicBezTo>
                  <a:pt x="25160" y="420"/>
                  <a:pt x="25152" y="393"/>
                  <a:pt x="25157" y="393"/>
                </a:cubicBezTo>
                <a:cubicBezTo>
                  <a:pt x="25189" y="418"/>
                  <a:pt x="25186" y="362"/>
                  <a:pt x="25187" y="424"/>
                </a:cubicBezTo>
                <a:cubicBezTo>
                  <a:pt x="25203" y="395"/>
                  <a:pt x="25231" y="397"/>
                  <a:pt x="25282" y="393"/>
                </a:cubicBezTo>
                <a:cubicBezTo>
                  <a:pt x="25227" y="307"/>
                  <a:pt x="25594" y="317"/>
                  <a:pt x="25594" y="311"/>
                </a:cubicBezTo>
                <a:cubicBezTo>
                  <a:pt x="25586" y="310"/>
                  <a:pt x="25812" y="364"/>
                  <a:pt x="25812" y="373"/>
                </a:cubicBezTo>
                <a:cubicBezTo>
                  <a:pt x="25826" y="370"/>
                  <a:pt x="25730" y="412"/>
                  <a:pt x="25720" y="395"/>
                </a:cubicBezTo>
                <a:cubicBezTo>
                  <a:pt x="25721" y="404"/>
                  <a:pt x="25719" y="424"/>
                  <a:pt x="25718" y="424"/>
                </a:cubicBezTo>
                <a:cubicBezTo>
                  <a:pt x="25769" y="435"/>
                  <a:pt x="25794" y="442"/>
                  <a:pt x="25832" y="456"/>
                </a:cubicBezTo>
                <a:cubicBezTo>
                  <a:pt x="25881" y="456"/>
                  <a:pt x="26003" y="487"/>
                  <a:pt x="26026" y="487"/>
                </a:cubicBezTo>
                <a:cubicBezTo>
                  <a:pt x="25992" y="497"/>
                  <a:pt x="26009" y="518"/>
                  <a:pt x="25988" y="518"/>
                </a:cubicBezTo>
                <a:cubicBezTo>
                  <a:pt x="26109" y="672"/>
                  <a:pt x="25559" y="601"/>
                  <a:pt x="25558" y="549"/>
                </a:cubicBezTo>
                <a:cubicBezTo>
                  <a:pt x="25484" y="611"/>
                  <a:pt x="25368" y="487"/>
                  <a:pt x="25295" y="487"/>
                </a:cubicBezTo>
                <a:cubicBezTo>
                  <a:pt x="25217" y="502"/>
                  <a:pt x="25145" y="491"/>
                  <a:pt x="25113" y="456"/>
                </a:cubicBezTo>
                <a:close/>
                <a:moveTo>
                  <a:pt x="25396" y="473"/>
                </a:moveTo>
                <a:cubicBezTo>
                  <a:pt x="25396" y="474"/>
                  <a:pt x="25472" y="462"/>
                  <a:pt x="25396" y="473"/>
                </a:cubicBezTo>
                <a:close/>
                <a:moveTo>
                  <a:pt x="25350" y="491"/>
                </a:moveTo>
                <a:cubicBezTo>
                  <a:pt x="25393" y="451"/>
                  <a:pt x="25304" y="491"/>
                  <a:pt x="25350" y="491"/>
                </a:cubicBezTo>
                <a:close/>
                <a:moveTo>
                  <a:pt x="25225" y="430"/>
                </a:moveTo>
                <a:cubicBezTo>
                  <a:pt x="25169" y="447"/>
                  <a:pt x="25225" y="435"/>
                  <a:pt x="25225" y="430"/>
                </a:cubicBezTo>
                <a:close/>
                <a:moveTo>
                  <a:pt x="21387" y="1338"/>
                </a:moveTo>
                <a:cubicBezTo>
                  <a:pt x="21385" y="1328"/>
                  <a:pt x="21381" y="1320"/>
                  <a:pt x="21382" y="1322"/>
                </a:cubicBezTo>
                <a:cubicBezTo>
                  <a:pt x="21382" y="1334"/>
                  <a:pt x="21384" y="1338"/>
                  <a:pt x="21387" y="1338"/>
                </a:cubicBezTo>
                <a:close/>
                <a:moveTo>
                  <a:pt x="21379" y="1423"/>
                </a:moveTo>
                <a:cubicBezTo>
                  <a:pt x="21347" y="1423"/>
                  <a:pt x="21451" y="1475"/>
                  <a:pt x="21413" y="1474"/>
                </a:cubicBezTo>
                <a:cubicBezTo>
                  <a:pt x="21413" y="1495"/>
                  <a:pt x="21464" y="1481"/>
                  <a:pt x="21473" y="1486"/>
                </a:cubicBezTo>
                <a:cubicBezTo>
                  <a:pt x="21472" y="1483"/>
                  <a:pt x="21474" y="1477"/>
                  <a:pt x="21476" y="1471"/>
                </a:cubicBezTo>
                <a:cubicBezTo>
                  <a:pt x="21478" y="1478"/>
                  <a:pt x="21484" y="1485"/>
                  <a:pt x="21492" y="1485"/>
                </a:cubicBezTo>
                <a:cubicBezTo>
                  <a:pt x="21461" y="1485"/>
                  <a:pt x="21710" y="1546"/>
                  <a:pt x="21712" y="1548"/>
                </a:cubicBezTo>
                <a:cubicBezTo>
                  <a:pt x="21719" y="1548"/>
                  <a:pt x="21716" y="1519"/>
                  <a:pt x="21719" y="1516"/>
                </a:cubicBezTo>
                <a:cubicBezTo>
                  <a:pt x="21719" y="1598"/>
                  <a:pt x="21923" y="1516"/>
                  <a:pt x="21897" y="1516"/>
                </a:cubicBezTo>
                <a:cubicBezTo>
                  <a:pt x="21841" y="1480"/>
                  <a:pt x="21753" y="1459"/>
                  <a:pt x="21725" y="1392"/>
                </a:cubicBezTo>
                <a:cubicBezTo>
                  <a:pt x="21636" y="1325"/>
                  <a:pt x="21756" y="1322"/>
                  <a:pt x="21756" y="1270"/>
                </a:cubicBezTo>
                <a:cubicBezTo>
                  <a:pt x="21781" y="1250"/>
                  <a:pt x="21785" y="1243"/>
                  <a:pt x="21787" y="1236"/>
                </a:cubicBezTo>
                <a:cubicBezTo>
                  <a:pt x="21831" y="1230"/>
                  <a:pt x="21858" y="1211"/>
                  <a:pt x="21873" y="1204"/>
                </a:cubicBezTo>
                <a:cubicBezTo>
                  <a:pt x="21883" y="1204"/>
                  <a:pt x="21943" y="1168"/>
                  <a:pt x="21943" y="1165"/>
                </a:cubicBezTo>
                <a:cubicBezTo>
                  <a:pt x="21909" y="1181"/>
                  <a:pt x="21963" y="1142"/>
                  <a:pt x="21936" y="1142"/>
                </a:cubicBezTo>
                <a:cubicBezTo>
                  <a:pt x="21984" y="1124"/>
                  <a:pt x="21978" y="1135"/>
                  <a:pt x="22013" y="1111"/>
                </a:cubicBezTo>
                <a:cubicBezTo>
                  <a:pt x="22002" y="1104"/>
                  <a:pt x="22000" y="1094"/>
                  <a:pt x="22006" y="1080"/>
                </a:cubicBezTo>
                <a:cubicBezTo>
                  <a:pt x="22051" y="1123"/>
                  <a:pt x="22165" y="1058"/>
                  <a:pt x="22222" y="1017"/>
                </a:cubicBezTo>
                <a:cubicBezTo>
                  <a:pt x="22246" y="1017"/>
                  <a:pt x="22255" y="1005"/>
                  <a:pt x="22253" y="986"/>
                </a:cubicBezTo>
                <a:cubicBezTo>
                  <a:pt x="22253" y="980"/>
                  <a:pt x="22953" y="918"/>
                  <a:pt x="22994" y="830"/>
                </a:cubicBezTo>
                <a:cubicBezTo>
                  <a:pt x="23023" y="830"/>
                  <a:pt x="22985" y="803"/>
                  <a:pt x="22973" y="799"/>
                </a:cubicBezTo>
                <a:cubicBezTo>
                  <a:pt x="22929" y="800"/>
                  <a:pt x="22723" y="785"/>
                  <a:pt x="22692" y="838"/>
                </a:cubicBezTo>
                <a:cubicBezTo>
                  <a:pt x="22692" y="873"/>
                  <a:pt x="22281" y="864"/>
                  <a:pt x="22218" y="861"/>
                </a:cubicBezTo>
                <a:cubicBezTo>
                  <a:pt x="22255" y="861"/>
                  <a:pt x="22085" y="892"/>
                  <a:pt x="22114" y="892"/>
                </a:cubicBezTo>
                <a:cubicBezTo>
                  <a:pt x="22130" y="877"/>
                  <a:pt x="22121" y="942"/>
                  <a:pt x="22121" y="924"/>
                </a:cubicBezTo>
                <a:cubicBezTo>
                  <a:pt x="21995" y="871"/>
                  <a:pt x="21961" y="986"/>
                  <a:pt x="21890" y="986"/>
                </a:cubicBezTo>
                <a:cubicBezTo>
                  <a:pt x="21857" y="992"/>
                  <a:pt x="21818" y="984"/>
                  <a:pt x="21818" y="985"/>
                </a:cubicBezTo>
                <a:cubicBezTo>
                  <a:pt x="21812" y="985"/>
                  <a:pt x="21788" y="1017"/>
                  <a:pt x="21791" y="1017"/>
                </a:cubicBezTo>
                <a:cubicBezTo>
                  <a:pt x="21750" y="987"/>
                  <a:pt x="21780" y="998"/>
                  <a:pt x="21720" y="986"/>
                </a:cubicBezTo>
                <a:cubicBezTo>
                  <a:pt x="21717" y="986"/>
                  <a:pt x="21733" y="1049"/>
                  <a:pt x="21733" y="1048"/>
                </a:cubicBezTo>
                <a:cubicBezTo>
                  <a:pt x="21710" y="1048"/>
                  <a:pt x="21646" y="1102"/>
                  <a:pt x="21635" y="1111"/>
                </a:cubicBezTo>
                <a:cubicBezTo>
                  <a:pt x="21603" y="1111"/>
                  <a:pt x="21543" y="1149"/>
                  <a:pt x="21510" y="1168"/>
                </a:cubicBezTo>
                <a:cubicBezTo>
                  <a:pt x="21522" y="1170"/>
                  <a:pt x="21568" y="1210"/>
                  <a:pt x="21560" y="1204"/>
                </a:cubicBezTo>
                <a:cubicBezTo>
                  <a:pt x="21497" y="1204"/>
                  <a:pt x="21450" y="1245"/>
                  <a:pt x="21382" y="1267"/>
                </a:cubicBezTo>
                <a:cubicBezTo>
                  <a:pt x="21389" y="1274"/>
                  <a:pt x="21394" y="1283"/>
                  <a:pt x="21413" y="1297"/>
                </a:cubicBezTo>
                <a:cubicBezTo>
                  <a:pt x="21413" y="1297"/>
                  <a:pt x="21413" y="1297"/>
                  <a:pt x="21413" y="1297"/>
                </a:cubicBezTo>
                <a:cubicBezTo>
                  <a:pt x="21413" y="1297"/>
                  <a:pt x="21413" y="1297"/>
                  <a:pt x="21413" y="1298"/>
                </a:cubicBezTo>
                <a:cubicBezTo>
                  <a:pt x="21413" y="1298"/>
                  <a:pt x="21413" y="1299"/>
                  <a:pt x="21413" y="1299"/>
                </a:cubicBezTo>
                <a:cubicBezTo>
                  <a:pt x="21413" y="1298"/>
                  <a:pt x="21413" y="1297"/>
                  <a:pt x="21414" y="1297"/>
                </a:cubicBezTo>
                <a:cubicBezTo>
                  <a:pt x="21414" y="1297"/>
                  <a:pt x="21414" y="1297"/>
                  <a:pt x="21414" y="1297"/>
                </a:cubicBezTo>
                <a:cubicBezTo>
                  <a:pt x="21414" y="1297"/>
                  <a:pt x="21414" y="1296"/>
                  <a:pt x="21414" y="1297"/>
                </a:cubicBezTo>
                <a:cubicBezTo>
                  <a:pt x="21414" y="1297"/>
                  <a:pt x="21414" y="1298"/>
                  <a:pt x="21415" y="1298"/>
                </a:cubicBezTo>
                <a:cubicBezTo>
                  <a:pt x="21413" y="1311"/>
                  <a:pt x="21412" y="1311"/>
                  <a:pt x="21413" y="1299"/>
                </a:cubicBezTo>
                <a:cubicBezTo>
                  <a:pt x="21408" y="1309"/>
                  <a:pt x="21394" y="1338"/>
                  <a:pt x="21387" y="1338"/>
                </a:cubicBezTo>
                <a:cubicBezTo>
                  <a:pt x="21388" y="1346"/>
                  <a:pt x="21387" y="1354"/>
                  <a:pt x="21382" y="1360"/>
                </a:cubicBezTo>
                <a:cubicBezTo>
                  <a:pt x="21382" y="1360"/>
                  <a:pt x="21387" y="1329"/>
                  <a:pt x="21378" y="1329"/>
                </a:cubicBezTo>
                <a:cubicBezTo>
                  <a:pt x="21360" y="1330"/>
                  <a:pt x="21365" y="1337"/>
                  <a:pt x="21365" y="1360"/>
                </a:cubicBezTo>
                <a:cubicBezTo>
                  <a:pt x="21300" y="1321"/>
                  <a:pt x="21309" y="1392"/>
                  <a:pt x="21298" y="1392"/>
                </a:cubicBezTo>
                <a:cubicBezTo>
                  <a:pt x="21297" y="1418"/>
                  <a:pt x="21327" y="1427"/>
                  <a:pt x="21379" y="1423"/>
                </a:cubicBezTo>
                <a:close/>
                <a:moveTo>
                  <a:pt x="26940" y="1183"/>
                </a:moveTo>
                <a:cubicBezTo>
                  <a:pt x="26942" y="1175"/>
                  <a:pt x="26942" y="1168"/>
                  <a:pt x="26935" y="1173"/>
                </a:cubicBezTo>
                <a:cubicBezTo>
                  <a:pt x="26933" y="1184"/>
                  <a:pt x="26935" y="1187"/>
                  <a:pt x="26940" y="1183"/>
                </a:cubicBezTo>
                <a:close/>
                <a:moveTo>
                  <a:pt x="18917" y="5414"/>
                </a:moveTo>
                <a:cubicBezTo>
                  <a:pt x="18919" y="5411"/>
                  <a:pt x="18921" y="5409"/>
                  <a:pt x="18923" y="5407"/>
                </a:cubicBezTo>
                <a:cubicBezTo>
                  <a:pt x="18919" y="5407"/>
                  <a:pt x="18917" y="5409"/>
                  <a:pt x="18917" y="5414"/>
                </a:cubicBezTo>
                <a:close/>
                <a:moveTo>
                  <a:pt x="17918" y="4792"/>
                </a:moveTo>
                <a:cubicBezTo>
                  <a:pt x="17911" y="4800"/>
                  <a:pt x="17899" y="4808"/>
                  <a:pt x="17889" y="4816"/>
                </a:cubicBezTo>
                <a:cubicBezTo>
                  <a:pt x="17907" y="4820"/>
                  <a:pt x="17918" y="4814"/>
                  <a:pt x="17918" y="4792"/>
                </a:cubicBezTo>
                <a:close/>
                <a:moveTo>
                  <a:pt x="18264" y="5103"/>
                </a:moveTo>
                <a:cubicBezTo>
                  <a:pt x="18272" y="5109"/>
                  <a:pt x="18273" y="5108"/>
                  <a:pt x="18271" y="5104"/>
                </a:cubicBezTo>
                <a:cubicBezTo>
                  <a:pt x="18268" y="5104"/>
                  <a:pt x="18266" y="5103"/>
                  <a:pt x="18264" y="5103"/>
                </a:cubicBezTo>
                <a:close/>
                <a:moveTo>
                  <a:pt x="16047" y="5517"/>
                </a:moveTo>
                <a:cubicBezTo>
                  <a:pt x="16050" y="5514"/>
                  <a:pt x="16052" y="5512"/>
                  <a:pt x="16055" y="5510"/>
                </a:cubicBezTo>
                <a:cubicBezTo>
                  <a:pt x="16049" y="5510"/>
                  <a:pt x="16047" y="5513"/>
                  <a:pt x="16047" y="5517"/>
                </a:cubicBezTo>
                <a:close/>
                <a:moveTo>
                  <a:pt x="17856" y="4678"/>
                </a:moveTo>
                <a:cubicBezTo>
                  <a:pt x="17857" y="4677"/>
                  <a:pt x="17860" y="4675"/>
                  <a:pt x="17864" y="4673"/>
                </a:cubicBezTo>
                <a:cubicBezTo>
                  <a:pt x="17859" y="4674"/>
                  <a:pt x="17856" y="4676"/>
                  <a:pt x="17856" y="4678"/>
                </a:cubicBezTo>
                <a:close/>
                <a:moveTo>
                  <a:pt x="34581" y="2109"/>
                </a:moveTo>
                <a:cubicBezTo>
                  <a:pt x="34613" y="2090"/>
                  <a:pt x="34398" y="2172"/>
                  <a:pt x="34444" y="2172"/>
                </a:cubicBezTo>
                <a:cubicBezTo>
                  <a:pt x="34440" y="2164"/>
                  <a:pt x="34470" y="2203"/>
                  <a:pt x="34461" y="2203"/>
                </a:cubicBezTo>
                <a:cubicBezTo>
                  <a:pt x="34456" y="2204"/>
                  <a:pt x="34423" y="2197"/>
                  <a:pt x="34423" y="2210"/>
                </a:cubicBezTo>
                <a:cubicBezTo>
                  <a:pt x="34424" y="2210"/>
                  <a:pt x="34444" y="2212"/>
                  <a:pt x="34454" y="2233"/>
                </a:cubicBezTo>
                <a:cubicBezTo>
                  <a:pt x="34454" y="2317"/>
                  <a:pt x="34144" y="2172"/>
                  <a:pt x="34122" y="2172"/>
                </a:cubicBezTo>
                <a:cubicBezTo>
                  <a:pt x="34131" y="2186"/>
                  <a:pt x="33898" y="2064"/>
                  <a:pt x="33823" y="2082"/>
                </a:cubicBezTo>
                <a:cubicBezTo>
                  <a:pt x="33827" y="2085"/>
                  <a:pt x="33827" y="2093"/>
                  <a:pt x="33813" y="2109"/>
                </a:cubicBezTo>
                <a:cubicBezTo>
                  <a:pt x="33806" y="2104"/>
                  <a:pt x="33801" y="2102"/>
                  <a:pt x="33800" y="2105"/>
                </a:cubicBezTo>
                <a:cubicBezTo>
                  <a:pt x="33802" y="2092"/>
                  <a:pt x="33810" y="2085"/>
                  <a:pt x="33823" y="2082"/>
                </a:cubicBezTo>
                <a:cubicBezTo>
                  <a:pt x="33818" y="2078"/>
                  <a:pt x="33809" y="2078"/>
                  <a:pt x="33809" y="2078"/>
                </a:cubicBezTo>
                <a:cubicBezTo>
                  <a:pt x="33812" y="2078"/>
                  <a:pt x="33765" y="2013"/>
                  <a:pt x="33768" y="2016"/>
                </a:cubicBezTo>
                <a:cubicBezTo>
                  <a:pt x="33713" y="2128"/>
                  <a:pt x="33745" y="2145"/>
                  <a:pt x="33563" y="2233"/>
                </a:cubicBezTo>
                <a:cubicBezTo>
                  <a:pt x="33564" y="2224"/>
                  <a:pt x="33456" y="2172"/>
                  <a:pt x="33456" y="2205"/>
                </a:cubicBezTo>
                <a:cubicBezTo>
                  <a:pt x="33456" y="2205"/>
                  <a:pt x="33456" y="2219"/>
                  <a:pt x="33456" y="2219"/>
                </a:cubicBezTo>
                <a:cubicBezTo>
                  <a:pt x="33456" y="2246"/>
                  <a:pt x="33507" y="2236"/>
                  <a:pt x="33523" y="2229"/>
                </a:cubicBezTo>
                <a:cubicBezTo>
                  <a:pt x="33547" y="2255"/>
                  <a:pt x="33674" y="2374"/>
                  <a:pt x="33674" y="2380"/>
                </a:cubicBezTo>
                <a:cubicBezTo>
                  <a:pt x="33675" y="2399"/>
                  <a:pt x="33648" y="2384"/>
                  <a:pt x="33645" y="2390"/>
                </a:cubicBezTo>
                <a:cubicBezTo>
                  <a:pt x="33708" y="2516"/>
                  <a:pt x="33490" y="2456"/>
                  <a:pt x="33369" y="2482"/>
                </a:cubicBezTo>
                <a:cubicBezTo>
                  <a:pt x="33267" y="2503"/>
                  <a:pt x="33140" y="2524"/>
                  <a:pt x="33082" y="2577"/>
                </a:cubicBezTo>
                <a:cubicBezTo>
                  <a:pt x="33000" y="2595"/>
                  <a:pt x="32834" y="2654"/>
                  <a:pt x="32801" y="2741"/>
                </a:cubicBezTo>
                <a:cubicBezTo>
                  <a:pt x="32801" y="2717"/>
                  <a:pt x="32614" y="2664"/>
                  <a:pt x="32551" y="2671"/>
                </a:cubicBezTo>
                <a:cubicBezTo>
                  <a:pt x="32482" y="2678"/>
                  <a:pt x="32412" y="2724"/>
                  <a:pt x="32362" y="2764"/>
                </a:cubicBezTo>
                <a:cubicBezTo>
                  <a:pt x="32366" y="2764"/>
                  <a:pt x="32364" y="2690"/>
                  <a:pt x="32364" y="2694"/>
                </a:cubicBezTo>
                <a:cubicBezTo>
                  <a:pt x="32354" y="2697"/>
                  <a:pt x="32305" y="2733"/>
                  <a:pt x="32290" y="2733"/>
                </a:cubicBezTo>
                <a:cubicBezTo>
                  <a:pt x="32273" y="2744"/>
                  <a:pt x="32266" y="2790"/>
                  <a:pt x="32239" y="2733"/>
                </a:cubicBezTo>
                <a:cubicBezTo>
                  <a:pt x="32241" y="2742"/>
                  <a:pt x="32222" y="2739"/>
                  <a:pt x="32239" y="2733"/>
                </a:cubicBezTo>
                <a:cubicBezTo>
                  <a:pt x="32239" y="2733"/>
                  <a:pt x="32239" y="2733"/>
                  <a:pt x="32239" y="2733"/>
                </a:cubicBezTo>
                <a:cubicBezTo>
                  <a:pt x="32212" y="2732"/>
                  <a:pt x="32165" y="2764"/>
                  <a:pt x="32185" y="2764"/>
                </a:cubicBezTo>
                <a:cubicBezTo>
                  <a:pt x="32191" y="2769"/>
                  <a:pt x="32117" y="2736"/>
                  <a:pt x="32154" y="2733"/>
                </a:cubicBezTo>
                <a:cubicBezTo>
                  <a:pt x="32150" y="2733"/>
                  <a:pt x="32147" y="2733"/>
                  <a:pt x="32145" y="2733"/>
                </a:cubicBezTo>
                <a:cubicBezTo>
                  <a:pt x="32143" y="2739"/>
                  <a:pt x="32114" y="2787"/>
                  <a:pt x="32114" y="2761"/>
                </a:cubicBezTo>
                <a:cubicBezTo>
                  <a:pt x="32110" y="2856"/>
                  <a:pt x="31984" y="2866"/>
                  <a:pt x="31985" y="2983"/>
                </a:cubicBezTo>
                <a:cubicBezTo>
                  <a:pt x="32008" y="2973"/>
                  <a:pt x="32114" y="2944"/>
                  <a:pt x="32114" y="2988"/>
                </a:cubicBezTo>
                <a:cubicBezTo>
                  <a:pt x="32106" y="2992"/>
                  <a:pt x="32052" y="3042"/>
                  <a:pt x="32052" y="3041"/>
                </a:cubicBezTo>
                <a:cubicBezTo>
                  <a:pt x="32054" y="3060"/>
                  <a:pt x="32056" y="3089"/>
                  <a:pt x="32052" y="3108"/>
                </a:cubicBezTo>
                <a:cubicBezTo>
                  <a:pt x="32057" y="3106"/>
                  <a:pt x="32083" y="3112"/>
                  <a:pt x="32079" y="3108"/>
                </a:cubicBezTo>
                <a:cubicBezTo>
                  <a:pt x="32082" y="3108"/>
                  <a:pt x="32079" y="3078"/>
                  <a:pt x="32089" y="3076"/>
                </a:cubicBezTo>
                <a:cubicBezTo>
                  <a:pt x="32084" y="3076"/>
                  <a:pt x="32139" y="3160"/>
                  <a:pt x="32080" y="3178"/>
                </a:cubicBezTo>
                <a:cubicBezTo>
                  <a:pt x="32029" y="3193"/>
                  <a:pt x="32053" y="3170"/>
                  <a:pt x="31988" y="3170"/>
                </a:cubicBezTo>
                <a:cubicBezTo>
                  <a:pt x="31963" y="3229"/>
                  <a:pt x="31943" y="3267"/>
                  <a:pt x="31990" y="3330"/>
                </a:cubicBezTo>
                <a:cubicBezTo>
                  <a:pt x="31990" y="3377"/>
                  <a:pt x="31662" y="3353"/>
                  <a:pt x="31795" y="3511"/>
                </a:cubicBezTo>
                <a:cubicBezTo>
                  <a:pt x="31766" y="3501"/>
                  <a:pt x="31664" y="3539"/>
                  <a:pt x="31646" y="3544"/>
                </a:cubicBezTo>
                <a:cubicBezTo>
                  <a:pt x="31702" y="3546"/>
                  <a:pt x="31477" y="3767"/>
                  <a:pt x="31452" y="3792"/>
                </a:cubicBezTo>
                <a:cubicBezTo>
                  <a:pt x="31465" y="3760"/>
                  <a:pt x="31337" y="3360"/>
                  <a:pt x="31334" y="3328"/>
                </a:cubicBezTo>
                <a:cubicBezTo>
                  <a:pt x="31316" y="3122"/>
                  <a:pt x="31465" y="3057"/>
                  <a:pt x="31464" y="2983"/>
                </a:cubicBezTo>
                <a:cubicBezTo>
                  <a:pt x="31465" y="2985"/>
                  <a:pt x="31490" y="2983"/>
                  <a:pt x="31526" y="2983"/>
                </a:cubicBezTo>
                <a:cubicBezTo>
                  <a:pt x="31572" y="2930"/>
                  <a:pt x="31726" y="2916"/>
                  <a:pt x="31740" y="2827"/>
                </a:cubicBezTo>
                <a:cubicBezTo>
                  <a:pt x="31740" y="2840"/>
                  <a:pt x="31797" y="2796"/>
                  <a:pt x="31807" y="2796"/>
                </a:cubicBezTo>
                <a:cubicBezTo>
                  <a:pt x="31900" y="2750"/>
                  <a:pt x="32053" y="2577"/>
                  <a:pt x="32149" y="2577"/>
                </a:cubicBezTo>
                <a:cubicBezTo>
                  <a:pt x="32154" y="2595"/>
                  <a:pt x="32145" y="2452"/>
                  <a:pt x="32173" y="2452"/>
                </a:cubicBezTo>
                <a:cubicBezTo>
                  <a:pt x="32190" y="2449"/>
                  <a:pt x="32209" y="2456"/>
                  <a:pt x="32226" y="2452"/>
                </a:cubicBezTo>
                <a:cubicBezTo>
                  <a:pt x="32225" y="2452"/>
                  <a:pt x="32219" y="2421"/>
                  <a:pt x="32216" y="2421"/>
                </a:cubicBezTo>
                <a:cubicBezTo>
                  <a:pt x="32177" y="2460"/>
                  <a:pt x="32147" y="2444"/>
                  <a:pt x="32083" y="2452"/>
                </a:cubicBezTo>
                <a:cubicBezTo>
                  <a:pt x="32109" y="2470"/>
                  <a:pt x="32097" y="2490"/>
                  <a:pt x="32081" y="2515"/>
                </a:cubicBezTo>
                <a:cubicBezTo>
                  <a:pt x="32097" y="2515"/>
                  <a:pt x="32108" y="2523"/>
                  <a:pt x="32112" y="2538"/>
                </a:cubicBezTo>
                <a:cubicBezTo>
                  <a:pt x="32106" y="2530"/>
                  <a:pt x="32087" y="2557"/>
                  <a:pt x="32079" y="2573"/>
                </a:cubicBezTo>
                <a:cubicBezTo>
                  <a:pt x="32026" y="2519"/>
                  <a:pt x="32012" y="2572"/>
                  <a:pt x="31946" y="2601"/>
                </a:cubicBezTo>
                <a:cubicBezTo>
                  <a:pt x="31975" y="2588"/>
                  <a:pt x="31771" y="2698"/>
                  <a:pt x="31771" y="2670"/>
                </a:cubicBezTo>
                <a:cubicBezTo>
                  <a:pt x="31779" y="2653"/>
                  <a:pt x="31791" y="2631"/>
                  <a:pt x="31794" y="2616"/>
                </a:cubicBezTo>
                <a:cubicBezTo>
                  <a:pt x="31780" y="2634"/>
                  <a:pt x="31740" y="2669"/>
                  <a:pt x="31740" y="2627"/>
                </a:cubicBezTo>
                <a:cubicBezTo>
                  <a:pt x="31744" y="2620"/>
                  <a:pt x="31755" y="2613"/>
                  <a:pt x="31765" y="2608"/>
                </a:cubicBezTo>
                <a:cubicBezTo>
                  <a:pt x="31722" y="2586"/>
                  <a:pt x="31779" y="2561"/>
                  <a:pt x="31802" y="2547"/>
                </a:cubicBezTo>
                <a:cubicBezTo>
                  <a:pt x="31802" y="2544"/>
                  <a:pt x="31805" y="2515"/>
                  <a:pt x="31799" y="2515"/>
                </a:cubicBezTo>
                <a:cubicBezTo>
                  <a:pt x="31798" y="2516"/>
                  <a:pt x="31789" y="2514"/>
                  <a:pt x="31788" y="2515"/>
                </a:cubicBezTo>
                <a:cubicBezTo>
                  <a:pt x="31788" y="2549"/>
                  <a:pt x="31726" y="2548"/>
                  <a:pt x="31712" y="2547"/>
                </a:cubicBezTo>
                <a:cubicBezTo>
                  <a:pt x="31716" y="2543"/>
                  <a:pt x="31707" y="2514"/>
                  <a:pt x="31709" y="2515"/>
                </a:cubicBezTo>
                <a:cubicBezTo>
                  <a:pt x="31646" y="2551"/>
                  <a:pt x="31513" y="2543"/>
                  <a:pt x="31459" y="2570"/>
                </a:cubicBezTo>
                <a:cubicBezTo>
                  <a:pt x="31459" y="2597"/>
                  <a:pt x="31297" y="2728"/>
                  <a:pt x="31242" y="2758"/>
                </a:cubicBezTo>
                <a:cubicBezTo>
                  <a:pt x="31250" y="2773"/>
                  <a:pt x="31309" y="2800"/>
                  <a:pt x="31333" y="2812"/>
                </a:cubicBezTo>
                <a:cubicBezTo>
                  <a:pt x="31311" y="2809"/>
                  <a:pt x="31018" y="2889"/>
                  <a:pt x="30943" y="2889"/>
                </a:cubicBezTo>
                <a:cubicBezTo>
                  <a:pt x="30937" y="2883"/>
                  <a:pt x="30913" y="2844"/>
                  <a:pt x="30903" y="2835"/>
                </a:cubicBezTo>
                <a:cubicBezTo>
                  <a:pt x="30929" y="2826"/>
                  <a:pt x="30959" y="2829"/>
                  <a:pt x="30992" y="2827"/>
                </a:cubicBezTo>
                <a:cubicBezTo>
                  <a:pt x="30943" y="2827"/>
                  <a:pt x="30912" y="2778"/>
                  <a:pt x="30835" y="2796"/>
                </a:cubicBezTo>
                <a:cubicBezTo>
                  <a:pt x="30827" y="2756"/>
                  <a:pt x="30793" y="2764"/>
                  <a:pt x="30737" y="2764"/>
                </a:cubicBezTo>
                <a:cubicBezTo>
                  <a:pt x="30736" y="2767"/>
                  <a:pt x="30710" y="2827"/>
                  <a:pt x="30714" y="2827"/>
                </a:cubicBezTo>
                <a:cubicBezTo>
                  <a:pt x="30621" y="2796"/>
                  <a:pt x="30512" y="2828"/>
                  <a:pt x="30436" y="2827"/>
                </a:cubicBezTo>
                <a:cubicBezTo>
                  <a:pt x="30212" y="2825"/>
                  <a:pt x="30104" y="2828"/>
                  <a:pt x="29915" y="2955"/>
                </a:cubicBezTo>
                <a:cubicBezTo>
                  <a:pt x="29803" y="3030"/>
                  <a:pt x="29667" y="3119"/>
                  <a:pt x="29618" y="3192"/>
                </a:cubicBezTo>
                <a:cubicBezTo>
                  <a:pt x="29618" y="3185"/>
                  <a:pt x="29511" y="3233"/>
                  <a:pt x="29548" y="3233"/>
                </a:cubicBezTo>
                <a:cubicBezTo>
                  <a:pt x="29511" y="3248"/>
                  <a:pt x="29441" y="3287"/>
                  <a:pt x="29400" y="3326"/>
                </a:cubicBezTo>
                <a:cubicBezTo>
                  <a:pt x="29395" y="3326"/>
                  <a:pt x="29394" y="3319"/>
                  <a:pt x="29392" y="3324"/>
                </a:cubicBezTo>
                <a:cubicBezTo>
                  <a:pt x="29402" y="3345"/>
                  <a:pt x="29440" y="3314"/>
                  <a:pt x="29440" y="3359"/>
                </a:cubicBezTo>
                <a:cubicBezTo>
                  <a:pt x="29494" y="3295"/>
                  <a:pt x="29587" y="3328"/>
                  <a:pt x="29525" y="3432"/>
                </a:cubicBezTo>
                <a:cubicBezTo>
                  <a:pt x="29525" y="3438"/>
                  <a:pt x="29567" y="3394"/>
                  <a:pt x="29564" y="3425"/>
                </a:cubicBezTo>
                <a:cubicBezTo>
                  <a:pt x="29569" y="3425"/>
                  <a:pt x="29569" y="3425"/>
                  <a:pt x="29569" y="3425"/>
                </a:cubicBezTo>
                <a:cubicBezTo>
                  <a:pt x="29571" y="3425"/>
                  <a:pt x="29650" y="3329"/>
                  <a:pt x="29650" y="3361"/>
                </a:cubicBezTo>
                <a:cubicBezTo>
                  <a:pt x="29650" y="3371"/>
                  <a:pt x="29649" y="3378"/>
                  <a:pt x="29648" y="3388"/>
                </a:cubicBezTo>
                <a:cubicBezTo>
                  <a:pt x="29642" y="3387"/>
                  <a:pt x="29615" y="3391"/>
                  <a:pt x="29618" y="3387"/>
                </a:cubicBezTo>
                <a:cubicBezTo>
                  <a:pt x="29618" y="3381"/>
                  <a:pt x="29618" y="3420"/>
                  <a:pt x="29618" y="3420"/>
                </a:cubicBezTo>
                <a:cubicBezTo>
                  <a:pt x="29619" y="3419"/>
                  <a:pt x="29681" y="3420"/>
                  <a:pt x="29636" y="3420"/>
                </a:cubicBezTo>
                <a:cubicBezTo>
                  <a:pt x="29636" y="3420"/>
                  <a:pt x="29626" y="3444"/>
                  <a:pt x="29618" y="3451"/>
                </a:cubicBezTo>
                <a:cubicBezTo>
                  <a:pt x="29625" y="3448"/>
                  <a:pt x="29730" y="3376"/>
                  <a:pt x="29724" y="3360"/>
                </a:cubicBezTo>
                <a:cubicBezTo>
                  <a:pt x="29776" y="3384"/>
                  <a:pt x="29778" y="3357"/>
                  <a:pt x="29821" y="3357"/>
                </a:cubicBezTo>
                <a:cubicBezTo>
                  <a:pt x="29845" y="3390"/>
                  <a:pt x="29865" y="3401"/>
                  <a:pt x="29868" y="3425"/>
                </a:cubicBezTo>
                <a:cubicBezTo>
                  <a:pt x="29868" y="3511"/>
                  <a:pt x="30049" y="3434"/>
                  <a:pt x="29963" y="3607"/>
                </a:cubicBezTo>
                <a:cubicBezTo>
                  <a:pt x="29968" y="3619"/>
                  <a:pt x="30016" y="3586"/>
                  <a:pt x="30024" y="3581"/>
                </a:cubicBezTo>
                <a:cubicBezTo>
                  <a:pt x="30024" y="3556"/>
                  <a:pt x="30005" y="3498"/>
                  <a:pt x="29996" y="3486"/>
                </a:cubicBezTo>
                <a:cubicBezTo>
                  <a:pt x="30039" y="3476"/>
                  <a:pt x="30051" y="3452"/>
                  <a:pt x="30096" y="3430"/>
                </a:cubicBezTo>
                <a:cubicBezTo>
                  <a:pt x="30045" y="3404"/>
                  <a:pt x="30073" y="3387"/>
                  <a:pt x="30073" y="3367"/>
                </a:cubicBezTo>
                <a:cubicBezTo>
                  <a:pt x="30074" y="3374"/>
                  <a:pt x="30075" y="3381"/>
                  <a:pt x="30076" y="3388"/>
                </a:cubicBezTo>
                <a:cubicBezTo>
                  <a:pt x="30083" y="3384"/>
                  <a:pt x="30080" y="3359"/>
                  <a:pt x="30086" y="3357"/>
                </a:cubicBezTo>
                <a:cubicBezTo>
                  <a:pt x="30085" y="3356"/>
                  <a:pt x="30198" y="3424"/>
                  <a:pt x="30118" y="3425"/>
                </a:cubicBezTo>
                <a:cubicBezTo>
                  <a:pt x="30137" y="3444"/>
                  <a:pt x="30193" y="3828"/>
                  <a:pt x="30258" y="3981"/>
                </a:cubicBezTo>
                <a:cubicBezTo>
                  <a:pt x="30224" y="3955"/>
                  <a:pt x="30184" y="3949"/>
                  <a:pt x="30144" y="3981"/>
                </a:cubicBezTo>
                <a:cubicBezTo>
                  <a:pt x="30052" y="3981"/>
                  <a:pt x="30133" y="4194"/>
                  <a:pt x="30183" y="4231"/>
                </a:cubicBezTo>
                <a:cubicBezTo>
                  <a:pt x="30215" y="4231"/>
                  <a:pt x="30197" y="4298"/>
                  <a:pt x="30180" y="4327"/>
                </a:cubicBezTo>
                <a:cubicBezTo>
                  <a:pt x="30190" y="4347"/>
                  <a:pt x="30126" y="4262"/>
                  <a:pt x="30154" y="4262"/>
                </a:cubicBezTo>
                <a:cubicBezTo>
                  <a:pt x="30140" y="4261"/>
                  <a:pt x="30060" y="4255"/>
                  <a:pt x="30100" y="4262"/>
                </a:cubicBezTo>
                <a:cubicBezTo>
                  <a:pt x="30083" y="4262"/>
                  <a:pt x="30051" y="4356"/>
                  <a:pt x="30050" y="4356"/>
                </a:cubicBezTo>
                <a:cubicBezTo>
                  <a:pt x="29988" y="4217"/>
                  <a:pt x="30063" y="4077"/>
                  <a:pt x="30024" y="3990"/>
                </a:cubicBezTo>
                <a:cubicBezTo>
                  <a:pt x="30024" y="3811"/>
                  <a:pt x="30074" y="3765"/>
                  <a:pt x="29987" y="3638"/>
                </a:cubicBezTo>
                <a:cubicBezTo>
                  <a:pt x="29984" y="3640"/>
                  <a:pt x="29984" y="3641"/>
                  <a:pt x="29988" y="3643"/>
                </a:cubicBezTo>
                <a:cubicBezTo>
                  <a:pt x="29990" y="3643"/>
                  <a:pt x="29927" y="3732"/>
                  <a:pt x="29922" y="3732"/>
                </a:cubicBezTo>
                <a:cubicBezTo>
                  <a:pt x="29905" y="3776"/>
                  <a:pt x="29890" y="3812"/>
                  <a:pt x="29930" y="3866"/>
                </a:cubicBezTo>
                <a:cubicBezTo>
                  <a:pt x="29930" y="3890"/>
                  <a:pt x="29801" y="4200"/>
                  <a:pt x="29753" y="4200"/>
                </a:cubicBezTo>
                <a:cubicBezTo>
                  <a:pt x="29696" y="4228"/>
                  <a:pt x="29616" y="4449"/>
                  <a:pt x="29516" y="4449"/>
                </a:cubicBezTo>
                <a:cubicBezTo>
                  <a:pt x="29515" y="4461"/>
                  <a:pt x="29493" y="4512"/>
                  <a:pt x="29455" y="4512"/>
                </a:cubicBezTo>
                <a:cubicBezTo>
                  <a:pt x="29443" y="4536"/>
                  <a:pt x="29387" y="4636"/>
                  <a:pt x="29379" y="4636"/>
                </a:cubicBezTo>
                <a:cubicBezTo>
                  <a:pt x="29380" y="4636"/>
                  <a:pt x="29178" y="4716"/>
                  <a:pt x="29153" y="4709"/>
                </a:cubicBezTo>
                <a:cubicBezTo>
                  <a:pt x="29151" y="4712"/>
                  <a:pt x="29088" y="4693"/>
                  <a:pt x="29086" y="4672"/>
                </a:cubicBezTo>
                <a:cubicBezTo>
                  <a:pt x="29077" y="4672"/>
                  <a:pt x="29033" y="4685"/>
                  <a:pt x="29025" y="4685"/>
                </a:cubicBezTo>
                <a:cubicBezTo>
                  <a:pt x="29021" y="4714"/>
                  <a:pt x="28963" y="4734"/>
                  <a:pt x="28963" y="4725"/>
                </a:cubicBezTo>
                <a:cubicBezTo>
                  <a:pt x="28966" y="4728"/>
                  <a:pt x="28968" y="4761"/>
                  <a:pt x="28931" y="4761"/>
                </a:cubicBezTo>
                <a:cubicBezTo>
                  <a:pt x="28907" y="4772"/>
                  <a:pt x="28901" y="4765"/>
                  <a:pt x="28901" y="4792"/>
                </a:cubicBezTo>
                <a:cubicBezTo>
                  <a:pt x="28864" y="4806"/>
                  <a:pt x="28876" y="4824"/>
                  <a:pt x="28855" y="4824"/>
                </a:cubicBezTo>
                <a:cubicBezTo>
                  <a:pt x="28870" y="4861"/>
                  <a:pt x="28855" y="4874"/>
                  <a:pt x="28870" y="4920"/>
                </a:cubicBezTo>
                <a:cubicBezTo>
                  <a:pt x="28870" y="4907"/>
                  <a:pt x="28761" y="4980"/>
                  <a:pt x="28761" y="4980"/>
                </a:cubicBezTo>
                <a:cubicBezTo>
                  <a:pt x="28772" y="4980"/>
                  <a:pt x="28654" y="5037"/>
                  <a:pt x="28651" y="5065"/>
                </a:cubicBezTo>
                <a:cubicBezTo>
                  <a:pt x="28640" y="5164"/>
                  <a:pt x="29036" y="5479"/>
                  <a:pt x="28776" y="5594"/>
                </a:cubicBezTo>
                <a:cubicBezTo>
                  <a:pt x="28776" y="5645"/>
                  <a:pt x="28695" y="5648"/>
                  <a:pt x="28681" y="5614"/>
                </a:cubicBezTo>
                <a:cubicBezTo>
                  <a:pt x="28684" y="5632"/>
                  <a:pt x="28689" y="5666"/>
                  <a:pt x="28671" y="5666"/>
                </a:cubicBezTo>
                <a:cubicBezTo>
                  <a:pt x="28672" y="5666"/>
                  <a:pt x="28648" y="5643"/>
                  <a:pt x="28648" y="5637"/>
                </a:cubicBezTo>
                <a:cubicBezTo>
                  <a:pt x="28639" y="5647"/>
                  <a:pt x="28615" y="5688"/>
                  <a:pt x="28613" y="5659"/>
                </a:cubicBezTo>
                <a:cubicBezTo>
                  <a:pt x="28619" y="5660"/>
                  <a:pt x="28614" y="5656"/>
                  <a:pt x="28620" y="5660"/>
                </a:cubicBezTo>
                <a:cubicBezTo>
                  <a:pt x="28620" y="5648"/>
                  <a:pt x="28557" y="5679"/>
                  <a:pt x="28553" y="5692"/>
                </a:cubicBezTo>
                <a:cubicBezTo>
                  <a:pt x="28542" y="5685"/>
                  <a:pt x="28524" y="5674"/>
                  <a:pt x="28522" y="5666"/>
                </a:cubicBezTo>
                <a:cubicBezTo>
                  <a:pt x="28508" y="5671"/>
                  <a:pt x="28475" y="5661"/>
                  <a:pt x="28466" y="5669"/>
                </a:cubicBezTo>
                <a:cubicBezTo>
                  <a:pt x="28486" y="5625"/>
                  <a:pt x="28480" y="5608"/>
                  <a:pt x="28495" y="5542"/>
                </a:cubicBezTo>
                <a:cubicBezTo>
                  <a:pt x="28495" y="5531"/>
                  <a:pt x="28515" y="5542"/>
                  <a:pt x="28525" y="5550"/>
                </a:cubicBezTo>
                <a:cubicBezTo>
                  <a:pt x="28531" y="5529"/>
                  <a:pt x="28575" y="5460"/>
                  <a:pt x="28558" y="5485"/>
                </a:cubicBezTo>
                <a:cubicBezTo>
                  <a:pt x="28558" y="5480"/>
                  <a:pt x="28539" y="5460"/>
                  <a:pt x="28531" y="5449"/>
                </a:cubicBezTo>
                <a:cubicBezTo>
                  <a:pt x="28532" y="5449"/>
                  <a:pt x="28534" y="5448"/>
                  <a:pt x="28536" y="5448"/>
                </a:cubicBezTo>
                <a:cubicBezTo>
                  <a:pt x="28529" y="5448"/>
                  <a:pt x="28504" y="5368"/>
                  <a:pt x="28508" y="5385"/>
                </a:cubicBezTo>
                <a:cubicBezTo>
                  <a:pt x="28464" y="5385"/>
                  <a:pt x="28525" y="5354"/>
                  <a:pt x="28523" y="5354"/>
                </a:cubicBezTo>
                <a:cubicBezTo>
                  <a:pt x="28521" y="5354"/>
                  <a:pt x="28519" y="5351"/>
                  <a:pt x="28517" y="5348"/>
                </a:cubicBezTo>
                <a:cubicBezTo>
                  <a:pt x="28507" y="5350"/>
                  <a:pt x="28492" y="5352"/>
                  <a:pt x="28490" y="5354"/>
                </a:cubicBezTo>
                <a:cubicBezTo>
                  <a:pt x="28499" y="5354"/>
                  <a:pt x="28496" y="5323"/>
                  <a:pt x="28486" y="5323"/>
                </a:cubicBezTo>
                <a:cubicBezTo>
                  <a:pt x="28494" y="5320"/>
                  <a:pt x="28499" y="5329"/>
                  <a:pt x="28526" y="5323"/>
                </a:cubicBezTo>
                <a:cubicBezTo>
                  <a:pt x="28501" y="5247"/>
                  <a:pt x="28431" y="5258"/>
                  <a:pt x="28410" y="5260"/>
                </a:cubicBezTo>
                <a:cubicBezTo>
                  <a:pt x="28392" y="5260"/>
                  <a:pt x="28368" y="5263"/>
                  <a:pt x="28391" y="5229"/>
                </a:cubicBezTo>
                <a:cubicBezTo>
                  <a:pt x="28379" y="5229"/>
                  <a:pt x="28372" y="5229"/>
                  <a:pt x="28368" y="5228"/>
                </a:cubicBezTo>
                <a:cubicBezTo>
                  <a:pt x="28369" y="5189"/>
                  <a:pt x="28372" y="5184"/>
                  <a:pt x="28393" y="5165"/>
                </a:cubicBezTo>
                <a:cubicBezTo>
                  <a:pt x="28378" y="5153"/>
                  <a:pt x="28433" y="5072"/>
                  <a:pt x="28433" y="5090"/>
                </a:cubicBezTo>
                <a:cubicBezTo>
                  <a:pt x="28432" y="5090"/>
                  <a:pt x="28434" y="5072"/>
                  <a:pt x="28433" y="5073"/>
                </a:cubicBezTo>
                <a:cubicBezTo>
                  <a:pt x="28427" y="5073"/>
                  <a:pt x="28339" y="5070"/>
                  <a:pt x="28339" y="5077"/>
                </a:cubicBezTo>
                <a:cubicBezTo>
                  <a:pt x="28337" y="5070"/>
                  <a:pt x="28335" y="5046"/>
                  <a:pt x="28344" y="5042"/>
                </a:cubicBezTo>
                <a:cubicBezTo>
                  <a:pt x="28296" y="5042"/>
                  <a:pt x="28214" y="5042"/>
                  <a:pt x="28214" y="5058"/>
                </a:cubicBezTo>
                <a:cubicBezTo>
                  <a:pt x="28211" y="5059"/>
                  <a:pt x="28215" y="5073"/>
                  <a:pt x="28217" y="5073"/>
                </a:cubicBezTo>
                <a:cubicBezTo>
                  <a:pt x="28156" y="5068"/>
                  <a:pt x="28129" y="5136"/>
                  <a:pt x="28108" y="5136"/>
                </a:cubicBezTo>
                <a:cubicBezTo>
                  <a:pt x="28111" y="5134"/>
                  <a:pt x="28066" y="5149"/>
                  <a:pt x="28024" y="5167"/>
                </a:cubicBezTo>
                <a:cubicBezTo>
                  <a:pt x="27998" y="5167"/>
                  <a:pt x="28056" y="5110"/>
                  <a:pt x="28061" y="5104"/>
                </a:cubicBezTo>
                <a:cubicBezTo>
                  <a:pt x="28057" y="5104"/>
                  <a:pt x="28059" y="5097"/>
                  <a:pt x="28059" y="5094"/>
                </a:cubicBezTo>
                <a:cubicBezTo>
                  <a:pt x="28082" y="5101"/>
                  <a:pt x="28132" y="4782"/>
                  <a:pt x="27996" y="4958"/>
                </a:cubicBezTo>
                <a:cubicBezTo>
                  <a:pt x="27996" y="4944"/>
                  <a:pt x="27994" y="4948"/>
                  <a:pt x="27984" y="4948"/>
                </a:cubicBezTo>
                <a:cubicBezTo>
                  <a:pt x="27970" y="4987"/>
                  <a:pt x="27916" y="5026"/>
                  <a:pt x="27871" y="5034"/>
                </a:cubicBezTo>
                <a:cubicBezTo>
                  <a:pt x="27871" y="5052"/>
                  <a:pt x="27863" y="5062"/>
                  <a:pt x="27845" y="5066"/>
                </a:cubicBezTo>
                <a:cubicBezTo>
                  <a:pt x="27859" y="5071"/>
                  <a:pt x="27893" y="5104"/>
                  <a:pt x="27839" y="5104"/>
                </a:cubicBezTo>
                <a:cubicBezTo>
                  <a:pt x="27802" y="5109"/>
                  <a:pt x="27773" y="5108"/>
                  <a:pt x="27743" y="5136"/>
                </a:cubicBezTo>
                <a:cubicBezTo>
                  <a:pt x="27744" y="5136"/>
                  <a:pt x="27747" y="5106"/>
                  <a:pt x="27746" y="5104"/>
                </a:cubicBezTo>
                <a:cubicBezTo>
                  <a:pt x="27635" y="5158"/>
                  <a:pt x="27730" y="5263"/>
                  <a:pt x="27807" y="5198"/>
                </a:cubicBezTo>
                <a:cubicBezTo>
                  <a:pt x="27841" y="5198"/>
                  <a:pt x="27826" y="5295"/>
                  <a:pt x="27809" y="5323"/>
                </a:cubicBezTo>
                <a:cubicBezTo>
                  <a:pt x="27903" y="5317"/>
                  <a:pt x="27911" y="5260"/>
                  <a:pt x="27977" y="5260"/>
                </a:cubicBezTo>
                <a:cubicBezTo>
                  <a:pt x="27972" y="5263"/>
                  <a:pt x="27954" y="5234"/>
                  <a:pt x="27988" y="5229"/>
                </a:cubicBezTo>
                <a:cubicBezTo>
                  <a:pt x="27995" y="5229"/>
                  <a:pt x="28029" y="5278"/>
                  <a:pt x="28039" y="5292"/>
                </a:cubicBezTo>
                <a:cubicBezTo>
                  <a:pt x="28039" y="5281"/>
                  <a:pt x="28041" y="5271"/>
                  <a:pt x="28044" y="5260"/>
                </a:cubicBezTo>
                <a:cubicBezTo>
                  <a:pt x="28082" y="5274"/>
                  <a:pt x="28155" y="5308"/>
                  <a:pt x="28174" y="5323"/>
                </a:cubicBezTo>
                <a:cubicBezTo>
                  <a:pt x="28207" y="5323"/>
                  <a:pt x="28146" y="5374"/>
                  <a:pt x="28156" y="5384"/>
                </a:cubicBezTo>
                <a:cubicBezTo>
                  <a:pt x="28130" y="5375"/>
                  <a:pt x="28097" y="5354"/>
                  <a:pt x="28103" y="5354"/>
                </a:cubicBezTo>
                <a:cubicBezTo>
                  <a:pt x="28075" y="5381"/>
                  <a:pt x="28052" y="5392"/>
                  <a:pt x="28027" y="5414"/>
                </a:cubicBezTo>
                <a:cubicBezTo>
                  <a:pt x="28027" y="5432"/>
                  <a:pt x="27996" y="5467"/>
                  <a:pt x="27996" y="5428"/>
                </a:cubicBezTo>
                <a:cubicBezTo>
                  <a:pt x="27989" y="5444"/>
                  <a:pt x="27955" y="5480"/>
                  <a:pt x="27965" y="5471"/>
                </a:cubicBezTo>
                <a:cubicBezTo>
                  <a:pt x="27965" y="5479"/>
                  <a:pt x="27855" y="5555"/>
                  <a:pt x="27840" y="5572"/>
                </a:cubicBezTo>
                <a:cubicBezTo>
                  <a:pt x="27840" y="5604"/>
                  <a:pt x="27840" y="5604"/>
                  <a:pt x="27840" y="5604"/>
                </a:cubicBezTo>
                <a:cubicBezTo>
                  <a:pt x="27957" y="5629"/>
                  <a:pt x="27988" y="5747"/>
                  <a:pt x="28044" y="5854"/>
                </a:cubicBezTo>
                <a:cubicBezTo>
                  <a:pt x="28074" y="5911"/>
                  <a:pt x="28127" y="5947"/>
                  <a:pt x="28121" y="5993"/>
                </a:cubicBezTo>
                <a:cubicBezTo>
                  <a:pt x="28115" y="6039"/>
                  <a:pt x="28027" y="6075"/>
                  <a:pt x="28027" y="6099"/>
                </a:cubicBezTo>
                <a:cubicBezTo>
                  <a:pt x="28017" y="6104"/>
                  <a:pt x="28010" y="6105"/>
                  <a:pt x="28005" y="6108"/>
                </a:cubicBezTo>
                <a:cubicBezTo>
                  <a:pt x="28112" y="6108"/>
                  <a:pt x="28112" y="6108"/>
                  <a:pt x="28112" y="6108"/>
                </a:cubicBezTo>
                <a:cubicBezTo>
                  <a:pt x="28115" y="6108"/>
                  <a:pt x="28147" y="6107"/>
                  <a:pt x="28149" y="6106"/>
                </a:cubicBezTo>
                <a:cubicBezTo>
                  <a:pt x="28163" y="6106"/>
                  <a:pt x="28125" y="6238"/>
                  <a:pt x="28121" y="6259"/>
                </a:cubicBezTo>
                <a:cubicBezTo>
                  <a:pt x="28094" y="6283"/>
                  <a:pt x="28086" y="6286"/>
                  <a:pt x="28058" y="6321"/>
                </a:cubicBezTo>
                <a:cubicBezTo>
                  <a:pt x="28069" y="6332"/>
                  <a:pt x="28065" y="6415"/>
                  <a:pt x="28028" y="6415"/>
                </a:cubicBezTo>
                <a:cubicBezTo>
                  <a:pt x="28027" y="6415"/>
                  <a:pt x="28001" y="6406"/>
                  <a:pt x="27996" y="6403"/>
                </a:cubicBezTo>
                <a:cubicBezTo>
                  <a:pt x="27997" y="6419"/>
                  <a:pt x="28007" y="6415"/>
                  <a:pt x="27983" y="6415"/>
                </a:cubicBezTo>
                <a:cubicBezTo>
                  <a:pt x="27983" y="6420"/>
                  <a:pt x="27995" y="6442"/>
                  <a:pt x="27996" y="6453"/>
                </a:cubicBezTo>
                <a:cubicBezTo>
                  <a:pt x="27996" y="6456"/>
                  <a:pt x="27902" y="6568"/>
                  <a:pt x="27902" y="6562"/>
                </a:cubicBezTo>
                <a:cubicBezTo>
                  <a:pt x="27904" y="6577"/>
                  <a:pt x="27909" y="6566"/>
                  <a:pt x="27893" y="6571"/>
                </a:cubicBezTo>
                <a:cubicBezTo>
                  <a:pt x="27944" y="6571"/>
                  <a:pt x="27845" y="6758"/>
                  <a:pt x="27807" y="6758"/>
                </a:cubicBezTo>
                <a:cubicBezTo>
                  <a:pt x="27810" y="6759"/>
                  <a:pt x="27811" y="6757"/>
                  <a:pt x="27809" y="6752"/>
                </a:cubicBezTo>
                <a:cubicBezTo>
                  <a:pt x="27809" y="6754"/>
                  <a:pt x="27808" y="6756"/>
                  <a:pt x="27807" y="6758"/>
                </a:cubicBezTo>
                <a:cubicBezTo>
                  <a:pt x="27794" y="6783"/>
                  <a:pt x="27720" y="6849"/>
                  <a:pt x="27715" y="6861"/>
                </a:cubicBezTo>
                <a:cubicBezTo>
                  <a:pt x="27715" y="6862"/>
                  <a:pt x="27676" y="6881"/>
                  <a:pt x="27647" y="6883"/>
                </a:cubicBezTo>
                <a:cubicBezTo>
                  <a:pt x="27668" y="6883"/>
                  <a:pt x="27635" y="6914"/>
                  <a:pt x="27614" y="6914"/>
                </a:cubicBezTo>
                <a:cubicBezTo>
                  <a:pt x="27619" y="6917"/>
                  <a:pt x="27622" y="6916"/>
                  <a:pt x="27622" y="6913"/>
                </a:cubicBezTo>
                <a:cubicBezTo>
                  <a:pt x="27622" y="6932"/>
                  <a:pt x="27526" y="6986"/>
                  <a:pt x="27491" y="7004"/>
                </a:cubicBezTo>
                <a:cubicBezTo>
                  <a:pt x="27487" y="6998"/>
                  <a:pt x="27447" y="6981"/>
                  <a:pt x="27437" y="6977"/>
                </a:cubicBezTo>
                <a:cubicBezTo>
                  <a:pt x="27437" y="6977"/>
                  <a:pt x="27437" y="6977"/>
                  <a:pt x="27437" y="6976"/>
                </a:cubicBezTo>
                <a:cubicBezTo>
                  <a:pt x="27437" y="6976"/>
                  <a:pt x="27437" y="6976"/>
                  <a:pt x="27436" y="6977"/>
                </a:cubicBezTo>
                <a:cubicBezTo>
                  <a:pt x="27435" y="6977"/>
                  <a:pt x="27434" y="6976"/>
                  <a:pt x="27434" y="6976"/>
                </a:cubicBezTo>
                <a:cubicBezTo>
                  <a:pt x="27434" y="6977"/>
                  <a:pt x="27434" y="6977"/>
                  <a:pt x="27434" y="6978"/>
                </a:cubicBezTo>
                <a:cubicBezTo>
                  <a:pt x="27435" y="6977"/>
                  <a:pt x="27435" y="6977"/>
                  <a:pt x="27436" y="6977"/>
                </a:cubicBezTo>
                <a:cubicBezTo>
                  <a:pt x="27436" y="6977"/>
                  <a:pt x="27436" y="6977"/>
                  <a:pt x="27437" y="6977"/>
                </a:cubicBezTo>
                <a:cubicBezTo>
                  <a:pt x="27435" y="6987"/>
                  <a:pt x="27434" y="6987"/>
                  <a:pt x="27434" y="6978"/>
                </a:cubicBezTo>
                <a:cubicBezTo>
                  <a:pt x="27417" y="6986"/>
                  <a:pt x="27310" y="7042"/>
                  <a:pt x="27310" y="7008"/>
                </a:cubicBezTo>
                <a:cubicBezTo>
                  <a:pt x="27309" y="7008"/>
                  <a:pt x="27309" y="7008"/>
                  <a:pt x="27309" y="7007"/>
                </a:cubicBezTo>
                <a:cubicBezTo>
                  <a:pt x="27303" y="7045"/>
                  <a:pt x="27282" y="7090"/>
                  <a:pt x="27245" y="7099"/>
                </a:cubicBezTo>
                <a:cubicBezTo>
                  <a:pt x="27243" y="7099"/>
                  <a:pt x="27242" y="7099"/>
                  <a:pt x="27240" y="7100"/>
                </a:cubicBezTo>
                <a:cubicBezTo>
                  <a:pt x="27237" y="7101"/>
                  <a:pt x="27235" y="7101"/>
                  <a:pt x="27233" y="7101"/>
                </a:cubicBezTo>
                <a:cubicBezTo>
                  <a:pt x="27234" y="7101"/>
                  <a:pt x="27236" y="7101"/>
                  <a:pt x="27238" y="7101"/>
                </a:cubicBezTo>
                <a:cubicBezTo>
                  <a:pt x="27230" y="7108"/>
                  <a:pt x="27218" y="7128"/>
                  <a:pt x="27216" y="7132"/>
                </a:cubicBezTo>
                <a:cubicBezTo>
                  <a:pt x="27136" y="7132"/>
                  <a:pt x="27105" y="7109"/>
                  <a:pt x="26998" y="7169"/>
                </a:cubicBezTo>
                <a:cubicBezTo>
                  <a:pt x="26999" y="7169"/>
                  <a:pt x="27029" y="7174"/>
                  <a:pt x="27029" y="7179"/>
                </a:cubicBezTo>
                <a:cubicBezTo>
                  <a:pt x="27028" y="7180"/>
                  <a:pt x="27028" y="7193"/>
                  <a:pt x="27029" y="7194"/>
                </a:cubicBezTo>
                <a:cubicBezTo>
                  <a:pt x="27029" y="7179"/>
                  <a:pt x="26960" y="7257"/>
                  <a:pt x="27014" y="7257"/>
                </a:cubicBezTo>
                <a:cubicBezTo>
                  <a:pt x="27055" y="7277"/>
                  <a:pt x="27030" y="7497"/>
                  <a:pt x="26926" y="7507"/>
                </a:cubicBezTo>
                <a:cubicBezTo>
                  <a:pt x="26768" y="7521"/>
                  <a:pt x="26782" y="7268"/>
                  <a:pt x="26966" y="7288"/>
                </a:cubicBezTo>
                <a:cubicBezTo>
                  <a:pt x="26979" y="7300"/>
                  <a:pt x="26935" y="7225"/>
                  <a:pt x="26935" y="7265"/>
                </a:cubicBezTo>
                <a:cubicBezTo>
                  <a:pt x="26912" y="7200"/>
                  <a:pt x="26896" y="7187"/>
                  <a:pt x="26932" y="7137"/>
                </a:cubicBezTo>
                <a:cubicBezTo>
                  <a:pt x="26917" y="7146"/>
                  <a:pt x="26845" y="7120"/>
                  <a:pt x="26839" y="7108"/>
                </a:cubicBezTo>
                <a:cubicBezTo>
                  <a:pt x="26809" y="7121"/>
                  <a:pt x="26780" y="7136"/>
                  <a:pt x="26779" y="7128"/>
                </a:cubicBezTo>
                <a:cubicBezTo>
                  <a:pt x="26767" y="7140"/>
                  <a:pt x="26690" y="7212"/>
                  <a:pt x="26704" y="7224"/>
                </a:cubicBezTo>
                <a:cubicBezTo>
                  <a:pt x="26696" y="7220"/>
                  <a:pt x="26684" y="7212"/>
                  <a:pt x="26680" y="7205"/>
                </a:cubicBezTo>
                <a:cubicBezTo>
                  <a:pt x="26671" y="7222"/>
                  <a:pt x="26652" y="7248"/>
                  <a:pt x="26652" y="7195"/>
                </a:cubicBezTo>
                <a:cubicBezTo>
                  <a:pt x="26644" y="7215"/>
                  <a:pt x="26561" y="7328"/>
                  <a:pt x="26561" y="7308"/>
                </a:cubicBezTo>
                <a:cubicBezTo>
                  <a:pt x="26530" y="7430"/>
                  <a:pt x="26623" y="7457"/>
                  <a:pt x="26623" y="7498"/>
                </a:cubicBezTo>
                <a:cubicBezTo>
                  <a:pt x="26640" y="7628"/>
                  <a:pt x="26744" y="7698"/>
                  <a:pt x="26810" y="7735"/>
                </a:cubicBezTo>
                <a:cubicBezTo>
                  <a:pt x="26810" y="7749"/>
                  <a:pt x="26826" y="7776"/>
                  <a:pt x="26838" y="7788"/>
                </a:cubicBezTo>
                <a:cubicBezTo>
                  <a:pt x="26828" y="7788"/>
                  <a:pt x="26904" y="7987"/>
                  <a:pt x="26904" y="7983"/>
                </a:cubicBezTo>
                <a:cubicBezTo>
                  <a:pt x="26902" y="8020"/>
                  <a:pt x="26882" y="7994"/>
                  <a:pt x="26873" y="8012"/>
                </a:cubicBezTo>
                <a:cubicBezTo>
                  <a:pt x="26873" y="8140"/>
                  <a:pt x="26835" y="8480"/>
                  <a:pt x="26658" y="8386"/>
                </a:cubicBezTo>
                <a:cubicBezTo>
                  <a:pt x="26653" y="8386"/>
                  <a:pt x="26653" y="8386"/>
                  <a:pt x="26653" y="8386"/>
                </a:cubicBezTo>
                <a:cubicBezTo>
                  <a:pt x="26646" y="8417"/>
                  <a:pt x="26648" y="8436"/>
                  <a:pt x="26623" y="8450"/>
                </a:cubicBezTo>
                <a:cubicBezTo>
                  <a:pt x="26623" y="8472"/>
                  <a:pt x="26528" y="8568"/>
                  <a:pt x="26492" y="8568"/>
                </a:cubicBezTo>
                <a:cubicBezTo>
                  <a:pt x="26386" y="8677"/>
                  <a:pt x="26447" y="8412"/>
                  <a:pt x="26463" y="8412"/>
                </a:cubicBezTo>
                <a:cubicBezTo>
                  <a:pt x="26455" y="8415"/>
                  <a:pt x="26445" y="8412"/>
                  <a:pt x="26438" y="8412"/>
                </a:cubicBezTo>
                <a:cubicBezTo>
                  <a:pt x="26439" y="8416"/>
                  <a:pt x="26426" y="8439"/>
                  <a:pt x="26424" y="8443"/>
                </a:cubicBezTo>
                <a:cubicBezTo>
                  <a:pt x="26393" y="8443"/>
                  <a:pt x="26411" y="8396"/>
                  <a:pt x="26412" y="8380"/>
                </a:cubicBezTo>
                <a:cubicBezTo>
                  <a:pt x="26275" y="8380"/>
                  <a:pt x="26290" y="8344"/>
                  <a:pt x="26249" y="8193"/>
                </a:cubicBezTo>
                <a:cubicBezTo>
                  <a:pt x="26245" y="8194"/>
                  <a:pt x="26242" y="8193"/>
                  <a:pt x="26239" y="8191"/>
                </a:cubicBezTo>
                <a:cubicBezTo>
                  <a:pt x="26237" y="8193"/>
                  <a:pt x="26236" y="8193"/>
                  <a:pt x="26234" y="8193"/>
                </a:cubicBezTo>
                <a:cubicBezTo>
                  <a:pt x="26239" y="8193"/>
                  <a:pt x="26186" y="8258"/>
                  <a:pt x="26186" y="8157"/>
                </a:cubicBezTo>
                <a:cubicBezTo>
                  <a:pt x="26182" y="8154"/>
                  <a:pt x="26136" y="8140"/>
                  <a:pt x="26124" y="8131"/>
                </a:cubicBezTo>
                <a:cubicBezTo>
                  <a:pt x="26122" y="8134"/>
                  <a:pt x="26128" y="8162"/>
                  <a:pt x="26126" y="8162"/>
                </a:cubicBezTo>
                <a:cubicBezTo>
                  <a:pt x="26127" y="8162"/>
                  <a:pt x="26118" y="8133"/>
                  <a:pt x="26124" y="8131"/>
                </a:cubicBezTo>
                <a:cubicBezTo>
                  <a:pt x="26124" y="8131"/>
                  <a:pt x="26124" y="8131"/>
                  <a:pt x="26124" y="8131"/>
                </a:cubicBezTo>
                <a:cubicBezTo>
                  <a:pt x="26078" y="8151"/>
                  <a:pt x="26086" y="8144"/>
                  <a:pt x="26066" y="8131"/>
                </a:cubicBezTo>
                <a:cubicBezTo>
                  <a:pt x="26055" y="8131"/>
                  <a:pt x="26062" y="8100"/>
                  <a:pt x="26063" y="8100"/>
                </a:cubicBezTo>
                <a:cubicBezTo>
                  <a:pt x="26063" y="8100"/>
                  <a:pt x="26056" y="8037"/>
                  <a:pt x="26071" y="8037"/>
                </a:cubicBezTo>
                <a:cubicBezTo>
                  <a:pt x="25988" y="8033"/>
                  <a:pt x="25940" y="8297"/>
                  <a:pt x="25937" y="8342"/>
                </a:cubicBezTo>
                <a:cubicBezTo>
                  <a:pt x="25937" y="8345"/>
                  <a:pt x="25882" y="8522"/>
                  <a:pt x="25932" y="8509"/>
                </a:cubicBezTo>
                <a:cubicBezTo>
                  <a:pt x="25935" y="8505"/>
                  <a:pt x="25939" y="8504"/>
                  <a:pt x="25944" y="8505"/>
                </a:cubicBezTo>
                <a:cubicBezTo>
                  <a:pt x="25914" y="8505"/>
                  <a:pt x="25958" y="8441"/>
                  <a:pt x="25957" y="8443"/>
                </a:cubicBezTo>
                <a:cubicBezTo>
                  <a:pt x="25975" y="8443"/>
                  <a:pt x="25966" y="8495"/>
                  <a:pt x="25968" y="8504"/>
                </a:cubicBezTo>
                <a:cubicBezTo>
                  <a:pt x="25968" y="8505"/>
                  <a:pt x="25968" y="8505"/>
                  <a:pt x="25968" y="8505"/>
                </a:cubicBezTo>
                <a:cubicBezTo>
                  <a:pt x="25990" y="8471"/>
                  <a:pt x="25962" y="8470"/>
                  <a:pt x="25990" y="8443"/>
                </a:cubicBezTo>
                <a:cubicBezTo>
                  <a:pt x="26005" y="8443"/>
                  <a:pt x="25999" y="8507"/>
                  <a:pt x="25999" y="8508"/>
                </a:cubicBezTo>
                <a:cubicBezTo>
                  <a:pt x="25989" y="8505"/>
                  <a:pt x="25979" y="8504"/>
                  <a:pt x="25969" y="8505"/>
                </a:cubicBezTo>
                <a:cubicBezTo>
                  <a:pt x="25975" y="8515"/>
                  <a:pt x="26022" y="8599"/>
                  <a:pt x="25998" y="8599"/>
                </a:cubicBezTo>
                <a:cubicBezTo>
                  <a:pt x="25990" y="8585"/>
                  <a:pt x="26055" y="8786"/>
                  <a:pt x="26079" y="8786"/>
                </a:cubicBezTo>
                <a:cubicBezTo>
                  <a:pt x="26081" y="8785"/>
                  <a:pt x="26092" y="8786"/>
                  <a:pt x="26093" y="8786"/>
                </a:cubicBezTo>
                <a:cubicBezTo>
                  <a:pt x="26090" y="8787"/>
                  <a:pt x="26115" y="8757"/>
                  <a:pt x="26118" y="8755"/>
                </a:cubicBezTo>
                <a:cubicBezTo>
                  <a:pt x="26262" y="8755"/>
                  <a:pt x="26328" y="9094"/>
                  <a:pt x="26342" y="9173"/>
                </a:cubicBezTo>
                <a:cubicBezTo>
                  <a:pt x="26342" y="9249"/>
                  <a:pt x="26399" y="9310"/>
                  <a:pt x="26405" y="9415"/>
                </a:cubicBezTo>
                <a:cubicBezTo>
                  <a:pt x="26405" y="9381"/>
                  <a:pt x="26346" y="9422"/>
                  <a:pt x="26326" y="9436"/>
                </a:cubicBezTo>
                <a:cubicBezTo>
                  <a:pt x="26327" y="9439"/>
                  <a:pt x="26326" y="9441"/>
                  <a:pt x="26319" y="9441"/>
                </a:cubicBezTo>
                <a:cubicBezTo>
                  <a:pt x="26319" y="9441"/>
                  <a:pt x="26322" y="9439"/>
                  <a:pt x="26326" y="9436"/>
                </a:cubicBezTo>
                <a:cubicBezTo>
                  <a:pt x="26320" y="9421"/>
                  <a:pt x="26241" y="9378"/>
                  <a:pt x="26243" y="9379"/>
                </a:cubicBezTo>
                <a:cubicBezTo>
                  <a:pt x="26252" y="9379"/>
                  <a:pt x="26197" y="9314"/>
                  <a:pt x="26199" y="9316"/>
                </a:cubicBezTo>
                <a:cubicBezTo>
                  <a:pt x="26128" y="9316"/>
                  <a:pt x="25976" y="9007"/>
                  <a:pt x="26019" y="8974"/>
                </a:cubicBezTo>
                <a:cubicBezTo>
                  <a:pt x="25993" y="8979"/>
                  <a:pt x="25999" y="8886"/>
                  <a:pt x="25999" y="8845"/>
                </a:cubicBezTo>
                <a:cubicBezTo>
                  <a:pt x="25980" y="8825"/>
                  <a:pt x="25953" y="8792"/>
                  <a:pt x="25945" y="8755"/>
                </a:cubicBezTo>
                <a:cubicBezTo>
                  <a:pt x="25945" y="8755"/>
                  <a:pt x="25903" y="8754"/>
                  <a:pt x="25906" y="8755"/>
                </a:cubicBezTo>
                <a:cubicBezTo>
                  <a:pt x="25896" y="8724"/>
                  <a:pt x="25891" y="8702"/>
                  <a:pt x="25874" y="8661"/>
                </a:cubicBezTo>
                <a:cubicBezTo>
                  <a:pt x="25872" y="8663"/>
                  <a:pt x="25841" y="8659"/>
                  <a:pt x="25843" y="8661"/>
                </a:cubicBezTo>
                <a:cubicBezTo>
                  <a:pt x="25842" y="8663"/>
                  <a:pt x="25834" y="8671"/>
                  <a:pt x="25817" y="8692"/>
                </a:cubicBezTo>
                <a:cubicBezTo>
                  <a:pt x="25817" y="8692"/>
                  <a:pt x="25795" y="8474"/>
                  <a:pt x="25829" y="8474"/>
                </a:cubicBezTo>
                <a:cubicBezTo>
                  <a:pt x="25835" y="8428"/>
                  <a:pt x="25847" y="8401"/>
                  <a:pt x="25812" y="8347"/>
                </a:cubicBezTo>
                <a:cubicBezTo>
                  <a:pt x="25812" y="8330"/>
                  <a:pt x="25849" y="8361"/>
                  <a:pt x="25843" y="8328"/>
                </a:cubicBezTo>
                <a:cubicBezTo>
                  <a:pt x="25843" y="8353"/>
                  <a:pt x="25801" y="8299"/>
                  <a:pt x="25812" y="8309"/>
                </a:cubicBezTo>
                <a:cubicBezTo>
                  <a:pt x="25812" y="8309"/>
                  <a:pt x="25825" y="8304"/>
                  <a:pt x="25834" y="8288"/>
                </a:cubicBezTo>
                <a:cubicBezTo>
                  <a:pt x="25825" y="8285"/>
                  <a:pt x="25812" y="8283"/>
                  <a:pt x="25812" y="8295"/>
                </a:cubicBezTo>
                <a:cubicBezTo>
                  <a:pt x="25811" y="8281"/>
                  <a:pt x="25781" y="8284"/>
                  <a:pt x="25781" y="8271"/>
                </a:cubicBezTo>
                <a:cubicBezTo>
                  <a:pt x="25804" y="8242"/>
                  <a:pt x="25830" y="8193"/>
                  <a:pt x="25809" y="8193"/>
                </a:cubicBezTo>
                <a:cubicBezTo>
                  <a:pt x="25789" y="8197"/>
                  <a:pt x="25778" y="8206"/>
                  <a:pt x="25755" y="8171"/>
                </a:cubicBezTo>
                <a:cubicBezTo>
                  <a:pt x="25773" y="8171"/>
                  <a:pt x="25826" y="8100"/>
                  <a:pt x="25821" y="8100"/>
                </a:cubicBezTo>
                <a:cubicBezTo>
                  <a:pt x="25842" y="8111"/>
                  <a:pt x="25839" y="8127"/>
                  <a:pt x="25843" y="8129"/>
                </a:cubicBezTo>
                <a:cubicBezTo>
                  <a:pt x="25843" y="8079"/>
                  <a:pt x="25840" y="8051"/>
                  <a:pt x="25812" y="8024"/>
                </a:cubicBezTo>
                <a:cubicBezTo>
                  <a:pt x="25812" y="7950"/>
                  <a:pt x="25718" y="7694"/>
                  <a:pt x="25687" y="7600"/>
                </a:cubicBezTo>
                <a:cubicBezTo>
                  <a:pt x="25690" y="7661"/>
                  <a:pt x="25651" y="7725"/>
                  <a:pt x="25584" y="7725"/>
                </a:cubicBezTo>
                <a:cubicBezTo>
                  <a:pt x="25573" y="7797"/>
                  <a:pt x="25479" y="7785"/>
                  <a:pt x="25443" y="7788"/>
                </a:cubicBezTo>
                <a:cubicBezTo>
                  <a:pt x="25368" y="7788"/>
                  <a:pt x="25442" y="7667"/>
                  <a:pt x="25438" y="7673"/>
                </a:cubicBezTo>
                <a:cubicBezTo>
                  <a:pt x="25438" y="7624"/>
                  <a:pt x="25425" y="7588"/>
                  <a:pt x="25469" y="7587"/>
                </a:cubicBezTo>
                <a:cubicBezTo>
                  <a:pt x="25450" y="7554"/>
                  <a:pt x="25420" y="7465"/>
                  <a:pt x="25419" y="7444"/>
                </a:cubicBezTo>
                <a:cubicBezTo>
                  <a:pt x="25401" y="7444"/>
                  <a:pt x="25318" y="7320"/>
                  <a:pt x="25351" y="7320"/>
                </a:cubicBezTo>
                <a:cubicBezTo>
                  <a:pt x="25256" y="7296"/>
                  <a:pt x="25188" y="7151"/>
                  <a:pt x="25188" y="7013"/>
                </a:cubicBezTo>
                <a:cubicBezTo>
                  <a:pt x="25161" y="7031"/>
                  <a:pt x="25159" y="7041"/>
                  <a:pt x="25147" y="7008"/>
                </a:cubicBezTo>
                <a:cubicBezTo>
                  <a:pt x="25101" y="7008"/>
                  <a:pt x="25081" y="7158"/>
                  <a:pt x="25014" y="7070"/>
                </a:cubicBezTo>
                <a:cubicBezTo>
                  <a:pt x="25001" y="7070"/>
                  <a:pt x="25000" y="7098"/>
                  <a:pt x="25001" y="7101"/>
                </a:cubicBezTo>
                <a:cubicBezTo>
                  <a:pt x="24984" y="7102"/>
                  <a:pt x="24956" y="7104"/>
                  <a:pt x="24934" y="7102"/>
                </a:cubicBezTo>
                <a:cubicBezTo>
                  <a:pt x="24946" y="7104"/>
                  <a:pt x="24893" y="7119"/>
                  <a:pt x="24876" y="7117"/>
                </a:cubicBezTo>
                <a:cubicBezTo>
                  <a:pt x="24876" y="7134"/>
                  <a:pt x="24817" y="7090"/>
                  <a:pt x="24775" y="7117"/>
                </a:cubicBezTo>
                <a:cubicBezTo>
                  <a:pt x="24708" y="7160"/>
                  <a:pt x="24757" y="7186"/>
                  <a:pt x="24751" y="7193"/>
                </a:cubicBezTo>
                <a:cubicBezTo>
                  <a:pt x="24683" y="7283"/>
                  <a:pt x="24302" y="7725"/>
                  <a:pt x="24184" y="7725"/>
                </a:cubicBezTo>
                <a:cubicBezTo>
                  <a:pt x="24168" y="7764"/>
                  <a:pt x="24161" y="7801"/>
                  <a:pt x="24109" y="7756"/>
                </a:cubicBezTo>
                <a:cubicBezTo>
                  <a:pt x="24052" y="7756"/>
                  <a:pt x="24117" y="8401"/>
                  <a:pt x="24001" y="8412"/>
                </a:cubicBezTo>
                <a:cubicBezTo>
                  <a:pt x="23957" y="8474"/>
                  <a:pt x="24002" y="8482"/>
                  <a:pt x="24002" y="8499"/>
                </a:cubicBezTo>
                <a:cubicBezTo>
                  <a:pt x="24036" y="8523"/>
                  <a:pt x="24001" y="8533"/>
                  <a:pt x="24065" y="8536"/>
                </a:cubicBezTo>
                <a:cubicBezTo>
                  <a:pt x="24064" y="8535"/>
                  <a:pt x="24051" y="8490"/>
                  <a:pt x="24042" y="8473"/>
                </a:cubicBezTo>
                <a:cubicBezTo>
                  <a:pt x="24129" y="8420"/>
                  <a:pt x="24378" y="8793"/>
                  <a:pt x="24148" y="8880"/>
                </a:cubicBezTo>
                <a:cubicBezTo>
                  <a:pt x="23911" y="8969"/>
                  <a:pt x="24184" y="8400"/>
                  <a:pt x="23885" y="8554"/>
                </a:cubicBezTo>
                <a:cubicBezTo>
                  <a:pt x="23796" y="8600"/>
                  <a:pt x="23837" y="8730"/>
                  <a:pt x="23722" y="8565"/>
                </a:cubicBezTo>
                <a:cubicBezTo>
                  <a:pt x="23685" y="8512"/>
                  <a:pt x="23658" y="8364"/>
                  <a:pt x="23632" y="8298"/>
                </a:cubicBezTo>
                <a:cubicBezTo>
                  <a:pt x="23607" y="8234"/>
                  <a:pt x="23238" y="7229"/>
                  <a:pt x="23378" y="7226"/>
                </a:cubicBezTo>
                <a:cubicBezTo>
                  <a:pt x="23371" y="7214"/>
                  <a:pt x="23332" y="7137"/>
                  <a:pt x="23320" y="7112"/>
                </a:cubicBezTo>
                <a:cubicBezTo>
                  <a:pt x="23285" y="7283"/>
                  <a:pt x="23065" y="7187"/>
                  <a:pt x="22973" y="7008"/>
                </a:cubicBezTo>
                <a:cubicBezTo>
                  <a:pt x="22973" y="7026"/>
                  <a:pt x="23118" y="6980"/>
                  <a:pt x="23129" y="6976"/>
                </a:cubicBezTo>
                <a:cubicBezTo>
                  <a:pt x="22966" y="7007"/>
                  <a:pt x="22962" y="6884"/>
                  <a:pt x="22888" y="6856"/>
                </a:cubicBezTo>
                <a:cubicBezTo>
                  <a:pt x="22809" y="6888"/>
                  <a:pt x="22817" y="6780"/>
                  <a:pt x="22817" y="6757"/>
                </a:cubicBezTo>
                <a:cubicBezTo>
                  <a:pt x="22690" y="6693"/>
                  <a:pt x="22763" y="6702"/>
                  <a:pt x="22585" y="6696"/>
                </a:cubicBezTo>
                <a:cubicBezTo>
                  <a:pt x="22590" y="6695"/>
                  <a:pt x="22594" y="6695"/>
                  <a:pt x="22598" y="6695"/>
                </a:cubicBezTo>
                <a:cubicBezTo>
                  <a:pt x="22579" y="6696"/>
                  <a:pt x="22543" y="6696"/>
                  <a:pt x="22504" y="6696"/>
                </a:cubicBezTo>
                <a:cubicBezTo>
                  <a:pt x="22504" y="6704"/>
                  <a:pt x="22491" y="6728"/>
                  <a:pt x="22503" y="6697"/>
                </a:cubicBezTo>
                <a:cubicBezTo>
                  <a:pt x="22431" y="6698"/>
                  <a:pt x="22349" y="6700"/>
                  <a:pt x="22349" y="6704"/>
                </a:cubicBezTo>
                <a:cubicBezTo>
                  <a:pt x="22349" y="6750"/>
                  <a:pt x="22290" y="6720"/>
                  <a:pt x="22283" y="6696"/>
                </a:cubicBezTo>
                <a:cubicBezTo>
                  <a:pt x="22244" y="6713"/>
                  <a:pt x="22205" y="6696"/>
                  <a:pt x="22174" y="6696"/>
                </a:cubicBezTo>
                <a:cubicBezTo>
                  <a:pt x="22165" y="6693"/>
                  <a:pt x="22160" y="6693"/>
                  <a:pt x="22158" y="6693"/>
                </a:cubicBezTo>
                <a:cubicBezTo>
                  <a:pt x="22160" y="6692"/>
                  <a:pt x="22162" y="6690"/>
                  <a:pt x="22162" y="6686"/>
                </a:cubicBezTo>
                <a:cubicBezTo>
                  <a:pt x="22087" y="6689"/>
                  <a:pt x="22075" y="6678"/>
                  <a:pt x="22029" y="6696"/>
                </a:cubicBezTo>
                <a:cubicBezTo>
                  <a:pt x="22019" y="6696"/>
                  <a:pt x="21922" y="6633"/>
                  <a:pt x="21922" y="6633"/>
                </a:cubicBezTo>
                <a:cubicBezTo>
                  <a:pt x="21927" y="6647"/>
                  <a:pt x="21925" y="6657"/>
                  <a:pt x="21917" y="6665"/>
                </a:cubicBezTo>
                <a:cubicBezTo>
                  <a:pt x="21842" y="6624"/>
                  <a:pt x="21862" y="6522"/>
                  <a:pt x="21787" y="6478"/>
                </a:cubicBezTo>
                <a:cubicBezTo>
                  <a:pt x="21784" y="6506"/>
                  <a:pt x="21789" y="6508"/>
                  <a:pt x="21787" y="6511"/>
                </a:cubicBezTo>
                <a:cubicBezTo>
                  <a:pt x="21787" y="6519"/>
                  <a:pt x="21637" y="6561"/>
                  <a:pt x="21619" y="6572"/>
                </a:cubicBezTo>
                <a:cubicBezTo>
                  <a:pt x="21628" y="6572"/>
                  <a:pt x="21506" y="6524"/>
                  <a:pt x="21506" y="6522"/>
                </a:cubicBezTo>
                <a:cubicBezTo>
                  <a:pt x="21471" y="6530"/>
                  <a:pt x="21423" y="6514"/>
                  <a:pt x="21480" y="6514"/>
                </a:cubicBezTo>
                <a:cubicBezTo>
                  <a:pt x="21483" y="6514"/>
                  <a:pt x="21483" y="6514"/>
                  <a:pt x="21483" y="6514"/>
                </a:cubicBezTo>
                <a:cubicBezTo>
                  <a:pt x="21420" y="6514"/>
                  <a:pt x="21294" y="6364"/>
                  <a:pt x="21257" y="6319"/>
                </a:cubicBezTo>
                <a:cubicBezTo>
                  <a:pt x="21157" y="6197"/>
                  <a:pt x="21206" y="6145"/>
                  <a:pt x="21070" y="6135"/>
                </a:cubicBezTo>
                <a:cubicBezTo>
                  <a:pt x="21077" y="6126"/>
                  <a:pt x="20963" y="6230"/>
                  <a:pt x="21008" y="6230"/>
                </a:cubicBezTo>
                <a:cubicBezTo>
                  <a:pt x="20977" y="6231"/>
                  <a:pt x="20986" y="6202"/>
                  <a:pt x="20980" y="6202"/>
                </a:cubicBezTo>
                <a:cubicBezTo>
                  <a:pt x="20967" y="6202"/>
                  <a:pt x="20967" y="6202"/>
                  <a:pt x="20967" y="6202"/>
                </a:cubicBezTo>
                <a:cubicBezTo>
                  <a:pt x="20966" y="6202"/>
                  <a:pt x="21038" y="6355"/>
                  <a:pt x="21028" y="6355"/>
                </a:cubicBezTo>
                <a:cubicBezTo>
                  <a:pt x="21038" y="6360"/>
                  <a:pt x="21053" y="6379"/>
                  <a:pt x="21069" y="6415"/>
                </a:cubicBezTo>
                <a:cubicBezTo>
                  <a:pt x="21097" y="6415"/>
                  <a:pt x="21101" y="6423"/>
                  <a:pt x="21101" y="6453"/>
                </a:cubicBezTo>
                <a:cubicBezTo>
                  <a:pt x="21082" y="6448"/>
                  <a:pt x="21174" y="6477"/>
                  <a:pt x="21133" y="6477"/>
                </a:cubicBezTo>
                <a:cubicBezTo>
                  <a:pt x="21165" y="6487"/>
                  <a:pt x="21194" y="6562"/>
                  <a:pt x="21194" y="6637"/>
                </a:cubicBezTo>
                <a:cubicBezTo>
                  <a:pt x="21197" y="6637"/>
                  <a:pt x="21222" y="6691"/>
                  <a:pt x="21227" y="6706"/>
                </a:cubicBezTo>
                <a:cubicBezTo>
                  <a:pt x="21218" y="6633"/>
                  <a:pt x="21248" y="6606"/>
                  <a:pt x="21286" y="6571"/>
                </a:cubicBezTo>
                <a:cubicBezTo>
                  <a:pt x="21335" y="6571"/>
                  <a:pt x="21320" y="6789"/>
                  <a:pt x="21312" y="6789"/>
                </a:cubicBezTo>
                <a:cubicBezTo>
                  <a:pt x="21318" y="6792"/>
                  <a:pt x="21334" y="6805"/>
                  <a:pt x="21353" y="6813"/>
                </a:cubicBezTo>
                <a:cubicBezTo>
                  <a:pt x="21354" y="6810"/>
                  <a:pt x="21355" y="6804"/>
                  <a:pt x="21358" y="6794"/>
                </a:cubicBezTo>
                <a:cubicBezTo>
                  <a:pt x="21360" y="6794"/>
                  <a:pt x="21356" y="6807"/>
                  <a:pt x="21354" y="6814"/>
                </a:cubicBezTo>
                <a:cubicBezTo>
                  <a:pt x="21363" y="6818"/>
                  <a:pt x="21373" y="6820"/>
                  <a:pt x="21382" y="6820"/>
                </a:cubicBezTo>
                <a:cubicBezTo>
                  <a:pt x="21391" y="6806"/>
                  <a:pt x="21420" y="6830"/>
                  <a:pt x="21413" y="6790"/>
                </a:cubicBezTo>
                <a:cubicBezTo>
                  <a:pt x="21413" y="6824"/>
                  <a:pt x="21431" y="6820"/>
                  <a:pt x="21460" y="6820"/>
                </a:cubicBezTo>
                <a:cubicBezTo>
                  <a:pt x="21435" y="6794"/>
                  <a:pt x="21443" y="6786"/>
                  <a:pt x="21475" y="6789"/>
                </a:cubicBezTo>
                <a:cubicBezTo>
                  <a:pt x="21492" y="6781"/>
                  <a:pt x="21483" y="6750"/>
                  <a:pt x="21506" y="6790"/>
                </a:cubicBezTo>
                <a:cubicBezTo>
                  <a:pt x="21506" y="6797"/>
                  <a:pt x="21506" y="6797"/>
                  <a:pt x="21506" y="6797"/>
                </a:cubicBezTo>
                <a:cubicBezTo>
                  <a:pt x="21506" y="6797"/>
                  <a:pt x="21507" y="6798"/>
                  <a:pt x="21507" y="6798"/>
                </a:cubicBezTo>
                <a:cubicBezTo>
                  <a:pt x="21507" y="6798"/>
                  <a:pt x="21506" y="6797"/>
                  <a:pt x="21506" y="6797"/>
                </a:cubicBezTo>
                <a:cubicBezTo>
                  <a:pt x="21506" y="6800"/>
                  <a:pt x="21506" y="6800"/>
                  <a:pt x="21506" y="6800"/>
                </a:cubicBezTo>
                <a:cubicBezTo>
                  <a:pt x="21507" y="6800"/>
                  <a:pt x="21508" y="6800"/>
                  <a:pt x="21508" y="6800"/>
                </a:cubicBezTo>
                <a:cubicBezTo>
                  <a:pt x="21509" y="6802"/>
                  <a:pt x="21510" y="6804"/>
                  <a:pt x="21508" y="6804"/>
                </a:cubicBezTo>
                <a:cubicBezTo>
                  <a:pt x="21510" y="6805"/>
                  <a:pt x="21538" y="6767"/>
                  <a:pt x="21538" y="6799"/>
                </a:cubicBezTo>
                <a:cubicBezTo>
                  <a:pt x="21585" y="6765"/>
                  <a:pt x="21661" y="6681"/>
                  <a:pt x="21725" y="6634"/>
                </a:cubicBezTo>
                <a:cubicBezTo>
                  <a:pt x="21725" y="6602"/>
                  <a:pt x="21761" y="6568"/>
                  <a:pt x="21787" y="6540"/>
                </a:cubicBezTo>
                <a:cubicBezTo>
                  <a:pt x="21787" y="6541"/>
                  <a:pt x="21788" y="6541"/>
                  <a:pt x="21788" y="6541"/>
                </a:cubicBezTo>
                <a:cubicBezTo>
                  <a:pt x="21788" y="6541"/>
                  <a:pt x="21788" y="6541"/>
                  <a:pt x="21788" y="6541"/>
                </a:cubicBezTo>
                <a:cubicBezTo>
                  <a:pt x="21789" y="6541"/>
                  <a:pt x="21791" y="6540"/>
                  <a:pt x="21792" y="6540"/>
                </a:cubicBezTo>
                <a:cubicBezTo>
                  <a:pt x="21790" y="6542"/>
                  <a:pt x="21789" y="6542"/>
                  <a:pt x="21788" y="6541"/>
                </a:cubicBezTo>
                <a:cubicBezTo>
                  <a:pt x="21757" y="6559"/>
                  <a:pt x="21811" y="6779"/>
                  <a:pt x="21818" y="6790"/>
                </a:cubicBezTo>
                <a:cubicBezTo>
                  <a:pt x="21852" y="6843"/>
                  <a:pt x="21958" y="6883"/>
                  <a:pt x="21966" y="6883"/>
                </a:cubicBezTo>
                <a:cubicBezTo>
                  <a:pt x="21965" y="6886"/>
                  <a:pt x="21985" y="6852"/>
                  <a:pt x="21977" y="6852"/>
                </a:cubicBezTo>
                <a:cubicBezTo>
                  <a:pt x="22005" y="6854"/>
                  <a:pt x="22002" y="6883"/>
                  <a:pt x="22001" y="6883"/>
                </a:cubicBezTo>
                <a:cubicBezTo>
                  <a:pt x="22025" y="6883"/>
                  <a:pt x="22059" y="6954"/>
                  <a:pt x="22066" y="6976"/>
                </a:cubicBezTo>
                <a:cubicBezTo>
                  <a:pt x="22078" y="6976"/>
                  <a:pt x="22130" y="7006"/>
                  <a:pt x="22130" y="6999"/>
                </a:cubicBezTo>
                <a:cubicBezTo>
                  <a:pt x="22098" y="7078"/>
                  <a:pt x="22052" y="7137"/>
                  <a:pt x="22007" y="7201"/>
                </a:cubicBezTo>
                <a:cubicBezTo>
                  <a:pt x="22015" y="7206"/>
                  <a:pt x="22046" y="7288"/>
                  <a:pt x="22005" y="7288"/>
                </a:cubicBezTo>
                <a:cubicBezTo>
                  <a:pt x="22004" y="7287"/>
                  <a:pt x="21950" y="7257"/>
                  <a:pt x="21981" y="7257"/>
                </a:cubicBezTo>
                <a:cubicBezTo>
                  <a:pt x="21941" y="7250"/>
                  <a:pt x="21963" y="7267"/>
                  <a:pt x="21943" y="7246"/>
                </a:cubicBezTo>
                <a:cubicBezTo>
                  <a:pt x="21943" y="7228"/>
                  <a:pt x="21871" y="7413"/>
                  <a:pt x="21921" y="7413"/>
                </a:cubicBezTo>
                <a:cubicBezTo>
                  <a:pt x="21825" y="7416"/>
                  <a:pt x="21774" y="7503"/>
                  <a:pt x="21725" y="7566"/>
                </a:cubicBezTo>
                <a:cubicBezTo>
                  <a:pt x="21736" y="7558"/>
                  <a:pt x="21752" y="7551"/>
                  <a:pt x="21753" y="7563"/>
                </a:cubicBezTo>
                <a:cubicBezTo>
                  <a:pt x="21753" y="7563"/>
                  <a:pt x="21753" y="7563"/>
                  <a:pt x="21753" y="7563"/>
                </a:cubicBezTo>
                <a:cubicBezTo>
                  <a:pt x="21753" y="7561"/>
                  <a:pt x="21756" y="7564"/>
                  <a:pt x="21753" y="7563"/>
                </a:cubicBezTo>
                <a:cubicBezTo>
                  <a:pt x="21773" y="7568"/>
                  <a:pt x="21732" y="7585"/>
                  <a:pt x="21720" y="7583"/>
                </a:cubicBezTo>
                <a:cubicBezTo>
                  <a:pt x="21716" y="7583"/>
                  <a:pt x="21714" y="7582"/>
                  <a:pt x="21714" y="7580"/>
                </a:cubicBezTo>
                <a:cubicBezTo>
                  <a:pt x="21697" y="7600"/>
                  <a:pt x="21680" y="7617"/>
                  <a:pt x="21661" y="7625"/>
                </a:cubicBezTo>
                <a:cubicBezTo>
                  <a:pt x="21548" y="7672"/>
                  <a:pt x="21386" y="7628"/>
                  <a:pt x="21382" y="7792"/>
                </a:cubicBezTo>
                <a:cubicBezTo>
                  <a:pt x="21382" y="7815"/>
                  <a:pt x="21231" y="7867"/>
                  <a:pt x="21207" y="7879"/>
                </a:cubicBezTo>
                <a:cubicBezTo>
                  <a:pt x="21119" y="7926"/>
                  <a:pt x="20682" y="8144"/>
                  <a:pt x="20640" y="8100"/>
                </a:cubicBezTo>
                <a:cubicBezTo>
                  <a:pt x="20639" y="8155"/>
                  <a:pt x="20547" y="8125"/>
                  <a:pt x="20508" y="8124"/>
                </a:cubicBezTo>
                <a:cubicBezTo>
                  <a:pt x="20508" y="8118"/>
                  <a:pt x="20537" y="8114"/>
                  <a:pt x="20539" y="8114"/>
                </a:cubicBezTo>
                <a:cubicBezTo>
                  <a:pt x="20504" y="8062"/>
                  <a:pt x="20447" y="7881"/>
                  <a:pt x="20446" y="7817"/>
                </a:cubicBezTo>
                <a:cubicBezTo>
                  <a:pt x="20435" y="7809"/>
                  <a:pt x="20386" y="7756"/>
                  <a:pt x="20413" y="7756"/>
                </a:cubicBezTo>
                <a:cubicBezTo>
                  <a:pt x="20422" y="7757"/>
                  <a:pt x="20436" y="7759"/>
                  <a:pt x="20444" y="7758"/>
                </a:cubicBezTo>
                <a:cubicBezTo>
                  <a:pt x="20444" y="7757"/>
                  <a:pt x="20444" y="7754"/>
                  <a:pt x="20446" y="7749"/>
                </a:cubicBezTo>
                <a:cubicBezTo>
                  <a:pt x="20446" y="7751"/>
                  <a:pt x="20446" y="7752"/>
                  <a:pt x="20446" y="7753"/>
                </a:cubicBezTo>
                <a:cubicBezTo>
                  <a:pt x="20448" y="7712"/>
                  <a:pt x="20446" y="7664"/>
                  <a:pt x="20446" y="7654"/>
                </a:cubicBezTo>
                <a:cubicBezTo>
                  <a:pt x="20415" y="7619"/>
                  <a:pt x="20341" y="7520"/>
                  <a:pt x="20321" y="7444"/>
                </a:cubicBezTo>
                <a:cubicBezTo>
                  <a:pt x="20320" y="7445"/>
                  <a:pt x="20318" y="7447"/>
                  <a:pt x="20317" y="7448"/>
                </a:cubicBezTo>
                <a:cubicBezTo>
                  <a:pt x="20324" y="7453"/>
                  <a:pt x="20324" y="7464"/>
                  <a:pt x="20316" y="7471"/>
                </a:cubicBezTo>
                <a:cubicBezTo>
                  <a:pt x="20315" y="7476"/>
                  <a:pt x="20314" y="7480"/>
                  <a:pt x="20315" y="7472"/>
                </a:cubicBezTo>
                <a:cubicBezTo>
                  <a:pt x="20311" y="7474"/>
                  <a:pt x="20307" y="7476"/>
                  <a:pt x="20301" y="7476"/>
                </a:cubicBezTo>
                <a:cubicBezTo>
                  <a:pt x="20300" y="7471"/>
                  <a:pt x="20280" y="7413"/>
                  <a:pt x="20305" y="7413"/>
                </a:cubicBezTo>
                <a:cubicBezTo>
                  <a:pt x="20290" y="7406"/>
                  <a:pt x="20290" y="7428"/>
                  <a:pt x="20290" y="7402"/>
                </a:cubicBezTo>
                <a:cubicBezTo>
                  <a:pt x="20289" y="7408"/>
                  <a:pt x="20285" y="7416"/>
                  <a:pt x="20285" y="7413"/>
                </a:cubicBezTo>
                <a:cubicBezTo>
                  <a:pt x="20282" y="7413"/>
                  <a:pt x="20238" y="7288"/>
                  <a:pt x="20236" y="7288"/>
                </a:cubicBezTo>
                <a:cubicBezTo>
                  <a:pt x="20085" y="7244"/>
                  <a:pt x="20070" y="7018"/>
                  <a:pt x="20071" y="6914"/>
                </a:cubicBezTo>
                <a:cubicBezTo>
                  <a:pt x="20070" y="6914"/>
                  <a:pt x="20069" y="6914"/>
                  <a:pt x="20069" y="6914"/>
                </a:cubicBezTo>
                <a:cubicBezTo>
                  <a:pt x="20070" y="6913"/>
                  <a:pt x="20070" y="6913"/>
                  <a:pt x="20071" y="6913"/>
                </a:cubicBezTo>
                <a:cubicBezTo>
                  <a:pt x="20075" y="6916"/>
                  <a:pt x="20046" y="6893"/>
                  <a:pt x="20027" y="6885"/>
                </a:cubicBezTo>
                <a:cubicBezTo>
                  <a:pt x="20032" y="6884"/>
                  <a:pt x="20037" y="6884"/>
                  <a:pt x="20038" y="6883"/>
                </a:cubicBezTo>
                <a:cubicBezTo>
                  <a:pt x="20037" y="6883"/>
                  <a:pt x="20036" y="6883"/>
                  <a:pt x="20035" y="6883"/>
                </a:cubicBezTo>
                <a:cubicBezTo>
                  <a:pt x="19970" y="6883"/>
                  <a:pt x="19920" y="6696"/>
                  <a:pt x="19914" y="6689"/>
                </a:cubicBezTo>
                <a:cubicBezTo>
                  <a:pt x="19908" y="6697"/>
                  <a:pt x="19894" y="6698"/>
                  <a:pt x="19884" y="6690"/>
                </a:cubicBezTo>
                <a:cubicBezTo>
                  <a:pt x="19884" y="6706"/>
                  <a:pt x="19856" y="6641"/>
                  <a:pt x="19863" y="6602"/>
                </a:cubicBezTo>
                <a:cubicBezTo>
                  <a:pt x="19854" y="6602"/>
                  <a:pt x="19822" y="6599"/>
                  <a:pt x="19822" y="6586"/>
                </a:cubicBezTo>
                <a:cubicBezTo>
                  <a:pt x="19820" y="6586"/>
                  <a:pt x="19852" y="6573"/>
                  <a:pt x="19853" y="6572"/>
                </a:cubicBezTo>
                <a:cubicBezTo>
                  <a:pt x="19853" y="6575"/>
                  <a:pt x="19822" y="6566"/>
                  <a:pt x="19822" y="6543"/>
                </a:cubicBezTo>
                <a:cubicBezTo>
                  <a:pt x="19807" y="6534"/>
                  <a:pt x="19770" y="6508"/>
                  <a:pt x="19802" y="6508"/>
                </a:cubicBezTo>
                <a:cubicBezTo>
                  <a:pt x="19793" y="6485"/>
                  <a:pt x="19749" y="6416"/>
                  <a:pt x="19728" y="6384"/>
                </a:cubicBezTo>
                <a:cubicBezTo>
                  <a:pt x="19717" y="6382"/>
                  <a:pt x="19706" y="6384"/>
                  <a:pt x="19697" y="6391"/>
                </a:cubicBezTo>
                <a:cubicBezTo>
                  <a:pt x="19713" y="6381"/>
                  <a:pt x="19698" y="6391"/>
                  <a:pt x="19697" y="6391"/>
                </a:cubicBezTo>
                <a:cubicBezTo>
                  <a:pt x="19697" y="6417"/>
                  <a:pt x="19611" y="6385"/>
                  <a:pt x="19608" y="6383"/>
                </a:cubicBezTo>
                <a:cubicBezTo>
                  <a:pt x="19583" y="6382"/>
                  <a:pt x="19533" y="6306"/>
                  <a:pt x="19503" y="6259"/>
                </a:cubicBezTo>
                <a:cubicBezTo>
                  <a:pt x="19501" y="6260"/>
                  <a:pt x="19499" y="6261"/>
                  <a:pt x="19496" y="6261"/>
                </a:cubicBezTo>
                <a:cubicBezTo>
                  <a:pt x="19509" y="6265"/>
                  <a:pt x="19510" y="6277"/>
                  <a:pt x="19510" y="6297"/>
                </a:cubicBezTo>
                <a:cubicBezTo>
                  <a:pt x="19534" y="6321"/>
                  <a:pt x="19634" y="6423"/>
                  <a:pt x="19634" y="6430"/>
                </a:cubicBezTo>
                <a:cubicBezTo>
                  <a:pt x="19634" y="6430"/>
                  <a:pt x="19634" y="6444"/>
                  <a:pt x="19634" y="6444"/>
                </a:cubicBezTo>
                <a:cubicBezTo>
                  <a:pt x="19634" y="6444"/>
                  <a:pt x="19608" y="6446"/>
                  <a:pt x="19598" y="6447"/>
                </a:cubicBezTo>
                <a:cubicBezTo>
                  <a:pt x="19619" y="6447"/>
                  <a:pt x="19633" y="6456"/>
                  <a:pt x="19634" y="6478"/>
                </a:cubicBezTo>
                <a:cubicBezTo>
                  <a:pt x="19624" y="6479"/>
                  <a:pt x="19614" y="6480"/>
                  <a:pt x="19603" y="6480"/>
                </a:cubicBezTo>
                <a:cubicBezTo>
                  <a:pt x="19645" y="6545"/>
                  <a:pt x="19700" y="6670"/>
                  <a:pt x="19718" y="6732"/>
                </a:cubicBezTo>
                <a:cubicBezTo>
                  <a:pt x="19727" y="6732"/>
                  <a:pt x="19727" y="6732"/>
                  <a:pt x="19727" y="6732"/>
                </a:cubicBezTo>
                <a:cubicBezTo>
                  <a:pt x="19737" y="6795"/>
                  <a:pt x="19764" y="6809"/>
                  <a:pt x="19782" y="6823"/>
                </a:cubicBezTo>
                <a:cubicBezTo>
                  <a:pt x="19797" y="6823"/>
                  <a:pt x="19790" y="6861"/>
                  <a:pt x="19790" y="6857"/>
                </a:cubicBezTo>
                <a:cubicBezTo>
                  <a:pt x="19790" y="6857"/>
                  <a:pt x="19788" y="6855"/>
                  <a:pt x="19787" y="6853"/>
                </a:cubicBezTo>
                <a:cubicBezTo>
                  <a:pt x="19781" y="6855"/>
                  <a:pt x="19767" y="6854"/>
                  <a:pt x="19759" y="6852"/>
                </a:cubicBezTo>
                <a:cubicBezTo>
                  <a:pt x="19764" y="6950"/>
                  <a:pt x="19834" y="6956"/>
                  <a:pt x="19876" y="7031"/>
                </a:cubicBezTo>
                <a:cubicBezTo>
                  <a:pt x="19952" y="7168"/>
                  <a:pt x="19924" y="7296"/>
                  <a:pt x="19990" y="7441"/>
                </a:cubicBezTo>
                <a:cubicBezTo>
                  <a:pt x="20024" y="7515"/>
                  <a:pt x="20134" y="7570"/>
                  <a:pt x="20134" y="7744"/>
                </a:cubicBezTo>
                <a:cubicBezTo>
                  <a:pt x="20135" y="7744"/>
                  <a:pt x="20133" y="7723"/>
                  <a:pt x="20134" y="7725"/>
                </a:cubicBezTo>
                <a:cubicBezTo>
                  <a:pt x="20134" y="7724"/>
                  <a:pt x="20165" y="7727"/>
                  <a:pt x="20165" y="7730"/>
                </a:cubicBezTo>
                <a:cubicBezTo>
                  <a:pt x="20156" y="7735"/>
                  <a:pt x="20160" y="7748"/>
                  <a:pt x="20162" y="7754"/>
                </a:cubicBezTo>
                <a:cubicBezTo>
                  <a:pt x="20155" y="7754"/>
                  <a:pt x="20141" y="7757"/>
                  <a:pt x="20136" y="7754"/>
                </a:cubicBezTo>
                <a:cubicBezTo>
                  <a:pt x="20144" y="7769"/>
                  <a:pt x="20152" y="7781"/>
                  <a:pt x="20165" y="7797"/>
                </a:cubicBezTo>
                <a:cubicBezTo>
                  <a:pt x="20165" y="7780"/>
                  <a:pt x="20196" y="7789"/>
                  <a:pt x="20196" y="7792"/>
                </a:cubicBezTo>
                <a:cubicBezTo>
                  <a:pt x="20183" y="7710"/>
                  <a:pt x="20212" y="7756"/>
                  <a:pt x="20212" y="7756"/>
                </a:cubicBezTo>
                <a:cubicBezTo>
                  <a:pt x="20229" y="7750"/>
                  <a:pt x="20235" y="7760"/>
                  <a:pt x="20231" y="7788"/>
                </a:cubicBezTo>
                <a:cubicBezTo>
                  <a:pt x="20267" y="7788"/>
                  <a:pt x="20249" y="7803"/>
                  <a:pt x="20235" y="7812"/>
                </a:cubicBezTo>
                <a:cubicBezTo>
                  <a:pt x="20236" y="7815"/>
                  <a:pt x="20234" y="7818"/>
                  <a:pt x="20229" y="7818"/>
                </a:cubicBezTo>
                <a:cubicBezTo>
                  <a:pt x="20229" y="7818"/>
                  <a:pt x="20228" y="7817"/>
                  <a:pt x="20228" y="7817"/>
                </a:cubicBezTo>
                <a:cubicBezTo>
                  <a:pt x="20230" y="7816"/>
                  <a:pt x="20232" y="7814"/>
                  <a:pt x="20235" y="7812"/>
                </a:cubicBezTo>
                <a:cubicBezTo>
                  <a:pt x="20230" y="7801"/>
                  <a:pt x="20193" y="7780"/>
                  <a:pt x="20205" y="7788"/>
                </a:cubicBezTo>
                <a:cubicBezTo>
                  <a:pt x="20206" y="7794"/>
                  <a:pt x="20206" y="7798"/>
                  <a:pt x="20206" y="7801"/>
                </a:cubicBezTo>
                <a:cubicBezTo>
                  <a:pt x="20213" y="7804"/>
                  <a:pt x="20221" y="7810"/>
                  <a:pt x="20228" y="7817"/>
                </a:cubicBezTo>
                <a:cubicBezTo>
                  <a:pt x="20226" y="7818"/>
                  <a:pt x="20225" y="7818"/>
                  <a:pt x="20224" y="7819"/>
                </a:cubicBezTo>
                <a:cubicBezTo>
                  <a:pt x="20226" y="7819"/>
                  <a:pt x="20228" y="7819"/>
                  <a:pt x="20229" y="7818"/>
                </a:cubicBezTo>
                <a:cubicBezTo>
                  <a:pt x="20251" y="7840"/>
                  <a:pt x="20270" y="7871"/>
                  <a:pt x="20285" y="7881"/>
                </a:cubicBezTo>
                <a:cubicBezTo>
                  <a:pt x="20334" y="7881"/>
                  <a:pt x="20416" y="8023"/>
                  <a:pt x="20446" y="8052"/>
                </a:cubicBezTo>
                <a:cubicBezTo>
                  <a:pt x="20441" y="8048"/>
                  <a:pt x="20439" y="8043"/>
                  <a:pt x="20437" y="8037"/>
                </a:cubicBezTo>
                <a:cubicBezTo>
                  <a:pt x="20453" y="8056"/>
                  <a:pt x="20608" y="8224"/>
                  <a:pt x="20502" y="8224"/>
                </a:cubicBezTo>
                <a:cubicBezTo>
                  <a:pt x="20508" y="8233"/>
                  <a:pt x="20511" y="8228"/>
                  <a:pt x="20509" y="8225"/>
                </a:cubicBezTo>
                <a:cubicBezTo>
                  <a:pt x="20547" y="8234"/>
                  <a:pt x="20567" y="8361"/>
                  <a:pt x="20616" y="8373"/>
                </a:cubicBezTo>
                <a:cubicBezTo>
                  <a:pt x="20700" y="8394"/>
                  <a:pt x="21288" y="8195"/>
                  <a:pt x="21288" y="8214"/>
                </a:cubicBezTo>
                <a:cubicBezTo>
                  <a:pt x="21278" y="8277"/>
                  <a:pt x="21293" y="8247"/>
                  <a:pt x="21257" y="8285"/>
                </a:cubicBezTo>
                <a:cubicBezTo>
                  <a:pt x="21302" y="8286"/>
                  <a:pt x="21289" y="8358"/>
                  <a:pt x="21298" y="8380"/>
                </a:cubicBezTo>
                <a:cubicBezTo>
                  <a:pt x="21284" y="8377"/>
                  <a:pt x="21279" y="8378"/>
                  <a:pt x="21283" y="8384"/>
                </a:cubicBezTo>
                <a:cubicBezTo>
                  <a:pt x="21275" y="8382"/>
                  <a:pt x="21260" y="8381"/>
                  <a:pt x="21259" y="8380"/>
                </a:cubicBezTo>
                <a:cubicBezTo>
                  <a:pt x="21257" y="8550"/>
                  <a:pt x="21160" y="8669"/>
                  <a:pt x="21101" y="8791"/>
                </a:cubicBezTo>
                <a:cubicBezTo>
                  <a:pt x="20991" y="9013"/>
                  <a:pt x="20931" y="9166"/>
                  <a:pt x="20721" y="9347"/>
                </a:cubicBezTo>
                <a:cubicBezTo>
                  <a:pt x="20539" y="9504"/>
                  <a:pt x="20400" y="9740"/>
                  <a:pt x="20288" y="9842"/>
                </a:cubicBezTo>
                <a:cubicBezTo>
                  <a:pt x="20288" y="9836"/>
                  <a:pt x="20188" y="9975"/>
                  <a:pt x="20194" y="9961"/>
                </a:cubicBezTo>
                <a:cubicBezTo>
                  <a:pt x="20194" y="10025"/>
                  <a:pt x="20152" y="10083"/>
                  <a:pt x="20127" y="10096"/>
                </a:cubicBezTo>
                <a:cubicBezTo>
                  <a:pt x="20116" y="10096"/>
                  <a:pt x="20102" y="10114"/>
                  <a:pt x="20102" y="10140"/>
                </a:cubicBezTo>
                <a:cubicBezTo>
                  <a:pt x="20102" y="10220"/>
                  <a:pt x="20102" y="10220"/>
                  <a:pt x="20102" y="10220"/>
                </a:cubicBezTo>
                <a:cubicBezTo>
                  <a:pt x="20134" y="10223"/>
                  <a:pt x="20129" y="10234"/>
                  <a:pt x="20129" y="10255"/>
                </a:cubicBezTo>
                <a:cubicBezTo>
                  <a:pt x="20181" y="10302"/>
                  <a:pt x="20131" y="10313"/>
                  <a:pt x="20130" y="10307"/>
                </a:cubicBezTo>
                <a:cubicBezTo>
                  <a:pt x="20130" y="10307"/>
                  <a:pt x="20130" y="10307"/>
                  <a:pt x="20130" y="10307"/>
                </a:cubicBezTo>
                <a:cubicBezTo>
                  <a:pt x="20130" y="10309"/>
                  <a:pt x="20128" y="10306"/>
                  <a:pt x="20130" y="10307"/>
                </a:cubicBezTo>
                <a:cubicBezTo>
                  <a:pt x="20124" y="10305"/>
                  <a:pt x="20119" y="10299"/>
                  <a:pt x="20114" y="10290"/>
                </a:cubicBezTo>
                <a:cubicBezTo>
                  <a:pt x="20120" y="10358"/>
                  <a:pt x="20130" y="10416"/>
                  <a:pt x="20134" y="10408"/>
                </a:cubicBezTo>
                <a:cubicBezTo>
                  <a:pt x="20134" y="10408"/>
                  <a:pt x="20134" y="10407"/>
                  <a:pt x="20134" y="10407"/>
                </a:cubicBezTo>
                <a:cubicBezTo>
                  <a:pt x="20136" y="10408"/>
                  <a:pt x="20139" y="10408"/>
                  <a:pt x="20144" y="10408"/>
                </a:cubicBezTo>
                <a:cubicBezTo>
                  <a:pt x="20143" y="10416"/>
                  <a:pt x="20136" y="10451"/>
                  <a:pt x="20134" y="10471"/>
                </a:cubicBezTo>
                <a:cubicBezTo>
                  <a:pt x="20134" y="10471"/>
                  <a:pt x="20134" y="10471"/>
                  <a:pt x="20134" y="10471"/>
                </a:cubicBezTo>
                <a:cubicBezTo>
                  <a:pt x="20140" y="10470"/>
                  <a:pt x="20196" y="10433"/>
                  <a:pt x="20196" y="10436"/>
                </a:cubicBezTo>
                <a:cubicBezTo>
                  <a:pt x="20190" y="10445"/>
                  <a:pt x="20208" y="10502"/>
                  <a:pt x="20180" y="10502"/>
                </a:cubicBezTo>
                <a:cubicBezTo>
                  <a:pt x="20180" y="10502"/>
                  <a:pt x="20168" y="10502"/>
                  <a:pt x="20168" y="10502"/>
                </a:cubicBezTo>
                <a:cubicBezTo>
                  <a:pt x="20166" y="10502"/>
                  <a:pt x="20165" y="10469"/>
                  <a:pt x="20134" y="10471"/>
                </a:cubicBezTo>
                <a:cubicBezTo>
                  <a:pt x="20134" y="10492"/>
                  <a:pt x="20134" y="10514"/>
                  <a:pt x="20134" y="10536"/>
                </a:cubicBezTo>
                <a:cubicBezTo>
                  <a:pt x="20176" y="10540"/>
                  <a:pt x="20172" y="10551"/>
                  <a:pt x="20134" y="10563"/>
                </a:cubicBezTo>
                <a:cubicBezTo>
                  <a:pt x="20184" y="10564"/>
                  <a:pt x="20161" y="10689"/>
                  <a:pt x="20185" y="10689"/>
                </a:cubicBezTo>
                <a:cubicBezTo>
                  <a:pt x="20201" y="10698"/>
                  <a:pt x="20230" y="10743"/>
                  <a:pt x="20250" y="10782"/>
                </a:cubicBezTo>
                <a:cubicBezTo>
                  <a:pt x="20253" y="10747"/>
                  <a:pt x="20257" y="10726"/>
                  <a:pt x="20258" y="10798"/>
                </a:cubicBezTo>
                <a:cubicBezTo>
                  <a:pt x="20270" y="10825"/>
                  <a:pt x="20277" y="10845"/>
                  <a:pt x="20268" y="10845"/>
                </a:cubicBezTo>
                <a:cubicBezTo>
                  <a:pt x="20263" y="10845"/>
                  <a:pt x="20261" y="10845"/>
                  <a:pt x="20260" y="10845"/>
                </a:cubicBezTo>
                <a:cubicBezTo>
                  <a:pt x="20260" y="10845"/>
                  <a:pt x="20260" y="10845"/>
                  <a:pt x="20260" y="10845"/>
                </a:cubicBezTo>
                <a:cubicBezTo>
                  <a:pt x="20256" y="10845"/>
                  <a:pt x="20254" y="11138"/>
                  <a:pt x="20262" y="11183"/>
                </a:cubicBezTo>
                <a:cubicBezTo>
                  <a:pt x="20261" y="11182"/>
                  <a:pt x="20260" y="11182"/>
                  <a:pt x="20258" y="11181"/>
                </a:cubicBezTo>
                <a:cubicBezTo>
                  <a:pt x="20260" y="11183"/>
                  <a:pt x="20261" y="11186"/>
                  <a:pt x="20263" y="11188"/>
                </a:cubicBezTo>
                <a:cubicBezTo>
                  <a:pt x="20263" y="11188"/>
                  <a:pt x="20263" y="11190"/>
                  <a:pt x="20264" y="11190"/>
                </a:cubicBezTo>
                <a:cubicBezTo>
                  <a:pt x="20286" y="11222"/>
                  <a:pt x="20290" y="11270"/>
                  <a:pt x="20290" y="11274"/>
                </a:cubicBezTo>
                <a:cubicBezTo>
                  <a:pt x="20246" y="11348"/>
                  <a:pt x="20137" y="11537"/>
                  <a:pt x="20112" y="11537"/>
                </a:cubicBezTo>
                <a:cubicBezTo>
                  <a:pt x="20032" y="11537"/>
                  <a:pt x="20032" y="11537"/>
                  <a:pt x="20032" y="11537"/>
                </a:cubicBezTo>
                <a:cubicBezTo>
                  <a:pt x="19851" y="11631"/>
                  <a:pt x="19664" y="11830"/>
                  <a:pt x="19750" y="12034"/>
                </a:cubicBezTo>
                <a:cubicBezTo>
                  <a:pt x="19769" y="12034"/>
                  <a:pt x="19752" y="12003"/>
                  <a:pt x="19762" y="12000"/>
                </a:cubicBezTo>
                <a:cubicBezTo>
                  <a:pt x="19761" y="12000"/>
                  <a:pt x="19790" y="12274"/>
                  <a:pt x="19790" y="12273"/>
                </a:cubicBezTo>
                <a:cubicBezTo>
                  <a:pt x="19721" y="12424"/>
                  <a:pt x="19575" y="12392"/>
                  <a:pt x="19492" y="12530"/>
                </a:cubicBezTo>
                <a:cubicBezTo>
                  <a:pt x="19498" y="12533"/>
                  <a:pt x="19504" y="12535"/>
                  <a:pt x="19510" y="12538"/>
                </a:cubicBezTo>
                <a:cubicBezTo>
                  <a:pt x="19510" y="12538"/>
                  <a:pt x="19510" y="12538"/>
                  <a:pt x="19510" y="12538"/>
                </a:cubicBezTo>
                <a:cubicBezTo>
                  <a:pt x="19510" y="12540"/>
                  <a:pt x="19510" y="12541"/>
                  <a:pt x="19510" y="12543"/>
                </a:cubicBezTo>
                <a:cubicBezTo>
                  <a:pt x="19504" y="12553"/>
                  <a:pt x="19541" y="12500"/>
                  <a:pt x="19541" y="12524"/>
                </a:cubicBezTo>
                <a:cubicBezTo>
                  <a:pt x="19475" y="12619"/>
                  <a:pt x="19497" y="12760"/>
                  <a:pt x="19425" y="12873"/>
                </a:cubicBezTo>
                <a:cubicBezTo>
                  <a:pt x="19340" y="13009"/>
                  <a:pt x="19246" y="13117"/>
                  <a:pt x="19160" y="13213"/>
                </a:cubicBezTo>
                <a:cubicBezTo>
                  <a:pt x="19094" y="13287"/>
                  <a:pt x="18823" y="13481"/>
                  <a:pt x="18823" y="13426"/>
                </a:cubicBezTo>
                <a:cubicBezTo>
                  <a:pt x="18819" y="13430"/>
                  <a:pt x="18827" y="13466"/>
                  <a:pt x="18813" y="13466"/>
                </a:cubicBezTo>
                <a:cubicBezTo>
                  <a:pt x="18739" y="13426"/>
                  <a:pt x="18799" y="13464"/>
                  <a:pt x="18730" y="13469"/>
                </a:cubicBezTo>
                <a:cubicBezTo>
                  <a:pt x="18730" y="13460"/>
                  <a:pt x="18532" y="13442"/>
                  <a:pt x="18513" y="13435"/>
                </a:cubicBezTo>
                <a:cubicBezTo>
                  <a:pt x="18513" y="13467"/>
                  <a:pt x="18320" y="13528"/>
                  <a:pt x="18282" y="13528"/>
                </a:cubicBezTo>
                <a:cubicBezTo>
                  <a:pt x="18235" y="13530"/>
                  <a:pt x="18170" y="13476"/>
                  <a:pt x="18137" y="13468"/>
                </a:cubicBezTo>
                <a:cubicBezTo>
                  <a:pt x="18146" y="13474"/>
                  <a:pt x="18122" y="13495"/>
                  <a:pt x="18114" y="13497"/>
                </a:cubicBezTo>
                <a:cubicBezTo>
                  <a:pt x="18137" y="13497"/>
                  <a:pt x="17977" y="13285"/>
                  <a:pt x="18106" y="13283"/>
                </a:cubicBezTo>
                <a:cubicBezTo>
                  <a:pt x="18091" y="13126"/>
                  <a:pt x="17950" y="13015"/>
                  <a:pt x="17950" y="12871"/>
                </a:cubicBezTo>
                <a:cubicBezTo>
                  <a:pt x="17873" y="12798"/>
                  <a:pt x="17794" y="12712"/>
                  <a:pt x="17794" y="12586"/>
                </a:cubicBezTo>
                <a:cubicBezTo>
                  <a:pt x="17741" y="12532"/>
                  <a:pt x="17750" y="12357"/>
                  <a:pt x="17731" y="12254"/>
                </a:cubicBezTo>
                <a:cubicBezTo>
                  <a:pt x="17680" y="11973"/>
                  <a:pt x="17337" y="11555"/>
                  <a:pt x="17482" y="11352"/>
                </a:cubicBezTo>
                <a:cubicBezTo>
                  <a:pt x="17482" y="11149"/>
                  <a:pt x="17635" y="11075"/>
                  <a:pt x="17669" y="10938"/>
                </a:cubicBezTo>
                <a:cubicBezTo>
                  <a:pt x="17700" y="10813"/>
                  <a:pt x="17614" y="10623"/>
                  <a:pt x="17606" y="10540"/>
                </a:cubicBezTo>
                <a:cubicBezTo>
                  <a:pt x="17595" y="10416"/>
                  <a:pt x="17558" y="10301"/>
                  <a:pt x="17513" y="10193"/>
                </a:cubicBezTo>
                <a:cubicBezTo>
                  <a:pt x="17495" y="10151"/>
                  <a:pt x="17159" y="9628"/>
                  <a:pt x="17173" y="9628"/>
                </a:cubicBezTo>
                <a:cubicBezTo>
                  <a:pt x="17185" y="9631"/>
                  <a:pt x="17194" y="9640"/>
                  <a:pt x="17201" y="9643"/>
                </a:cubicBezTo>
                <a:cubicBezTo>
                  <a:pt x="17234" y="9629"/>
                  <a:pt x="17238" y="9557"/>
                  <a:pt x="17233" y="9509"/>
                </a:cubicBezTo>
                <a:cubicBezTo>
                  <a:pt x="17236" y="9511"/>
                  <a:pt x="17255" y="9472"/>
                  <a:pt x="17261" y="9471"/>
                </a:cubicBezTo>
                <a:cubicBezTo>
                  <a:pt x="17218" y="9378"/>
                  <a:pt x="17320" y="9279"/>
                  <a:pt x="17268" y="9191"/>
                </a:cubicBezTo>
                <a:cubicBezTo>
                  <a:pt x="17235" y="9188"/>
                  <a:pt x="17210" y="9036"/>
                  <a:pt x="17141" y="9052"/>
                </a:cubicBezTo>
                <a:cubicBezTo>
                  <a:pt x="17141" y="9053"/>
                  <a:pt x="16914" y="9097"/>
                  <a:pt x="16917" y="9098"/>
                </a:cubicBezTo>
                <a:cubicBezTo>
                  <a:pt x="16872" y="9078"/>
                  <a:pt x="16858" y="8996"/>
                  <a:pt x="16834" y="8966"/>
                </a:cubicBezTo>
                <a:cubicBezTo>
                  <a:pt x="16822" y="8950"/>
                  <a:pt x="16815" y="8873"/>
                  <a:pt x="16751" y="8848"/>
                </a:cubicBezTo>
                <a:cubicBezTo>
                  <a:pt x="16641" y="8805"/>
                  <a:pt x="16529" y="8880"/>
                  <a:pt x="16449" y="8880"/>
                </a:cubicBezTo>
                <a:cubicBezTo>
                  <a:pt x="16419" y="8913"/>
                  <a:pt x="16198" y="9033"/>
                  <a:pt x="16123" y="9036"/>
                </a:cubicBezTo>
                <a:cubicBezTo>
                  <a:pt x="16053" y="9038"/>
                  <a:pt x="15994" y="8963"/>
                  <a:pt x="15895" y="8973"/>
                </a:cubicBezTo>
                <a:cubicBezTo>
                  <a:pt x="15840" y="8979"/>
                  <a:pt x="15758" y="9026"/>
                  <a:pt x="15707" y="9036"/>
                </a:cubicBezTo>
                <a:cubicBezTo>
                  <a:pt x="15587" y="9057"/>
                  <a:pt x="15551" y="9064"/>
                  <a:pt x="15451" y="9004"/>
                </a:cubicBezTo>
                <a:cubicBezTo>
                  <a:pt x="15337" y="8937"/>
                  <a:pt x="15268" y="8741"/>
                  <a:pt x="15074" y="8724"/>
                </a:cubicBezTo>
                <a:cubicBezTo>
                  <a:pt x="15079" y="8712"/>
                  <a:pt x="15080" y="8701"/>
                  <a:pt x="15079" y="8689"/>
                </a:cubicBezTo>
                <a:cubicBezTo>
                  <a:pt x="15079" y="8686"/>
                  <a:pt x="15089" y="8702"/>
                  <a:pt x="15093" y="8692"/>
                </a:cubicBezTo>
                <a:cubicBezTo>
                  <a:pt x="15084" y="8688"/>
                  <a:pt x="15090" y="8686"/>
                  <a:pt x="15110" y="8688"/>
                </a:cubicBezTo>
                <a:cubicBezTo>
                  <a:pt x="15118" y="8695"/>
                  <a:pt x="15092" y="8667"/>
                  <a:pt x="15079" y="8647"/>
                </a:cubicBezTo>
                <a:cubicBezTo>
                  <a:pt x="15075" y="8658"/>
                  <a:pt x="15068" y="8663"/>
                  <a:pt x="15058" y="8661"/>
                </a:cubicBezTo>
                <a:cubicBezTo>
                  <a:pt x="15045" y="8661"/>
                  <a:pt x="15047" y="8528"/>
                  <a:pt x="15048" y="8513"/>
                </a:cubicBezTo>
                <a:cubicBezTo>
                  <a:pt x="15049" y="8513"/>
                  <a:pt x="14986" y="8493"/>
                  <a:pt x="14986" y="8494"/>
                </a:cubicBezTo>
                <a:cubicBezTo>
                  <a:pt x="14983" y="8497"/>
                  <a:pt x="15006" y="8472"/>
                  <a:pt x="15014" y="8469"/>
                </a:cubicBezTo>
                <a:cubicBezTo>
                  <a:pt x="14993" y="8460"/>
                  <a:pt x="14992" y="8462"/>
                  <a:pt x="14998" y="8443"/>
                </a:cubicBezTo>
                <a:cubicBezTo>
                  <a:pt x="14937" y="8443"/>
                  <a:pt x="14908" y="8344"/>
                  <a:pt x="14903" y="8344"/>
                </a:cubicBezTo>
                <a:cubicBezTo>
                  <a:pt x="14903" y="8343"/>
                  <a:pt x="14867" y="8350"/>
                  <a:pt x="14865" y="8351"/>
                </a:cubicBezTo>
                <a:cubicBezTo>
                  <a:pt x="14880" y="8351"/>
                  <a:pt x="14830" y="8266"/>
                  <a:pt x="14830" y="8288"/>
                </a:cubicBezTo>
                <a:cubicBezTo>
                  <a:pt x="14830" y="8290"/>
                  <a:pt x="14830" y="8291"/>
                  <a:pt x="14829" y="8292"/>
                </a:cubicBezTo>
                <a:cubicBezTo>
                  <a:pt x="14831" y="8303"/>
                  <a:pt x="14833" y="8321"/>
                  <a:pt x="14829" y="8321"/>
                </a:cubicBezTo>
                <a:cubicBezTo>
                  <a:pt x="14825" y="8322"/>
                  <a:pt x="14788" y="8323"/>
                  <a:pt x="14798" y="8309"/>
                </a:cubicBezTo>
                <a:cubicBezTo>
                  <a:pt x="14798" y="8306"/>
                  <a:pt x="14798" y="8306"/>
                  <a:pt x="14798" y="8306"/>
                </a:cubicBezTo>
                <a:cubicBezTo>
                  <a:pt x="14784" y="8307"/>
                  <a:pt x="14736" y="8303"/>
                  <a:pt x="14736" y="8285"/>
                </a:cubicBezTo>
                <a:cubicBezTo>
                  <a:pt x="14735" y="8277"/>
                  <a:pt x="14737" y="8270"/>
                  <a:pt x="14741" y="8263"/>
                </a:cubicBezTo>
                <a:cubicBezTo>
                  <a:pt x="14738" y="8264"/>
                  <a:pt x="14736" y="8263"/>
                  <a:pt x="14736" y="8257"/>
                </a:cubicBezTo>
                <a:cubicBezTo>
                  <a:pt x="14756" y="8253"/>
                  <a:pt x="14745" y="8239"/>
                  <a:pt x="14768" y="8225"/>
                </a:cubicBezTo>
                <a:cubicBezTo>
                  <a:pt x="14739" y="8200"/>
                  <a:pt x="14705" y="8167"/>
                  <a:pt x="14705" y="8167"/>
                </a:cubicBezTo>
                <a:cubicBezTo>
                  <a:pt x="14702" y="8124"/>
                  <a:pt x="14702" y="8051"/>
                  <a:pt x="14705" y="8029"/>
                </a:cubicBezTo>
                <a:cubicBezTo>
                  <a:pt x="14712" y="8036"/>
                  <a:pt x="14720" y="8039"/>
                  <a:pt x="14730" y="8037"/>
                </a:cubicBezTo>
                <a:cubicBezTo>
                  <a:pt x="14725" y="8028"/>
                  <a:pt x="14724" y="8017"/>
                  <a:pt x="14727" y="8006"/>
                </a:cubicBezTo>
                <a:cubicBezTo>
                  <a:pt x="14719" y="8006"/>
                  <a:pt x="14712" y="8009"/>
                  <a:pt x="14705" y="8015"/>
                </a:cubicBezTo>
                <a:cubicBezTo>
                  <a:pt x="14709" y="8002"/>
                  <a:pt x="14705" y="7972"/>
                  <a:pt x="14705" y="7934"/>
                </a:cubicBezTo>
                <a:cubicBezTo>
                  <a:pt x="14692" y="7927"/>
                  <a:pt x="14676" y="7924"/>
                  <a:pt x="14668" y="7908"/>
                </a:cubicBezTo>
                <a:cubicBezTo>
                  <a:pt x="14794" y="7856"/>
                  <a:pt x="14746" y="7309"/>
                  <a:pt x="14767" y="7293"/>
                </a:cubicBezTo>
                <a:cubicBezTo>
                  <a:pt x="14767" y="7248"/>
                  <a:pt x="14727" y="7218"/>
                  <a:pt x="14705" y="7174"/>
                </a:cubicBezTo>
                <a:cubicBezTo>
                  <a:pt x="14705" y="7217"/>
                  <a:pt x="14674" y="7184"/>
                  <a:pt x="14674" y="7198"/>
                </a:cubicBezTo>
                <a:cubicBezTo>
                  <a:pt x="14681" y="7122"/>
                  <a:pt x="14699" y="7054"/>
                  <a:pt x="14736" y="7013"/>
                </a:cubicBezTo>
                <a:cubicBezTo>
                  <a:pt x="14736" y="6937"/>
                  <a:pt x="14805" y="6873"/>
                  <a:pt x="14848" y="6794"/>
                </a:cubicBezTo>
                <a:cubicBezTo>
                  <a:pt x="14915" y="6669"/>
                  <a:pt x="14980" y="6470"/>
                  <a:pt x="15079" y="6382"/>
                </a:cubicBezTo>
                <a:cubicBezTo>
                  <a:pt x="15192" y="6282"/>
                  <a:pt x="15356" y="6304"/>
                  <a:pt x="15400" y="6103"/>
                </a:cubicBezTo>
                <a:cubicBezTo>
                  <a:pt x="15393" y="6105"/>
                  <a:pt x="15390" y="6103"/>
                  <a:pt x="15391" y="6098"/>
                </a:cubicBezTo>
                <a:cubicBezTo>
                  <a:pt x="15391" y="6112"/>
                  <a:pt x="15360" y="6095"/>
                  <a:pt x="15360" y="6083"/>
                </a:cubicBezTo>
                <a:cubicBezTo>
                  <a:pt x="15374" y="6039"/>
                  <a:pt x="15397" y="5953"/>
                  <a:pt x="15422" y="5900"/>
                </a:cubicBezTo>
                <a:cubicBezTo>
                  <a:pt x="15482" y="5777"/>
                  <a:pt x="15552" y="5782"/>
                  <a:pt x="15646" y="5697"/>
                </a:cubicBezTo>
                <a:cubicBezTo>
                  <a:pt x="15699" y="5650"/>
                  <a:pt x="15736" y="5479"/>
                  <a:pt x="15799" y="5479"/>
                </a:cubicBezTo>
                <a:cubicBezTo>
                  <a:pt x="15761" y="5472"/>
                  <a:pt x="15734" y="5449"/>
                  <a:pt x="15734" y="5409"/>
                </a:cubicBezTo>
                <a:cubicBezTo>
                  <a:pt x="15718" y="5381"/>
                  <a:pt x="15678" y="5340"/>
                  <a:pt x="15618" y="5323"/>
                </a:cubicBezTo>
                <a:cubicBezTo>
                  <a:pt x="15653" y="5333"/>
                  <a:pt x="15454" y="5386"/>
                  <a:pt x="15454" y="5352"/>
                </a:cubicBezTo>
                <a:cubicBezTo>
                  <a:pt x="15452" y="5354"/>
                  <a:pt x="15455" y="5334"/>
                  <a:pt x="15454" y="5333"/>
                </a:cubicBezTo>
                <a:cubicBezTo>
                  <a:pt x="15454" y="5320"/>
                  <a:pt x="15484" y="5246"/>
                  <a:pt x="15485" y="5196"/>
                </a:cubicBezTo>
                <a:cubicBezTo>
                  <a:pt x="15485" y="5196"/>
                  <a:pt x="15448" y="5200"/>
                  <a:pt x="15444" y="5198"/>
                </a:cubicBezTo>
                <a:cubicBezTo>
                  <a:pt x="15483" y="5198"/>
                  <a:pt x="15438" y="4605"/>
                  <a:pt x="15480" y="4605"/>
                </a:cubicBezTo>
                <a:cubicBezTo>
                  <a:pt x="15478" y="4599"/>
                  <a:pt x="15497" y="4623"/>
                  <a:pt x="15497" y="4632"/>
                </a:cubicBezTo>
                <a:cubicBezTo>
                  <a:pt x="15504" y="4623"/>
                  <a:pt x="15514" y="4605"/>
                  <a:pt x="15520" y="4605"/>
                </a:cubicBezTo>
                <a:cubicBezTo>
                  <a:pt x="15574" y="4533"/>
                  <a:pt x="15701" y="4652"/>
                  <a:pt x="15782" y="4574"/>
                </a:cubicBezTo>
                <a:cubicBezTo>
                  <a:pt x="15820" y="4574"/>
                  <a:pt x="16065" y="4643"/>
                  <a:pt x="16108" y="4629"/>
                </a:cubicBezTo>
                <a:cubicBezTo>
                  <a:pt x="16234" y="4585"/>
                  <a:pt x="16202" y="4424"/>
                  <a:pt x="16202" y="4350"/>
                </a:cubicBezTo>
                <a:cubicBezTo>
                  <a:pt x="16204" y="4354"/>
                  <a:pt x="16171" y="4293"/>
                  <a:pt x="16184" y="4293"/>
                </a:cubicBezTo>
                <a:cubicBezTo>
                  <a:pt x="16158" y="4283"/>
                  <a:pt x="16150" y="4265"/>
                  <a:pt x="16148" y="4262"/>
                </a:cubicBezTo>
                <a:cubicBezTo>
                  <a:pt x="16128" y="4262"/>
                  <a:pt x="16119" y="4253"/>
                  <a:pt x="16115" y="4242"/>
                </a:cubicBezTo>
                <a:cubicBezTo>
                  <a:pt x="16113" y="4244"/>
                  <a:pt x="16110" y="4249"/>
                  <a:pt x="16103" y="4256"/>
                </a:cubicBezTo>
                <a:cubicBezTo>
                  <a:pt x="16101" y="4256"/>
                  <a:pt x="16110" y="4245"/>
                  <a:pt x="16115" y="4241"/>
                </a:cubicBezTo>
                <a:cubicBezTo>
                  <a:pt x="16110" y="4226"/>
                  <a:pt x="16113" y="4207"/>
                  <a:pt x="16111" y="4200"/>
                </a:cubicBezTo>
                <a:cubicBezTo>
                  <a:pt x="16086" y="4200"/>
                  <a:pt x="16079" y="4185"/>
                  <a:pt x="16078" y="4176"/>
                </a:cubicBezTo>
                <a:cubicBezTo>
                  <a:pt x="16077" y="4185"/>
                  <a:pt x="16073" y="4193"/>
                  <a:pt x="16063" y="4200"/>
                </a:cubicBezTo>
                <a:cubicBezTo>
                  <a:pt x="16063" y="4200"/>
                  <a:pt x="16053" y="4187"/>
                  <a:pt x="16049" y="4178"/>
                </a:cubicBezTo>
                <a:cubicBezTo>
                  <a:pt x="16038" y="4188"/>
                  <a:pt x="16016" y="4203"/>
                  <a:pt x="16019" y="4200"/>
                </a:cubicBezTo>
                <a:cubicBezTo>
                  <a:pt x="16018" y="4200"/>
                  <a:pt x="16010" y="4137"/>
                  <a:pt x="16022" y="4137"/>
                </a:cubicBezTo>
                <a:cubicBezTo>
                  <a:pt x="15942" y="4152"/>
                  <a:pt x="15865" y="4125"/>
                  <a:pt x="15890" y="4075"/>
                </a:cubicBezTo>
                <a:cubicBezTo>
                  <a:pt x="15892" y="4081"/>
                  <a:pt x="15845" y="4054"/>
                  <a:pt x="15838" y="4044"/>
                </a:cubicBezTo>
                <a:cubicBezTo>
                  <a:pt x="15835" y="4044"/>
                  <a:pt x="15950" y="4012"/>
                  <a:pt x="15987" y="4012"/>
                </a:cubicBezTo>
                <a:cubicBezTo>
                  <a:pt x="16020" y="3982"/>
                  <a:pt x="16005" y="4000"/>
                  <a:pt x="16051" y="3981"/>
                </a:cubicBezTo>
                <a:cubicBezTo>
                  <a:pt x="16039" y="3981"/>
                  <a:pt x="16102" y="4014"/>
                  <a:pt x="16150" y="4012"/>
                </a:cubicBezTo>
                <a:cubicBezTo>
                  <a:pt x="16126" y="4012"/>
                  <a:pt x="16148" y="3994"/>
                  <a:pt x="16160" y="3986"/>
                </a:cubicBezTo>
                <a:cubicBezTo>
                  <a:pt x="16141" y="3928"/>
                  <a:pt x="16127" y="3878"/>
                  <a:pt x="16186" y="3919"/>
                </a:cubicBezTo>
                <a:cubicBezTo>
                  <a:pt x="16187" y="3846"/>
                  <a:pt x="16243" y="3909"/>
                  <a:pt x="16227" y="3921"/>
                </a:cubicBezTo>
                <a:cubicBezTo>
                  <a:pt x="16249" y="3937"/>
                  <a:pt x="16285" y="3953"/>
                  <a:pt x="16339" y="3950"/>
                </a:cubicBezTo>
                <a:cubicBezTo>
                  <a:pt x="16291" y="3950"/>
                  <a:pt x="16626" y="3710"/>
                  <a:pt x="16666" y="3699"/>
                </a:cubicBezTo>
                <a:cubicBezTo>
                  <a:pt x="16666" y="3700"/>
                  <a:pt x="16667" y="3701"/>
                  <a:pt x="16669" y="3700"/>
                </a:cubicBezTo>
                <a:cubicBezTo>
                  <a:pt x="16669" y="3705"/>
                  <a:pt x="16669" y="3703"/>
                  <a:pt x="16669" y="3699"/>
                </a:cubicBezTo>
                <a:cubicBezTo>
                  <a:pt x="16670" y="3699"/>
                  <a:pt x="16670" y="3699"/>
                  <a:pt x="16670" y="3700"/>
                </a:cubicBezTo>
                <a:cubicBezTo>
                  <a:pt x="16676" y="3688"/>
                  <a:pt x="16673" y="3689"/>
                  <a:pt x="16670" y="3693"/>
                </a:cubicBezTo>
                <a:cubicBezTo>
                  <a:pt x="16670" y="3681"/>
                  <a:pt x="16671" y="3665"/>
                  <a:pt x="16670" y="3669"/>
                </a:cubicBezTo>
                <a:cubicBezTo>
                  <a:pt x="16723" y="3667"/>
                  <a:pt x="16695" y="3660"/>
                  <a:pt x="16702" y="3638"/>
                </a:cubicBezTo>
                <a:cubicBezTo>
                  <a:pt x="16781" y="3616"/>
                  <a:pt x="16764" y="3529"/>
                  <a:pt x="16835" y="3482"/>
                </a:cubicBezTo>
                <a:cubicBezTo>
                  <a:pt x="16905" y="3436"/>
                  <a:pt x="17083" y="3422"/>
                  <a:pt x="17136" y="3445"/>
                </a:cubicBezTo>
                <a:cubicBezTo>
                  <a:pt x="17143" y="3437"/>
                  <a:pt x="17185" y="3420"/>
                  <a:pt x="17186" y="3420"/>
                </a:cubicBezTo>
                <a:cubicBezTo>
                  <a:pt x="17172" y="3425"/>
                  <a:pt x="17166" y="3422"/>
                  <a:pt x="17170" y="3410"/>
                </a:cubicBezTo>
                <a:cubicBezTo>
                  <a:pt x="17170" y="3410"/>
                  <a:pt x="17170" y="3410"/>
                  <a:pt x="17170" y="3410"/>
                </a:cubicBezTo>
                <a:cubicBezTo>
                  <a:pt x="17171" y="3414"/>
                  <a:pt x="17173" y="3417"/>
                  <a:pt x="17177" y="3420"/>
                </a:cubicBezTo>
                <a:cubicBezTo>
                  <a:pt x="17177" y="3420"/>
                  <a:pt x="17176" y="3414"/>
                  <a:pt x="17176" y="3408"/>
                </a:cubicBezTo>
                <a:cubicBezTo>
                  <a:pt x="17174" y="3409"/>
                  <a:pt x="17172" y="3409"/>
                  <a:pt x="17170" y="3410"/>
                </a:cubicBezTo>
                <a:cubicBezTo>
                  <a:pt x="17170" y="3409"/>
                  <a:pt x="17169" y="3407"/>
                  <a:pt x="17170" y="3406"/>
                </a:cubicBezTo>
                <a:cubicBezTo>
                  <a:pt x="17172" y="3405"/>
                  <a:pt x="17174" y="3405"/>
                  <a:pt x="17176" y="3405"/>
                </a:cubicBezTo>
                <a:cubicBezTo>
                  <a:pt x="17176" y="3406"/>
                  <a:pt x="17176" y="3407"/>
                  <a:pt x="17176" y="3408"/>
                </a:cubicBezTo>
                <a:cubicBezTo>
                  <a:pt x="17177" y="3407"/>
                  <a:pt x="17179" y="3407"/>
                  <a:pt x="17180" y="3406"/>
                </a:cubicBezTo>
                <a:cubicBezTo>
                  <a:pt x="17179" y="3406"/>
                  <a:pt x="17177" y="3405"/>
                  <a:pt x="17176" y="3405"/>
                </a:cubicBezTo>
                <a:cubicBezTo>
                  <a:pt x="17175" y="3398"/>
                  <a:pt x="17175" y="3391"/>
                  <a:pt x="17176" y="3388"/>
                </a:cubicBezTo>
                <a:cubicBezTo>
                  <a:pt x="17160" y="3387"/>
                  <a:pt x="17172" y="3370"/>
                  <a:pt x="17170" y="3358"/>
                </a:cubicBezTo>
                <a:cubicBezTo>
                  <a:pt x="17163" y="3358"/>
                  <a:pt x="17119" y="3357"/>
                  <a:pt x="17149" y="3357"/>
                </a:cubicBezTo>
                <a:cubicBezTo>
                  <a:pt x="17147" y="3332"/>
                  <a:pt x="17140" y="3288"/>
                  <a:pt x="17145" y="3264"/>
                </a:cubicBezTo>
                <a:cubicBezTo>
                  <a:pt x="17062" y="3264"/>
                  <a:pt x="17127" y="3097"/>
                  <a:pt x="17142" y="3076"/>
                </a:cubicBezTo>
                <a:cubicBezTo>
                  <a:pt x="17176" y="3030"/>
                  <a:pt x="17296" y="3007"/>
                  <a:pt x="17358" y="2985"/>
                </a:cubicBezTo>
                <a:cubicBezTo>
                  <a:pt x="17361" y="2990"/>
                  <a:pt x="17380" y="3000"/>
                  <a:pt x="17352" y="3014"/>
                </a:cubicBezTo>
                <a:cubicBezTo>
                  <a:pt x="17374" y="3025"/>
                  <a:pt x="17353" y="3067"/>
                  <a:pt x="17326" y="3092"/>
                </a:cubicBezTo>
                <a:cubicBezTo>
                  <a:pt x="17326" y="3092"/>
                  <a:pt x="17355" y="3102"/>
                  <a:pt x="17357" y="3116"/>
                </a:cubicBezTo>
                <a:cubicBezTo>
                  <a:pt x="17357" y="3132"/>
                  <a:pt x="17414" y="3134"/>
                  <a:pt x="17357" y="3201"/>
                </a:cubicBezTo>
                <a:cubicBezTo>
                  <a:pt x="17367" y="3205"/>
                  <a:pt x="17375" y="3204"/>
                  <a:pt x="17382" y="3199"/>
                </a:cubicBezTo>
                <a:cubicBezTo>
                  <a:pt x="17381" y="3197"/>
                  <a:pt x="17382" y="3195"/>
                  <a:pt x="17388" y="3192"/>
                </a:cubicBezTo>
                <a:cubicBezTo>
                  <a:pt x="17386" y="3195"/>
                  <a:pt x="17384" y="3197"/>
                  <a:pt x="17382" y="3199"/>
                </a:cubicBezTo>
                <a:cubicBezTo>
                  <a:pt x="17382" y="3199"/>
                  <a:pt x="17382" y="3199"/>
                  <a:pt x="17382" y="3199"/>
                </a:cubicBezTo>
                <a:cubicBezTo>
                  <a:pt x="17383" y="3201"/>
                  <a:pt x="17388" y="3202"/>
                  <a:pt x="17388" y="3202"/>
                </a:cubicBezTo>
                <a:cubicBezTo>
                  <a:pt x="17387" y="3202"/>
                  <a:pt x="17363" y="3216"/>
                  <a:pt x="17358" y="3225"/>
                </a:cubicBezTo>
                <a:cubicBezTo>
                  <a:pt x="17350" y="3216"/>
                  <a:pt x="17375" y="3224"/>
                  <a:pt x="17357" y="3203"/>
                </a:cubicBezTo>
                <a:cubicBezTo>
                  <a:pt x="17346" y="3203"/>
                  <a:pt x="17336" y="3204"/>
                  <a:pt x="17326" y="3204"/>
                </a:cubicBezTo>
                <a:cubicBezTo>
                  <a:pt x="17348" y="3228"/>
                  <a:pt x="17367" y="3238"/>
                  <a:pt x="17381" y="3269"/>
                </a:cubicBezTo>
                <a:cubicBezTo>
                  <a:pt x="17403" y="3269"/>
                  <a:pt x="17403" y="3269"/>
                  <a:pt x="17403" y="3269"/>
                </a:cubicBezTo>
                <a:cubicBezTo>
                  <a:pt x="17391" y="3238"/>
                  <a:pt x="17367" y="3204"/>
                  <a:pt x="17403" y="3204"/>
                </a:cubicBezTo>
                <a:cubicBezTo>
                  <a:pt x="17407" y="3187"/>
                  <a:pt x="17459" y="3168"/>
                  <a:pt x="17540" y="3170"/>
                </a:cubicBezTo>
                <a:cubicBezTo>
                  <a:pt x="17542" y="3162"/>
                  <a:pt x="17551" y="3139"/>
                  <a:pt x="17535" y="3139"/>
                </a:cubicBezTo>
                <a:cubicBezTo>
                  <a:pt x="17552" y="3134"/>
                  <a:pt x="17560" y="3127"/>
                  <a:pt x="17576" y="3119"/>
                </a:cubicBezTo>
                <a:cubicBezTo>
                  <a:pt x="17535" y="3098"/>
                  <a:pt x="17473" y="3028"/>
                  <a:pt x="17454" y="3014"/>
                </a:cubicBezTo>
                <a:cubicBezTo>
                  <a:pt x="17445" y="3014"/>
                  <a:pt x="17419" y="2888"/>
                  <a:pt x="17419" y="2888"/>
                </a:cubicBezTo>
                <a:cubicBezTo>
                  <a:pt x="17407" y="2863"/>
                  <a:pt x="17376" y="2842"/>
                  <a:pt x="17357" y="2831"/>
                </a:cubicBezTo>
                <a:cubicBezTo>
                  <a:pt x="17361" y="2830"/>
                  <a:pt x="17365" y="2829"/>
                  <a:pt x="17369" y="2827"/>
                </a:cubicBezTo>
                <a:cubicBezTo>
                  <a:pt x="17365" y="2827"/>
                  <a:pt x="17361" y="2827"/>
                  <a:pt x="17357" y="2826"/>
                </a:cubicBezTo>
                <a:cubicBezTo>
                  <a:pt x="17324" y="2850"/>
                  <a:pt x="17331" y="2858"/>
                  <a:pt x="17265" y="2858"/>
                </a:cubicBezTo>
                <a:cubicBezTo>
                  <a:pt x="17213" y="2907"/>
                  <a:pt x="17092" y="3008"/>
                  <a:pt x="17029" y="2952"/>
                </a:cubicBezTo>
                <a:cubicBezTo>
                  <a:pt x="17029" y="2999"/>
                  <a:pt x="16983" y="2960"/>
                  <a:pt x="16951" y="2945"/>
                </a:cubicBezTo>
                <a:cubicBezTo>
                  <a:pt x="16951" y="2971"/>
                  <a:pt x="16830" y="2812"/>
                  <a:pt x="16826" y="2802"/>
                </a:cubicBezTo>
                <a:cubicBezTo>
                  <a:pt x="16819" y="2783"/>
                  <a:pt x="16805" y="2665"/>
                  <a:pt x="16795" y="2632"/>
                </a:cubicBezTo>
                <a:cubicBezTo>
                  <a:pt x="16795" y="2655"/>
                  <a:pt x="16775" y="2625"/>
                  <a:pt x="16767" y="2613"/>
                </a:cubicBezTo>
                <a:cubicBezTo>
                  <a:pt x="16778" y="2616"/>
                  <a:pt x="16817" y="2579"/>
                  <a:pt x="16789" y="2577"/>
                </a:cubicBezTo>
                <a:cubicBezTo>
                  <a:pt x="16788" y="2582"/>
                  <a:pt x="16787" y="2583"/>
                  <a:pt x="16787" y="2577"/>
                </a:cubicBezTo>
                <a:cubicBezTo>
                  <a:pt x="16788" y="2577"/>
                  <a:pt x="16788" y="2577"/>
                  <a:pt x="16789" y="2577"/>
                </a:cubicBezTo>
                <a:cubicBezTo>
                  <a:pt x="16792" y="2564"/>
                  <a:pt x="16795" y="2524"/>
                  <a:pt x="16795" y="2556"/>
                </a:cubicBezTo>
                <a:cubicBezTo>
                  <a:pt x="16798" y="2504"/>
                  <a:pt x="16931" y="2392"/>
                  <a:pt x="16959" y="2390"/>
                </a:cubicBezTo>
                <a:cubicBezTo>
                  <a:pt x="16962" y="2393"/>
                  <a:pt x="16986" y="2410"/>
                  <a:pt x="16987" y="2417"/>
                </a:cubicBezTo>
                <a:cubicBezTo>
                  <a:pt x="17019" y="2396"/>
                  <a:pt x="17051" y="2377"/>
                  <a:pt x="17088" y="2358"/>
                </a:cubicBezTo>
                <a:cubicBezTo>
                  <a:pt x="17037" y="2333"/>
                  <a:pt x="17121" y="2332"/>
                  <a:pt x="17136" y="2329"/>
                </a:cubicBezTo>
                <a:cubicBezTo>
                  <a:pt x="17136" y="2323"/>
                  <a:pt x="17143" y="2298"/>
                  <a:pt x="17133" y="2298"/>
                </a:cubicBezTo>
                <a:cubicBezTo>
                  <a:pt x="17199" y="2314"/>
                  <a:pt x="17250" y="2309"/>
                  <a:pt x="17294" y="2268"/>
                </a:cubicBezTo>
                <a:cubicBezTo>
                  <a:pt x="17299" y="2258"/>
                  <a:pt x="17349" y="2208"/>
                  <a:pt x="17398" y="2208"/>
                </a:cubicBezTo>
                <a:cubicBezTo>
                  <a:pt x="17388" y="2208"/>
                  <a:pt x="17388" y="2208"/>
                  <a:pt x="17388" y="2208"/>
                </a:cubicBezTo>
                <a:cubicBezTo>
                  <a:pt x="17397" y="2208"/>
                  <a:pt x="17382" y="2175"/>
                  <a:pt x="17370" y="2166"/>
                </a:cubicBezTo>
                <a:cubicBezTo>
                  <a:pt x="17376" y="2156"/>
                  <a:pt x="17381" y="2145"/>
                  <a:pt x="17386" y="2141"/>
                </a:cubicBezTo>
                <a:cubicBezTo>
                  <a:pt x="17390" y="2144"/>
                  <a:pt x="17392" y="2148"/>
                  <a:pt x="17393" y="2153"/>
                </a:cubicBezTo>
                <a:cubicBezTo>
                  <a:pt x="17393" y="2147"/>
                  <a:pt x="17393" y="2141"/>
                  <a:pt x="17398" y="2141"/>
                </a:cubicBezTo>
                <a:cubicBezTo>
                  <a:pt x="17417" y="2166"/>
                  <a:pt x="17425" y="2159"/>
                  <a:pt x="17450" y="2173"/>
                </a:cubicBezTo>
                <a:cubicBezTo>
                  <a:pt x="17439" y="2135"/>
                  <a:pt x="17455" y="2143"/>
                  <a:pt x="17482" y="2143"/>
                </a:cubicBezTo>
                <a:cubicBezTo>
                  <a:pt x="17485" y="2146"/>
                  <a:pt x="17486" y="2115"/>
                  <a:pt x="17494" y="2115"/>
                </a:cubicBezTo>
                <a:cubicBezTo>
                  <a:pt x="17492" y="2115"/>
                  <a:pt x="17492" y="2115"/>
                  <a:pt x="17492" y="2115"/>
                </a:cubicBezTo>
                <a:cubicBezTo>
                  <a:pt x="17489" y="2115"/>
                  <a:pt x="17450" y="2113"/>
                  <a:pt x="17450" y="2094"/>
                </a:cubicBezTo>
                <a:cubicBezTo>
                  <a:pt x="17449" y="2096"/>
                  <a:pt x="17498" y="2047"/>
                  <a:pt x="17496" y="2047"/>
                </a:cubicBezTo>
                <a:cubicBezTo>
                  <a:pt x="17504" y="2053"/>
                  <a:pt x="17463" y="2016"/>
                  <a:pt x="17498" y="2016"/>
                </a:cubicBezTo>
                <a:cubicBezTo>
                  <a:pt x="17500" y="2010"/>
                  <a:pt x="17509" y="2029"/>
                  <a:pt x="17513" y="2041"/>
                </a:cubicBezTo>
                <a:cubicBezTo>
                  <a:pt x="17512" y="1975"/>
                  <a:pt x="17533" y="2001"/>
                  <a:pt x="17575" y="2009"/>
                </a:cubicBezTo>
                <a:cubicBezTo>
                  <a:pt x="17575" y="1993"/>
                  <a:pt x="17559" y="1990"/>
                  <a:pt x="17551" y="1990"/>
                </a:cubicBezTo>
                <a:cubicBezTo>
                  <a:pt x="17551" y="1990"/>
                  <a:pt x="17551" y="1990"/>
                  <a:pt x="17551" y="1990"/>
                </a:cubicBezTo>
                <a:cubicBezTo>
                  <a:pt x="17579" y="1959"/>
                  <a:pt x="17593" y="1959"/>
                  <a:pt x="17619" y="1956"/>
                </a:cubicBezTo>
                <a:cubicBezTo>
                  <a:pt x="17625" y="1956"/>
                  <a:pt x="17672" y="1878"/>
                  <a:pt x="17669" y="1887"/>
                </a:cubicBezTo>
                <a:cubicBezTo>
                  <a:pt x="17669" y="1895"/>
                  <a:pt x="17700" y="1892"/>
                  <a:pt x="17700" y="1882"/>
                </a:cubicBezTo>
                <a:cubicBezTo>
                  <a:pt x="17695" y="1907"/>
                  <a:pt x="17698" y="1894"/>
                  <a:pt x="17700" y="1901"/>
                </a:cubicBezTo>
                <a:cubicBezTo>
                  <a:pt x="17700" y="1897"/>
                  <a:pt x="17734" y="1877"/>
                  <a:pt x="17753" y="1864"/>
                </a:cubicBezTo>
                <a:cubicBezTo>
                  <a:pt x="17740" y="1854"/>
                  <a:pt x="17718" y="1814"/>
                  <a:pt x="17731" y="1828"/>
                </a:cubicBezTo>
                <a:cubicBezTo>
                  <a:pt x="17767" y="1823"/>
                  <a:pt x="17785" y="1797"/>
                  <a:pt x="17837" y="1797"/>
                </a:cubicBezTo>
                <a:cubicBezTo>
                  <a:pt x="17804" y="1797"/>
                  <a:pt x="17735" y="1797"/>
                  <a:pt x="17737" y="1797"/>
                </a:cubicBezTo>
                <a:cubicBezTo>
                  <a:pt x="17678" y="1797"/>
                  <a:pt x="17602" y="1836"/>
                  <a:pt x="17575" y="1854"/>
                </a:cubicBezTo>
                <a:cubicBezTo>
                  <a:pt x="17575" y="1870"/>
                  <a:pt x="17549" y="1859"/>
                  <a:pt x="17544" y="1859"/>
                </a:cubicBezTo>
                <a:cubicBezTo>
                  <a:pt x="17549" y="1828"/>
                  <a:pt x="17572" y="1837"/>
                  <a:pt x="17575" y="1835"/>
                </a:cubicBezTo>
                <a:cubicBezTo>
                  <a:pt x="17575" y="1783"/>
                  <a:pt x="17663" y="1765"/>
                  <a:pt x="17720" y="1765"/>
                </a:cubicBezTo>
                <a:cubicBezTo>
                  <a:pt x="17711" y="1763"/>
                  <a:pt x="17704" y="1758"/>
                  <a:pt x="17700" y="1744"/>
                </a:cubicBezTo>
                <a:cubicBezTo>
                  <a:pt x="17700" y="1710"/>
                  <a:pt x="17874" y="1692"/>
                  <a:pt x="17911" y="1675"/>
                </a:cubicBezTo>
                <a:cubicBezTo>
                  <a:pt x="17899" y="1685"/>
                  <a:pt x="17885" y="1697"/>
                  <a:pt x="17882" y="1704"/>
                </a:cubicBezTo>
                <a:cubicBezTo>
                  <a:pt x="17885" y="1704"/>
                  <a:pt x="17886" y="1706"/>
                  <a:pt x="17887" y="1708"/>
                </a:cubicBezTo>
                <a:cubicBezTo>
                  <a:pt x="17888" y="1695"/>
                  <a:pt x="17890" y="1704"/>
                  <a:pt x="17890" y="1710"/>
                </a:cubicBezTo>
                <a:cubicBezTo>
                  <a:pt x="17889" y="1710"/>
                  <a:pt x="17889" y="1710"/>
                  <a:pt x="17888" y="1710"/>
                </a:cubicBezTo>
                <a:cubicBezTo>
                  <a:pt x="17888" y="1710"/>
                  <a:pt x="17888" y="1709"/>
                  <a:pt x="17887" y="1708"/>
                </a:cubicBezTo>
                <a:cubicBezTo>
                  <a:pt x="17887" y="1709"/>
                  <a:pt x="17887" y="1710"/>
                  <a:pt x="17887" y="1711"/>
                </a:cubicBezTo>
                <a:cubicBezTo>
                  <a:pt x="17887" y="1711"/>
                  <a:pt x="17888" y="1710"/>
                  <a:pt x="17888" y="1710"/>
                </a:cubicBezTo>
                <a:cubicBezTo>
                  <a:pt x="17888" y="1711"/>
                  <a:pt x="17888" y="1712"/>
                  <a:pt x="17888" y="1713"/>
                </a:cubicBezTo>
                <a:cubicBezTo>
                  <a:pt x="17889" y="1713"/>
                  <a:pt x="17890" y="1711"/>
                  <a:pt x="17890" y="1710"/>
                </a:cubicBezTo>
                <a:cubicBezTo>
                  <a:pt x="17899" y="1705"/>
                  <a:pt x="17925" y="1681"/>
                  <a:pt x="17926" y="1674"/>
                </a:cubicBezTo>
                <a:cubicBezTo>
                  <a:pt x="17930" y="1679"/>
                  <a:pt x="17943" y="1689"/>
                  <a:pt x="17949" y="1696"/>
                </a:cubicBezTo>
                <a:cubicBezTo>
                  <a:pt x="17945" y="1667"/>
                  <a:pt x="17953" y="1641"/>
                  <a:pt x="17985" y="1641"/>
                </a:cubicBezTo>
                <a:cubicBezTo>
                  <a:pt x="17979" y="1638"/>
                  <a:pt x="18003" y="1641"/>
                  <a:pt x="18014" y="1641"/>
                </a:cubicBezTo>
                <a:cubicBezTo>
                  <a:pt x="18054" y="1635"/>
                  <a:pt x="18067" y="1625"/>
                  <a:pt x="18116" y="1610"/>
                </a:cubicBezTo>
                <a:cubicBezTo>
                  <a:pt x="18106" y="1610"/>
                  <a:pt x="18104" y="1585"/>
                  <a:pt x="18106" y="1578"/>
                </a:cubicBezTo>
                <a:cubicBezTo>
                  <a:pt x="18106" y="1599"/>
                  <a:pt x="18199" y="1545"/>
                  <a:pt x="18194" y="1548"/>
                </a:cubicBezTo>
                <a:cubicBezTo>
                  <a:pt x="18194" y="1548"/>
                  <a:pt x="18200" y="1562"/>
                  <a:pt x="18203" y="1571"/>
                </a:cubicBezTo>
                <a:cubicBezTo>
                  <a:pt x="18220" y="1556"/>
                  <a:pt x="18262" y="1527"/>
                  <a:pt x="18262" y="1555"/>
                </a:cubicBezTo>
                <a:cubicBezTo>
                  <a:pt x="18262" y="1554"/>
                  <a:pt x="18262" y="1554"/>
                  <a:pt x="18262" y="1554"/>
                </a:cubicBezTo>
                <a:cubicBezTo>
                  <a:pt x="18262" y="1555"/>
                  <a:pt x="18262" y="1557"/>
                  <a:pt x="18262" y="1558"/>
                </a:cubicBezTo>
                <a:cubicBezTo>
                  <a:pt x="18263" y="1558"/>
                  <a:pt x="18264" y="1559"/>
                  <a:pt x="18264" y="1559"/>
                </a:cubicBezTo>
                <a:cubicBezTo>
                  <a:pt x="18264" y="1559"/>
                  <a:pt x="18263" y="1559"/>
                  <a:pt x="18263" y="1559"/>
                </a:cubicBezTo>
                <a:cubicBezTo>
                  <a:pt x="18264" y="1565"/>
                  <a:pt x="18268" y="1573"/>
                  <a:pt x="18274" y="1579"/>
                </a:cubicBezTo>
                <a:cubicBezTo>
                  <a:pt x="18280" y="1579"/>
                  <a:pt x="18269" y="1563"/>
                  <a:pt x="18264" y="1559"/>
                </a:cubicBezTo>
                <a:cubicBezTo>
                  <a:pt x="18295" y="1552"/>
                  <a:pt x="18286" y="1551"/>
                  <a:pt x="18309" y="1580"/>
                </a:cubicBezTo>
                <a:cubicBezTo>
                  <a:pt x="18310" y="1500"/>
                  <a:pt x="18386" y="1594"/>
                  <a:pt x="18386" y="1585"/>
                </a:cubicBezTo>
                <a:cubicBezTo>
                  <a:pt x="18391" y="1580"/>
                  <a:pt x="18384" y="1550"/>
                  <a:pt x="18379" y="1550"/>
                </a:cubicBezTo>
                <a:cubicBezTo>
                  <a:pt x="18403" y="1554"/>
                  <a:pt x="18440" y="1553"/>
                  <a:pt x="18483" y="1553"/>
                </a:cubicBezTo>
                <a:cubicBezTo>
                  <a:pt x="18488" y="1553"/>
                  <a:pt x="18488" y="1553"/>
                  <a:pt x="18488" y="1553"/>
                </a:cubicBezTo>
                <a:cubicBezTo>
                  <a:pt x="18474" y="1553"/>
                  <a:pt x="18460" y="1552"/>
                  <a:pt x="18449" y="1543"/>
                </a:cubicBezTo>
                <a:cubicBezTo>
                  <a:pt x="18452" y="1540"/>
                  <a:pt x="18451" y="1519"/>
                  <a:pt x="18449" y="1517"/>
                </a:cubicBezTo>
                <a:cubicBezTo>
                  <a:pt x="18449" y="1490"/>
                  <a:pt x="18591" y="1494"/>
                  <a:pt x="18619" y="1516"/>
                </a:cubicBezTo>
                <a:cubicBezTo>
                  <a:pt x="18619" y="1546"/>
                  <a:pt x="18620" y="1485"/>
                  <a:pt x="18620" y="1485"/>
                </a:cubicBezTo>
                <a:cubicBezTo>
                  <a:pt x="18607" y="1497"/>
                  <a:pt x="18602" y="1497"/>
                  <a:pt x="18605" y="1483"/>
                </a:cubicBezTo>
                <a:cubicBezTo>
                  <a:pt x="18605" y="1491"/>
                  <a:pt x="18667" y="1456"/>
                  <a:pt x="18668" y="1454"/>
                </a:cubicBezTo>
                <a:cubicBezTo>
                  <a:pt x="18672" y="1454"/>
                  <a:pt x="18657" y="1464"/>
                  <a:pt x="18676" y="1454"/>
                </a:cubicBezTo>
                <a:cubicBezTo>
                  <a:pt x="18669" y="1463"/>
                  <a:pt x="18666" y="1474"/>
                  <a:pt x="18667" y="1485"/>
                </a:cubicBezTo>
                <a:cubicBezTo>
                  <a:pt x="18732" y="1453"/>
                  <a:pt x="18703" y="1464"/>
                  <a:pt x="18761" y="1485"/>
                </a:cubicBezTo>
                <a:cubicBezTo>
                  <a:pt x="18813" y="1451"/>
                  <a:pt x="18822" y="1457"/>
                  <a:pt x="18886" y="1479"/>
                </a:cubicBezTo>
                <a:cubicBezTo>
                  <a:pt x="18886" y="1482"/>
                  <a:pt x="18821" y="1503"/>
                  <a:pt x="18823" y="1503"/>
                </a:cubicBezTo>
                <a:cubicBezTo>
                  <a:pt x="18817" y="1508"/>
                  <a:pt x="18843" y="1507"/>
                  <a:pt x="18852" y="1507"/>
                </a:cubicBezTo>
                <a:cubicBezTo>
                  <a:pt x="18850" y="1509"/>
                  <a:pt x="18848" y="1512"/>
                  <a:pt x="18845" y="1516"/>
                </a:cubicBezTo>
                <a:cubicBezTo>
                  <a:pt x="18847" y="1513"/>
                  <a:pt x="18850" y="1510"/>
                  <a:pt x="18853" y="1507"/>
                </a:cubicBezTo>
                <a:cubicBezTo>
                  <a:pt x="18854" y="1507"/>
                  <a:pt x="18854" y="1507"/>
                  <a:pt x="18854" y="1507"/>
                </a:cubicBezTo>
                <a:cubicBezTo>
                  <a:pt x="18854" y="1506"/>
                  <a:pt x="18854" y="1506"/>
                  <a:pt x="18854" y="1506"/>
                </a:cubicBezTo>
                <a:cubicBezTo>
                  <a:pt x="18854" y="1506"/>
                  <a:pt x="18853" y="1507"/>
                  <a:pt x="18853" y="1507"/>
                </a:cubicBezTo>
                <a:cubicBezTo>
                  <a:pt x="18852" y="1507"/>
                  <a:pt x="18852" y="1507"/>
                  <a:pt x="18852" y="1507"/>
                </a:cubicBezTo>
                <a:cubicBezTo>
                  <a:pt x="18853" y="1506"/>
                  <a:pt x="18854" y="1505"/>
                  <a:pt x="18854" y="1506"/>
                </a:cubicBezTo>
                <a:cubicBezTo>
                  <a:pt x="18854" y="1506"/>
                  <a:pt x="18854" y="1506"/>
                  <a:pt x="18854" y="1506"/>
                </a:cubicBezTo>
                <a:cubicBezTo>
                  <a:pt x="18875" y="1483"/>
                  <a:pt x="18917" y="1461"/>
                  <a:pt x="18917" y="1517"/>
                </a:cubicBezTo>
                <a:cubicBezTo>
                  <a:pt x="18911" y="1529"/>
                  <a:pt x="18959" y="1514"/>
                  <a:pt x="18948" y="1516"/>
                </a:cubicBezTo>
                <a:cubicBezTo>
                  <a:pt x="18968" y="1390"/>
                  <a:pt x="19079" y="1485"/>
                  <a:pt x="19099" y="1485"/>
                </a:cubicBezTo>
                <a:cubicBezTo>
                  <a:pt x="19122" y="1490"/>
                  <a:pt x="19151" y="1486"/>
                  <a:pt x="19175" y="1485"/>
                </a:cubicBezTo>
                <a:cubicBezTo>
                  <a:pt x="19172" y="1485"/>
                  <a:pt x="19354" y="1546"/>
                  <a:pt x="19354" y="1545"/>
                </a:cubicBezTo>
                <a:cubicBezTo>
                  <a:pt x="19313" y="1559"/>
                  <a:pt x="19279" y="1580"/>
                  <a:pt x="19210" y="1579"/>
                </a:cubicBezTo>
                <a:cubicBezTo>
                  <a:pt x="19212" y="1589"/>
                  <a:pt x="19212" y="1600"/>
                  <a:pt x="19212" y="1610"/>
                </a:cubicBezTo>
                <a:cubicBezTo>
                  <a:pt x="19286" y="1610"/>
                  <a:pt x="19374" y="1608"/>
                  <a:pt x="19406" y="1610"/>
                </a:cubicBezTo>
                <a:cubicBezTo>
                  <a:pt x="19376" y="1608"/>
                  <a:pt x="19565" y="1641"/>
                  <a:pt x="19524" y="1641"/>
                </a:cubicBezTo>
                <a:cubicBezTo>
                  <a:pt x="19554" y="1649"/>
                  <a:pt x="20321" y="1774"/>
                  <a:pt x="20321" y="1858"/>
                </a:cubicBezTo>
                <a:cubicBezTo>
                  <a:pt x="20321" y="1868"/>
                  <a:pt x="20296" y="1879"/>
                  <a:pt x="20290" y="1891"/>
                </a:cubicBezTo>
                <a:cubicBezTo>
                  <a:pt x="20332" y="1900"/>
                  <a:pt x="20314" y="1897"/>
                  <a:pt x="20346" y="1920"/>
                </a:cubicBezTo>
                <a:cubicBezTo>
                  <a:pt x="20338" y="1926"/>
                  <a:pt x="20325" y="1944"/>
                  <a:pt x="20320" y="1951"/>
                </a:cubicBezTo>
                <a:cubicBezTo>
                  <a:pt x="20312" y="2115"/>
                  <a:pt x="19596" y="2033"/>
                  <a:pt x="19592" y="1954"/>
                </a:cubicBezTo>
                <a:cubicBezTo>
                  <a:pt x="19590" y="1958"/>
                  <a:pt x="19579" y="1974"/>
                  <a:pt x="19564" y="1985"/>
                </a:cubicBezTo>
                <a:cubicBezTo>
                  <a:pt x="19629" y="1985"/>
                  <a:pt x="19697" y="2055"/>
                  <a:pt x="19726" y="2080"/>
                </a:cubicBezTo>
                <a:cubicBezTo>
                  <a:pt x="19719" y="2078"/>
                  <a:pt x="19693" y="2081"/>
                  <a:pt x="19697" y="2079"/>
                </a:cubicBezTo>
                <a:cubicBezTo>
                  <a:pt x="19681" y="2110"/>
                  <a:pt x="19705" y="2115"/>
                  <a:pt x="19666" y="2142"/>
                </a:cubicBezTo>
                <a:cubicBezTo>
                  <a:pt x="19728" y="2163"/>
                  <a:pt x="19723" y="2177"/>
                  <a:pt x="19723" y="2237"/>
                </a:cubicBezTo>
                <a:cubicBezTo>
                  <a:pt x="19839" y="2231"/>
                  <a:pt x="19846" y="2271"/>
                  <a:pt x="19943" y="2302"/>
                </a:cubicBezTo>
                <a:cubicBezTo>
                  <a:pt x="19955" y="2302"/>
                  <a:pt x="19955" y="2302"/>
                  <a:pt x="19955" y="2302"/>
                </a:cubicBezTo>
                <a:cubicBezTo>
                  <a:pt x="19951" y="2302"/>
                  <a:pt x="19959" y="2268"/>
                  <a:pt x="19998" y="2268"/>
                </a:cubicBezTo>
                <a:cubicBezTo>
                  <a:pt x="20001" y="2270"/>
                  <a:pt x="20005" y="2269"/>
                  <a:pt x="20009" y="2271"/>
                </a:cubicBezTo>
                <a:cubicBezTo>
                  <a:pt x="20001" y="2267"/>
                  <a:pt x="19951" y="2234"/>
                  <a:pt x="19986" y="2234"/>
                </a:cubicBezTo>
                <a:cubicBezTo>
                  <a:pt x="19901" y="2235"/>
                  <a:pt x="19893" y="2227"/>
                  <a:pt x="19859" y="2177"/>
                </a:cubicBezTo>
                <a:cubicBezTo>
                  <a:pt x="19868" y="2173"/>
                  <a:pt x="19882" y="2148"/>
                  <a:pt x="19884" y="2141"/>
                </a:cubicBezTo>
                <a:cubicBezTo>
                  <a:pt x="19884" y="2141"/>
                  <a:pt x="19884" y="2140"/>
                  <a:pt x="19884" y="2140"/>
                </a:cubicBezTo>
                <a:cubicBezTo>
                  <a:pt x="19885" y="2139"/>
                  <a:pt x="19885" y="2139"/>
                  <a:pt x="19884" y="2141"/>
                </a:cubicBezTo>
                <a:cubicBezTo>
                  <a:pt x="19885" y="2142"/>
                  <a:pt x="19887" y="2141"/>
                  <a:pt x="19888" y="2141"/>
                </a:cubicBezTo>
                <a:cubicBezTo>
                  <a:pt x="19888" y="2141"/>
                  <a:pt x="19886" y="2142"/>
                  <a:pt x="19884" y="2143"/>
                </a:cubicBezTo>
                <a:cubicBezTo>
                  <a:pt x="19992" y="2162"/>
                  <a:pt x="20139" y="2240"/>
                  <a:pt x="20213" y="2177"/>
                </a:cubicBezTo>
                <a:cubicBezTo>
                  <a:pt x="20201" y="2177"/>
                  <a:pt x="20201" y="2177"/>
                  <a:pt x="20201" y="2177"/>
                </a:cubicBezTo>
                <a:cubicBezTo>
                  <a:pt x="20199" y="2177"/>
                  <a:pt x="20199" y="2177"/>
                  <a:pt x="20199" y="2177"/>
                </a:cubicBezTo>
                <a:cubicBezTo>
                  <a:pt x="20058" y="1990"/>
                  <a:pt x="20571" y="1978"/>
                  <a:pt x="20571" y="2027"/>
                </a:cubicBezTo>
                <a:cubicBezTo>
                  <a:pt x="20597" y="2003"/>
                  <a:pt x="20614" y="1969"/>
                  <a:pt x="20619" y="1953"/>
                </a:cubicBezTo>
                <a:cubicBezTo>
                  <a:pt x="20638" y="1953"/>
                  <a:pt x="20567" y="1904"/>
                  <a:pt x="20546" y="1908"/>
                </a:cubicBezTo>
                <a:cubicBezTo>
                  <a:pt x="20544" y="1910"/>
                  <a:pt x="20542" y="1913"/>
                  <a:pt x="20540" y="1915"/>
                </a:cubicBezTo>
                <a:cubicBezTo>
                  <a:pt x="20540" y="1911"/>
                  <a:pt x="20542" y="1909"/>
                  <a:pt x="20546" y="1908"/>
                </a:cubicBezTo>
                <a:cubicBezTo>
                  <a:pt x="20546" y="1908"/>
                  <a:pt x="20546" y="1908"/>
                  <a:pt x="20546" y="1908"/>
                </a:cubicBezTo>
                <a:cubicBezTo>
                  <a:pt x="20573" y="1875"/>
                  <a:pt x="20573" y="1841"/>
                  <a:pt x="20603" y="1801"/>
                </a:cubicBezTo>
                <a:cubicBezTo>
                  <a:pt x="20603" y="1781"/>
                  <a:pt x="20539" y="1768"/>
                  <a:pt x="20508" y="1766"/>
                </a:cubicBezTo>
                <a:cubicBezTo>
                  <a:pt x="20508" y="1735"/>
                  <a:pt x="20508" y="1735"/>
                  <a:pt x="20508" y="1735"/>
                </a:cubicBezTo>
                <a:cubicBezTo>
                  <a:pt x="20602" y="1745"/>
                  <a:pt x="20781" y="1797"/>
                  <a:pt x="20810" y="1797"/>
                </a:cubicBezTo>
                <a:cubicBezTo>
                  <a:pt x="20816" y="1801"/>
                  <a:pt x="20851" y="1795"/>
                  <a:pt x="20851" y="1806"/>
                </a:cubicBezTo>
                <a:cubicBezTo>
                  <a:pt x="20833" y="1837"/>
                  <a:pt x="20752" y="1891"/>
                  <a:pt x="20683" y="1891"/>
                </a:cubicBezTo>
                <a:cubicBezTo>
                  <a:pt x="20792" y="1891"/>
                  <a:pt x="20819" y="1990"/>
                  <a:pt x="20945" y="1925"/>
                </a:cubicBezTo>
                <a:cubicBezTo>
                  <a:pt x="20945" y="1865"/>
                  <a:pt x="20948" y="1860"/>
                  <a:pt x="21033" y="1860"/>
                </a:cubicBezTo>
                <a:cubicBezTo>
                  <a:pt x="21033" y="1853"/>
                  <a:pt x="21025" y="1840"/>
                  <a:pt x="21018" y="1833"/>
                </a:cubicBezTo>
                <a:cubicBezTo>
                  <a:pt x="21096" y="1819"/>
                  <a:pt x="21468" y="1722"/>
                  <a:pt x="21592" y="1705"/>
                </a:cubicBezTo>
                <a:cubicBezTo>
                  <a:pt x="21591" y="1704"/>
                  <a:pt x="21591" y="1703"/>
                  <a:pt x="21593" y="1704"/>
                </a:cubicBezTo>
                <a:cubicBezTo>
                  <a:pt x="21594" y="1704"/>
                  <a:pt x="21595" y="1704"/>
                  <a:pt x="21595" y="1705"/>
                </a:cubicBezTo>
                <a:cubicBezTo>
                  <a:pt x="21618" y="1702"/>
                  <a:pt x="21631" y="1702"/>
                  <a:pt x="21631" y="1706"/>
                </a:cubicBezTo>
                <a:cubicBezTo>
                  <a:pt x="21627" y="1708"/>
                  <a:pt x="21625" y="1735"/>
                  <a:pt x="21615" y="1735"/>
                </a:cubicBezTo>
                <a:cubicBezTo>
                  <a:pt x="21615" y="1734"/>
                  <a:pt x="21599" y="1718"/>
                  <a:pt x="21594" y="1709"/>
                </a:cubicBezTo>
                <a:cubicBezTo>
                  <a:pt x="21587" y="1718"/>
                  <a:pt x="21564" y="1733"/>
                  <a:pt x="21554" y="1735"/>
                </a:cubicBezTo>
                <a:cubicBezTo>
                  <a:pt x="21598" y="1735"/>
                  <a:pt x="21511" y="1764"/>
                  <a:pt x="21538" y="1766"/>
                </a:cubicBezTo>
                <a:cubicBezTo>
                  <a:pt x="21538" y="1766"/>
                  <a:pt x="21538" y="1766"/>
                  <a:pt x="21538" y="1766"/>
                </a:cubicBezTo>
                <a:cubicBezTo>
                  <a:pt x="21549" y="1765"/>
                  <a:pt x="21556" y="1767"/>
                  <a:pt x="21560" y="1771"/>
                </a:cubicBezTo>
                <a:cubicBezTo>
                  <a:pt x="21565" y="1753"/>
                  <a:pt x="21578" y="1781"/>
                  <a:pt x="21600" y="1778"/>
                </a:cubicBezTo>
                <a:cubicBezTo>
                  <a:pt x="21588" y="1768"/>
                  <a:pt x="21587" y="1764"/>
                  <a:pt x="21599" y="1766"/>
                </a:cubicBezTo>
                <a:cubicBezTo>
                  <a:pt x="21608" y="1774"/>
                  <a:pt x="21609" y="1784"/>
                  <a:pt x="21605" y="1797"/>
                </a:cubicBezTo>
                <a:cubicBezTo>
                  <a:pt x="21611" y="1791"/>
                  <a:pt x="21625" y="1794"/>
                  <a:pt x="21631" y="1797"/>
                </a:cubicBezTo>
                <a:cubicBezTo>
                  <a:pt x="21659" y="1725"/>
                  <a:pt x="21783" y="1711"/>
                  <a:pt x="21845" y="1766"/>
                </a:cubicBezTo>
                <a:cubicBezTo>
                  <a:pt x="21928" y="1766"/>
                  <a:pt x="22009" y="1652"/>
                  <a:pt x="22099" y="1744"/>
                </a:cubicBezTo>
                <a:cubicBezTo>
                  <a:pt x="22099" y="1751"/>
                  <a:pt x="22058" y="1752"/>
                  <a:pt x="22048" y="1754"/>
                </a:cubicBezTo>
                <a:cubicBezTo>
                  <a:pt x="22059" y="1759"/>
                  <a:pt x="22056" y="1760"/>
                  <a:pt x="22037" y="1759"/>
                </a:cubicBezTo>
                <a:cubicBezTo>
                  <a:pt x="22051" y="1761"/>
                  <a:pt x="22082" y="1767"/>
                  <a:pt x="22107" y="1766"/>
                </a:cubicBezTo>
                <a:cubicBezTo>
                  <a:pt x="22096" y="1766"/>
                  <a:pt x="22207" y="1712"/>
                  <a:pt x="22224" y="1702"/>
                </a:cubicBezTo>
                <a:cubicBezTo>
                  <a:pt x="22216" y="1702"/>
                  <a:pt x="22211" y="1702"/>
                  <a:pt x="22209" y="1702"/>
                </a:cubicBezTo>
                <a:cubicBezTo>
                  <a:pt x="22201" y="1704"/>
                  <a:pt x="22194" y="1705"/>
                  <a:pt x="22186" y="1704"/>
                </a:cubicBezTo>
                <a:cubicBezTo>
                  <a:pt x="22205" y="1704"/>
                  <a:pt x="22138" y="1646"/>
                  <a:pt x="22131" y="1641"/>
                </a:cubicBezTo>
                <a:cubicBezTo>
                  <a:pt x="22091" y="1641"/>
                  <a:pt x="21975" y="1548"/>
                  <a:pt x="21973" y="1548"/>
                </a:cubicBezTo>
                <a:cubicBezTo>
                  <a:pt x="21971" y="1548"/>
                  <a:pt x="22025" y="1529"/>
                  <a:pt x="22035" y="1521"/>
                </a:cubicBezTo>
                <a:cubicBezTo>
                  <a:pt x="22082" y="1559"/>
                  <a:pt x="22134" y="1577"/>
                  <a:pt x="22193" y="1616"/>
                </a:cubicBezTo>
                <a:cubicBezTo>
                  <a:pt x="22193" y="1509"/>
                  <a:pt x="22916" y="1777"/>
                  <a:pt x="22940" y="1787"/>
                </a:cubicBezTo>
                <a:cubicBezTo>
                  <a:pt x="22955" y="1769"/>
                  <a:pt x="22978" y="1735"/>
                  <a:pt x="22985" y="1735"/>
                </a:cubicBezTo>
                <a:cubicBezTo>
                  <a:pt x="22935" y="1715"/>
                  <a:pt x="22929" y="1694"/>
                  <a:pt x="22879" y="1664"/>
                </a:cubicBezTo>
                <a:cubicBezTo>
                  <a:pt x="22879" y="1679"/>
                  <a:pt x="22876" y="1658"/>
                  <a:pt x="22848" y="1641"/>
                </a:cubicBezTo>
                <a:cubicBezTo>
                  <a:pt x="22845" y="1644"/>
                  <a:pt x="22846" y="1667"/>
                  <a:pt x="22847" y="1672"/>
                </a:cubicBezTo>
                <a:cubicBezTo>
                  <a:pt x="22769" y="1654"/>
                  <a:pt x="22769" y="1616"/>
                  <a:pt x="22826" y="1579"/>
                </a:cubicBezTo>
                <a:cubicBezTo>
                  <a:pt x="22824" y="1579"/>
                  <a:pt x="22815" y="1577"/>
                  <a:pt x="22813" y="1579"/>
                </a:cubicBezTo>
                <a:cubicBezTo>
                  <a:pt x="22809" y="1579"/>
                  <a:pt x="22824" y="1522"/>
                  <a:pt x="22826" y="1516"/>
                </a:cubicBezTo>
                <a:cubicBezTo>
                  <a:pt x="22790" y="1516"/>
                  <a:pt x="22754" y="1515"/>
                  <a:pt x="22749" y="1516"/>
                </a:cubicBezTo>
                <a:cubicBezTo>
                  <a:pt x="22821" y="1516"/>
                  <a:pt x="22931" y="1300"/>
                  <a:pt x="23005" y="1265"/>
                </a:cubicBezTo>
                <a:cubicBezTo>
                  <a:pt x="23024" y="1256"/>
                  <a:pt x="23334" y="1236"/>
                  <a:pt x="23378" y="1289"/>
                </a:cubicBezTo>
                <a:cubicBezTo>
                  <a:pt x="23409" y="1325"/>
                  <a:pt x="23311" y="1412"/>
                  <a:pt x="23283" y="1423"/>
                </a:cubicBezTo>
                <a:cubicBezTo>
                  <a:pt x="23413" y="1423"/>
                  <a:pt x="23344" y="1617"/>
                  <a:pt x="23341" y="1704"/>
                </a:cubicBezTo>
                <a:cubicBezTo>
                  <a:pt x="23345" y="1704"/>
                  <a:pt x="23417" y="1762"/>
                  <a:pt x="23437" y="1786"/>
                </a:cubicBezTo>
                <a:cubicBezTo>
                  <a:pt x="23438" y="1785"/>
                  <a:pt x="23439" y="1784"/>
                  <a:pt x="23441" y="1782"/>
                </a:cubicBezTo>
                <a:cubicBezTo>
                  <a:pt x="23440" y="1784"/>
                  <a:pt x="23439" y="1785"/>
                  <a:pt x="23437" y="1786"/>
                </a:cubicBezTo>
                <a:cubicBezTo>
                  <a:pt x="23443" y="1793"/>
                  <a:pt x="23445" y="1797"/>
                  <a:pt x="23441" y="1797"/>
                </a:cubicBezTo>
                <a:cubicBezTo>
                  <a:pt x="23432" y="1799"/>
                  <a:pt x="23430" y="1797"/>
                  <a:pt x="23433" y="1792"/>
                </a:cubicBezTo>
                <a:cubicBezTo>
                  <a:pt x="23420" y="1805"/>
                  <a:pt x="23420" y="1789"/>
                  <a:pt x="23402" y="1797"/>
                </a:cubicBezTo>
                <a:cubicBezTo>
                  <a:pt x="23400" y="1797"/>
                  <a:pt x="23410" y="1845"/>
                  <a:pt x="23410" y="1858"/>
                </a:cubicBezTo>
                <a:cubicBezTo>
                  <a:pt x="23410" y="1827"/>
                  <a:pt x="23269" y="1953"/>
                  <a:pt x="23292" y="1953"/>
                </a:cubicBezTo>
                <a:cubicBezTo>
                  <a:pt x="23268" y="1958"/>
                  <a:pt x="23247" y="1974"/>
                  <a:pt x="23195" y="1984"/>
                </a:cubicBezTo>
                <a:cubicBezTo>
                  <a:pt x="23199" y="1994"/>
                  <a:pt x="23199" y="2005"/>
                  <a:pt x="23197" y="2016"/>
                </a:cubicBezTo>
                <a:cubicBezTo>
                  <a:pt x="23364" y="2017"/>
                  <a:pt x="23406" y="1903"/>
                  <a:pt x="23540" y="1860"/>
                </a:cubicBezTo>
                <a:cubicBezTo>
                  <a:pt x="23546" y="1860"/>
                  <a:pt x="23493" y="1748"/>
                  <a:pt x="23503" y="1740"/>
                </a:cubicBezTo>
                <a:cubicBezTo>
                  <a:pt x="23531" y="1716"/>
                  <a:pt x="23568" y="1708"/>
                  <a:pt x="23609" y="1705"/>
                </a:cubicBezTo>
                <a:cubicBezTo>
                  <a:pt x="23533" y="1703"/>
                  <a:pt x="23441" y="1698"/>
                  <a:pt x="23441" y="1687"/>
                </a:cubicBezTo>
                <a:cubicBezTo>
                  <a:pt x="23440" y="1669"/>
                  <a:pt x="23472" y="1673"/>
                  <a:pt x="23472" y="1663"/>
                </a:cubicBezTo>
                <a:cubicBezTo>
                  <a:pt x="23467" y="1660"/>
                  <a:pt x="23410" y="1614"/>
                  <a:pt x="23410" y="1626"/>
                </a:cubicBezTo>
                <a:cubicBezTo>
                  <a:pt x="23419" y="1617"/>
                  <a:pt x="23503" y="1534"/>
                  <a:pt x="23503" y="1535"/>
                </a:cubicBezTo>
                <a:cubicBezTo>
                  <a:pt x="23468" y="1494"/>
                  <a:pt x="23448" y="1465"/>
                  <a:pt x="23376" y="1454"/>
                </a:cubicBezTo>
                <a:cubicBezTo>
                  <a:pt x="23382" y="1454"/>
                  <a:pt x="23410" y="1362"/>
                  <a:pt x="23410" y="1398"/>
                </a:cubicBezTo>
                <a:cubicBezTo>
                  <a:pt x="23477" y="1371"/>
                  <a:pt x="23676" y="1301"/>
                  <a:pt x="23472" y="1251"/>
                </a:cubicBezTo>
                <a:cubicBezTo>
                  <a:pt x="23472" y="1225"/>
                  <a:pt x="23566" y="1236"/>
                  <a:pt x="23566" y="1236"/>
                </a:cubicBezTo>
                <a:cubicBezTo>
                  <a:pt x="23566" y="1267"/>
                  <a:pt x="23566" y="1267"/>
                  <a:pt x="23566" y="1267"/>
                </a:cubicBezTo>
                <a:cubicBezTo>
                  <a:pt x="23628" y="1264"/>
                  <a:pt x="23630" y="1292"/>
                  <a:pt x="23637" y="1329"/>
                </a:cubicBezTo>
                <a:cubicBezTo>
                  <a:pt x="23699" y="1329"/>
                  <a:pt x="23628" y="1373"/>
                  <a:pt x="23628" y="1351"/>
                </a:cubicBezTo>
                <a:cubicBezTo>
                  <a:pt x="23615" y="1369"/>
                  <a:pt x="23621" y="1373"/>
                  <a:pt x="23601" y="1388"/>
                </a:cubicBezTo>
                <a:cubicBezTo>
                  <a:pt x="23615" y="1391"/>
                  <a:pt x="23652" y="1421"/>
                  <a:pt x="23619" y="1441"/>
                </a:cubicBezTo>
                <a:cubicBezTo>
                  <a:pt x="23619" y="1444"/>
                  <a:pt x="23619" y="1448"/>
                  <a:pt x="23619" y="1454"/>
                </a:cubicBezTo>
                <a:cubicBezTo>
                  <a:pt x="23680" y="1454"/>
                  <a:pt x="23743" y="1460"/>
                  <a:pt x="23803" y="1454"/>
                </a:cubicBezTo>
                <a:cubicBezTo>
                  <a:pt x="23748" y="1454"/>
                  <a:pt x="23697" y="1411"/>
                  <a:pt x="23690" y="1394"/>
                </a:cubicBezTo>
                <a:cubicBezTo>
                  <a:pt x="23663" y="1393"/>
                  <a:pt x="23674" y="1392"/>
                  <a:pt x="23659" y="1374"/>
                </a:cubicBezTo>
                <a:cubicBezTo>
                  <a:pt x="23659" y="1327"/>
                  <a:pt x="23869" y="1299"/>
                  <a:pt x="23909" y="1298"/>
                </a:cubicBezTo>
                <a:cubicBezTo>
                  <a:pt x="24042" y="1293"/>
                  <a:pt x="24160" y="1383"/>
                  <a:pt x="24308" y="1392"/>
                </a:cubicBezTo>
                <a:cubicBezTo>
                  <a:pt x="24338" y="1392"/>
                  <a:pt x="24252" y="1329"/>
                  <a:pt x="24252" y="1360"/>
                </a:cubicBezTo>
                <a:cubicBezTo>
                  <a:pt x="24246" y="1356"/>
                  <a:pt x="24268" y="1329"/>
                  <a:pt x="24268" y="1329"/>
                </a:cubicBezTo>
                <a:cubicBezTo>
                  <a:pt x="24173" y="1347"/>
                  <a:pt x="24099" y="1267"/>
                  <a:pt x="24127" y="1267"/>
                </a:cubicBezTo>
                <a:cubicBezTo>
                  <a:pt x="24123" y="1265"/>
                  <a:pt x="24065" y="1226"/>
                  <a:pt x="24065" y="1236"/>
                </a:cubicBezTo>
                <a:cubicBezTo>
                  <a:pt x="24059" y="1218"/>
                  <a:pt x="24082" y="1222"/>
                  <a:pt x="24094" y="1222"/>
                </a:cubicBezTo>
                <a:cubicBezTo>
                  <a:pt x="24083" y="1214"/>
                  <a:pt x="24042" y="1173"/>
                  <a:pt x="24068" y="1173"/>
                </a:cubicBezTo>
                <a:cubicBezTo>
                  <a:pt x="24167" y="1174"/>
                  <a:pt x="24689" y="1188"/>
                  <a:pt x="24689" y="1132"/>
                </a:cubicBezTo>
                <a:cubicBezTo>
                  <a:pt x="24689" y="1132"/>
                  <a:pt x="24690" y="1122"/>
                  <a:pt x="24689" y="1123"/>
                </a:cubicBezTo>
                <a:cubicBezTo>
                  <a:pt x="24689" y="1102"/>
                  <a:pt x="24633" y="1113"/>
                  <a:pt x="24623" y="1111"/>
                </a:cubicBezTo>
                <a:cubicBezTo>
                  <a:pt x="24629" y="1102"/>
                  <a:pt x="24630" y="1091"/>
                  <a:pt x="24626" y="1080"/>
                </a:cubicBezTo>
                <a:cubicBezTo>
                  <a:pt x="24602" y="1100"/>
                  <a:pt x="24470" y="1134"/>
                  <a:pt x="24470" y="1089"/>
                </a:cubicBezTo>
                <a:cubicBezTo>
                  <a:pt x="24489" y="1074"/>
                  <a:pt x="24531" y="1055"/>
                  <a:pt x="24547" y="1048"/>
                </a:cubicBezTo>
                <a:cubicBezTo>
                  <a:pt x="24543" y="1051"/>
                  <a:pt x="24538" y="1052"/>
                  <a:pt x="24533" y="1051"/>
                </a:cubicBezTo>
                <a:cubicBezTo>
                  <a:pt x="24537" y="1050"/>
                  <a:pt x="24531" y="1017"/>
                  <a:pt x="24546" y="1017"/>
                </a:cubicBezTo>
                <a:cubicBezTo>
                  <a:pt x="24548" y="1018"/>
                  <a:pt x="24563" y="1016"/>
                  <a:pt x="24562" y="1017"/>
                </a:cubicBezTo>
                <a:cubicBezTo>
                  <a:pt x="24512" y="1017"/>
                  <a:pt x="24609" y="1056"/>
                  <a:pt x="24595" y="1048"/>
                </a:cubicBezTo>
                <a:cubicBezTo>
                  <a:pt x="24598" y="1036"/>
                  <a:pt x="24595" y="1026"/>
                  <a:pt x="24586" y="1017"/>
                </a:cubicBezTo>
                <a:cubicBezTo>
                  <a:pt x="24593" y="1019"/>
                  <a:pt x="24621" y="1032"/>
                  <a:pt x="24626" y="1032"/>
                </a:cubicBezTo>
                <a:cubicBezTo>
                  <a:pt x="24626" y="958"/>
                  <a:pt x="25023" y="1022"/>
                  <a:pt x="25142" y="926"/>
                </a:cubicBezTo>
                <a:cubicBezTo>
                  <a:pt x="25143" y="933"/>
                  <a:pt x="25176" y="957"/>
                  <a:pt x="25172" y="955"/>
                </a:cubicBezTo>
                <a:cubicBezTo>
                  <a:pt x="25189" y="955"/>
                  <a:pt x="25284" y="891"/>
                  <a:pt x="25282" y="892"/>
                </a:cubicBezTo>
                <a:cubicBezTo>
                  <a:pt x="25394" y="914"/>
                  <a:pt x="25611" y="892"/>
                  <a:pt x="25712" y="892"/>
                </a:cubicBezTo>
                <a:cubicBezTo>
                  <a:pt x="25761" y="901"/>
                  <a:pt x="25830" y="888"/>
                  <a:pt x="25881" y="861"/>
                </a:cubicBezTo>
                <a:cubicBezTo>
                  <a:pt x="25883" y="861"/>
                  <a:pt x="25865" y="861"/>
                  <a:pt x="25874" y="852"/>
                </a:cubicBezTo>
                <a:cubicBezTo>
                  <a:pt x="25874" y="875"/>
                  <a:pt x="26093" y="867"/>
                  <a:pt x="26093" y="833"/>
                </a:cubicBezTo>
                <a:cubicBezTo>
                  <a:pt x="26094" y="835"/>
                  <a:pt x="26064" y="813"/>
                  <a:pt x="26062" y="809"/>
                </a:cubicBezTo>
                <a:cubicBezTo>
                  <a:pt x="26062" y="672"/>
                  <a:pt x="26504" y="721"/>
                  <a:pt x="26607" y="755"/>
                </a:cubicBezTo>
                <a:cubicBezTo>
                  <a:pt x="26583" y="767"/>
                  <a:pt x="26544" y="811"/>
                  <a:pt x="26561" y="799"/>
                </a:cubicBezTo>
                <a:cubicBezTo>
                  <a:pt x="26614" y="748"/>
                  <a:pt x="26576" y="786"/>
                  <a:pt x="26628" y="799"/>
                </a:cubicBezTo>
                <a:cubicBezTo>
                  <a:pt x="26628" y="717"/>
                  <a:pt x="26706" y="828"/>
                  <a:pt x="26716" y="798"/>
                </a:cubicBezTo>
                <a:cubicBezTo>
                  <a:pt x="26716" y="807"/>
                  <a:pt x="26716" y="820"/>
                  <a:pt x="26715" y="826"/>
                </a:cubicBezTo>
                <a:cubicBezTo>
                  <a:pt x="26722" y="830"/>
                  <a:pt x="26726" y="841"/>
                  <a:pt x="26727" y="861"/>
                </a:cubicBezTo>
                <a:cubicBezTo>
                  <a:pt x="26734" y="844"/>
                  <a:pt x="26768" y="799"/>
                  <a:pt x="26782" y="799"/>
                </a:cubicBezTo>
                <a:cubicBezTo>
                  <a:pt x="26839" y="825"/>
                  <a:pt x="26992" y="821"/>
                  <a:pt x="27029" y="814"/>
                </a:cubicBezTo>
                <a:cubicBezTo>
                  <a:pt x="27070" y="814"/>
                  <a:pt x="27194" y="804"/>
                  <a:pt x="27218" y="868"/>
                </a:cubicBezTo>
                <a:cubicBezTo>
                  <a:pt x="27229" y="835"/>
                  <a:pt x="27289" y="886"/>
                  <a:pt x="27283" y="892"/>
                </a:cubicBezTo>
                <a:cubicBezTo>
                  <a:pt x="27278" y="892"/>
                  <a:pt x="27272" y="892"/>
                  <a:pt x="27278" y="892"/>
                </a:cubicBezTo>
                <a:cubicBezTo>
                  <a:pt x="27303" y="894"/>
                  <a:pt x="27300" y="901"/>
                  <a:pt x="27310" y="904"/>
                </a:cubicBezTo>
                <a:cubicBezTo>
                  <a:pt x="27310" y="870"/>
                  <a:pt x="27330" y="922"/>
                  <a:pt x="27338" y="926"/>
                </a:cubicBezTo>
                <a:cubicBezTo>
                  <a:pt x="27296" y="1029"/>
                  <a:pt x="27083" y="1104"/>
                  <a:pt x="26907" y="1143"/>
                </a:cubicBezTo>
                <a:cubicBezTo>
                  <a:pt x="26956" y="1151"/>
                  <a:pt x="27010" y="1137"/>
                  <a:pt x="27060" y="1142"/>
                </a:cubicBezTo>
                <a:cubicBezTo>
                  <a:pt x="27088" y="1127"/>
                  <a:pt x="27062" y="1114"/>
                  <a:pt x="27103" y="1139"/>
                </a:cubicBezTo>
                <a:cubicBezTo>
                  <a:pt x="27120" y="1139"/>
                  <a:pt x="27138" y="1142"/>
                  <a:pt x="27107" y="1142"/>
                </a:cubicBezTo>
                <a:cubicBezTo>
                  <a:pt x="27106" y="1141"/>
                  <a:pt x="27104" y="1140"/>
                  <a:pt x="27103" y="1139"/>
                </a:cubicBezTo>
                <a:cubicBezTo>
                  <a:pt x="27096" y="1139"/>
                  <a:pt x="27089" y="1140"/>
                  <a:pt x="27086" y="1142"/>
                </a:cubicBezTo>
                <a:cubicBezTo>
                  <a:pt x="27133" y="1142"/>
                  <a:pt x="27152" y="1179"/>
                  <a:pt x="27225" y="1173"/>
                </a:cubicBezTo>
                <a:cubicBezTo>
                  <a:pt x="27226" y="1173"/>
                  <a:pt x="27214" y="1141"/>
                  <a:pt x="27216" y="1137"/>
                </a:cubicBezTo>
                <a:cubicBezTo>
                  <a:pt x="27216" y="1135"/>
                  <a:pt x="27278" y="1161"/>
                  <a:pt x="27278" y="1180"/>
                </a:cubicBezTo>
                <a:cubicBezTo>
                  <a:pt x="27441" y="1160"/>
                  <a:pt x="27673" y="1177"/>
                  <a:pt x="27819" y="1173"/>
                </a:cubicBezTo>
                <a:cubicBezTo>
                  <a:pt x="27828" y="1173"/>
                  <a:pt x="27793" y="1232"/>
                  <a:pt x="27790" y="1236"/>
                </a:cubicBezTo>
                <a:cubicBezTo>
                  <a:pt x="27961" y="1236"/>
                  <a:pt x="28139" y="1267"/>
                  <a:pt x="28226" y="1267"/>
                </a:cubicBezTo>
                <a:cubicBezTo>
                  <a:pt x="28203" y="1198"/>
                  <a:pt x="28275" y="1172"/>
                  <a:pt x="28277" y="1152"/>
                </a:cubicBezTo>
                <a:cubicBezTo>
                  <a:pt x="28274" y="1152"/>
                  <a:pt x="28274" y="1152"/>
                  <a:pt x="28277" y="1151"/>
                </a:cubicBezTo>
                <a:cubicBezTo>
                  <a:pt x="28277" y="1151"/>
                  <a:pt x="28277" y="1152"/>
                  <a:pt x="28277" y="1152"/>
                </a:cubicBezTo>
                <a:cubicBezTo>
                  <a:pt x="28289" y="1151"/>
                  <a:pt x="28363" y="1138"/>
                  <a:pt x="28391" y="1141"/>
                </a:cubicBezTo>
                <a:cubicBezTo>
                  <a:pt x="28386" y="1149"/>
                  <a:pt x="28383" y="1173"/>
                  <a:pt x="28385" y="1173"/>
                </a:cubicBezTo>
                <a:cubicBezTo>
                  <a:pt x="28462" y="1162"/>
                  <a:pt x="28522" y="1172"/>
                  <a:pt x="28553" y="1204"/>
                </a:cubicBezTo>
                <a:cubicBezTo>
                  <a:pt x="28554" y="1194"/>
                  <a:pt x="28556" y="1183"/>
                  <a:pt x="28559" y="1173"/>
                </a:cubicBezTo>
                <a:cubicBezTo>
                  <a:pt x="28580" y="1169"/>
                  <a:pt x="28563" y="1204"/>
                  <a:pt x="28572" y="1204"/>
                </a:cubicBezTo>
                <a:cubicBezTo>
                  <a:pt x="28639" y="1149"/>
                  <a:pt x="28818" y="1216"/>
                  <a:pt x="28838" y="1267"/>
                </a:cubicBezTo>
                <a:cubicBezTo>
                  <a:pt x="28837" y="1317"/>
                  <a:pt x="28834" y="1370"/>
                  <a:pt x="28832" y="1392"/>
                </a:cubicBezTo>
                <a:cubicBezTo>
                  <a:pt x="28848" y="1392"/>
                  <a:pt x="28841" y="1414"/>
                  <a:pt x="28836" y="1423"/>
                </a:cubicBezTo>
                <a:cubicBezTo>
                  <a:pt x="28832" y="1423"/>
                  <a:pt x="28835" y="1392"/>
                  <a:pt x="28813" y="1392"/>
                </a:cubicBezTo>
                <a:cubicBezTo>
                  <a:pt x="28832" y="1436"/>
                  <a:pt x="28850" y="1440"/>
                  <a:pt x="28868" y="1454"/>
                </a:cubicBezTo>
                <a:cubicBezTo>
                  <a:pt x="28890" y="1454"/>
                  <a:pt x="28963" y="1510"/>
                  <a:pt x="28963" y="1479"/>
                </a:cubicBezTo>
                <a:cubicBezTo>
                  <a:pt x="28971" y="1488"/>
                  <a:pt x="28985" y="1506"/>
                  <a:pt x="28992" y="1514"/>
                </a:cubicBezTo>
                <a:cubicBezTo>
                  <a:pt x="29065" y="1479"/>
                  <a:pt x="29096" y="1313"/>
                  <a:pt x="29213" y="1384"/>
                </a:cubicBezTo>
                <a:cubicBezTo>
                  <a:pt x="29213" y="1400"/>
                  <a:pt x="29158" y="1388"/>
                  <a:pt x="29150" y="1392"/>
                </a:cubicBezTo>
                <a:cubicBezTo>
                  <a:pt x="29275" y="1446"/>
                  <a:pt x="29454" y="1349"/>
                  <a:pt x="29551" y="1423"/>
                </a:cubicBezTo>
                <a:cubicBezTo>
                  <a:pt x="29638" y="1423"/>
                  <a:pt x="29681" y="1369"/>
                  <a:pt x="29774" y="1423"/>
                </a:cubicBezTo>
                <a:cubicBezTo>
                  <a:pt x="29780" y="1421"/>
                  <a:pt x="29818" y="1419"/>
                  <a:pt x="29825" y="1423"/>
                </a:cubicBezTo>
                <a:cubicBezTo>
                  <a:pt x="29818" y="1423"/>
                  <a:pt x="29806" y="1389"/>
                  <a:pt x="29806" y="1384"/>
                </a:cubicBezTo>
                <a:cubicBezTo>
                  <a:pt x="29806" y="1418"/>
                  <a:pt x="29782" y="1377"/>
                  <a:pt x="29774" y="1369"/>
                </a:cubicBezTo>
                <a:cubicBezTo>
                  <a:pt x="29774" y="1364"/>
                  <a:pt x="29777" y="1361"/>
                  <a:pt x="29782" y="1359"/>
                </a:cubicBezTo>
                <a:cubicBezTo>
                  <a:pt x="29775" y="1360"/>
                  <a:pt x="29769" y="1360"/>
                  <a:pt x="29765" y="1360"/>
                </a:cubicBezTo>
                <a:cubicBezTo>
                  <a:pt x="29703" y="1360"/>
                  <a:pt x="29892" y="1302"/>
                  <a:pt x="29932" y="1295"/>
                </a:cubicBezTo>
                <a:cubicBezTo>
                  <a:pt x="29923" y="1289"/>
                  <a:pt x="29918" y="1279"/>
                  <a:pt x="29911" y="1271"/>
                </a:cubicBezTo>
                <a:cubicBezTo>
                  <a:pt x="30022" y="1314"/>
                  <a:pt x="30860" y="1253"/>
                  <a:pt x="30809" y="1392"/>
                </a:cubicBezTo>
                <a:cubicBezTo>
                  <a:pt x="30917" y="1392"/>
                  <a:pt x="30987" y="1443"/>
                  <a:pt x="31051" y="1485"/>
                </a:cubicBezTo>
                <a:cubicBezTo>
                  <a:pt x="31259" y="1485"/>
                  <a:pt x="31425" y="1446"/>
                  <a:pt x="31603" y="1485"/>
                </a:cubicBezTo>
                <a:cubicBezTo>
                  <a:pt x="31640" y="1493"/>
                  <a:pt x="31905" y="1537"/>
                  <a:pt x="31765" y="1606"/>
                </a:cubicBezTo>
                <a:cubicBezTo>
                  <a:pt x="31801" y="1624"/>
                  <a:pt x="31896" y="1580"/>
                  <a:pt x="31896" y="1640"/>
                </a:cubicBezTo>
                <a:cubicBezTo>
                  <a:pt x="31896" y="1659"/>
                  <a:pt x="31946" y="1619"/>
                  <a:pt x="31942" y="1611"/>
                </a:cubicBezTo>
                <a:cubicBezTo>
                  <a:pt x="31958" y="1619"/>
                  <a:pt x="31955" y="1641"/>
                  <a:pt x="31968" y="1641"/>
                </a:cubicBezTo>
                <a:cubicBezTo>
                  <a:pt x="32017" y="1597"/>
                  <a:pt x="32629" y="1593"/>
                  <a:pt x="32646" y="1610"/>
                </a:cubicBezTo>
                <a:cubicBezTo>
                  <a:pt x="32647" y="1538"/>
                  <a:pt x="32700" y="1611"/>
                  <a:pt x="32706" y="1612"/>
                </a:cubicBezTo>
                <a:cubicBezTo>
                  <a:pt x="32675" y="1654"/>
                  <a:pt x="32641" y="1641"/>
                  <a:pt x="32582" y="1641"/>
                </a:cubicBezTo>
                <a:cubicBezTo>
                  <a:pt x="32587" y="1645"/>
                  <a:pt x="32659" y="1704"/>
                  <a:pt x="32669" y="1704"/>
                </a:cubicBezTo>
                <a:cubicBezTo>
                  <a:pt x="32666" y="1702"/>
                  <a:pt x="32675" y="1680"/>
                  <a:pt x="32679" y="1674"/>
                </a:cubicBezTo>
                <a:cubicBezTo>
                  <a:pt x="32680" y="1682"/>
                  <a:pt x="32719" y="1723"/>
                  <a:pt x="32708" y="1733"/>
                </a:cubicBezTo>
                <a:cubicBezTo>
                  <a:pt x="32761" y="1717"/>
                  <a:pt x="32772" y="1704"/>
                  <a:pt x="32829" y="1704"/>
                </a:cubicBezTo>
                <a:cubicBezTo>
                  <a:pt x="32796" y="1673"/>
                  <a:pt x="32819" y="1635"/>
                  <a:pt x="32738" y="1641"/>
                </a:cubicBezTo>
                <a:cubicBezTo>
                  <a:pt x="32735" y="1610"/>
                  <a:pt x="32760" y="1615"/>
                  <a:pt x="32801" y="1612"/>
                </a:cubicBezTo>
                <a:cubicBezTo>
                  <a:pt x="32801" y="1597"/>
                  <a:pt x="32794" y="1587"/>
                  <a:pt x="32787" y="1582"/>
                </a:cubicBezTo>
                <a:cubicBezTo>
                  <a:pt x="33016" y="1566"/>
                  <a:pt x="33093" y="1590"/>
                  <a:pt x="33336" y="1610"/>
                </a:cubicBezTo>
                <a:cubicBezTo>
                  <a:pt x="33558" y="1628"/>
                  <a:pt x="33745" y="1700"/>
                  <a:pt x="33934" y="1770"/>
                </a:cubicBezTo>
                <a:cubicBezTo>
                  <a:pt x="34015" y="1800"/>
                  <a:pt x="34136" y="1874"/>
                  <a:pt x="34193" y="1891"/>
                </a:cubicBezTo>
                <a:cubicBezTo>
                  <a:pt x="34270" y="1913"/>
                  <a:pt x="34485" y="1913"/>
                  <a:pt x="34548" y="1953"/>
                </a:cubicBezTo>
                <a:cubicBezTo>
                  <a:pt x="34555" y="1970"/>
                  <a:pt x="34674" y="2020"/>
                  <a:pt x="34694" y="2024"/>
                </a:cubicBezTo>
                <a:cubicBezTo>
                  <a:pt x="34666" y="2024"/>
                  <a:pt x="34607" y="2094"/>
                  <a:pt x="34581" y="2109"/>
                </a:cubicBezTo>
                <a:close/>
                <a:moveTo>
                  <a:pt x="24554" y="1061"/>
                </a:moveTo>
                <a:cubicBezTo>
                  <a:pt x="24558" y="1065"/>
                  <a:pt x="24622" y="1067"/>
                  <a:pt x="24554" y="1061"/>
                </a:cubicBezTo>
                <a:close/>
                <a:moveTo>
                  <a:pt x="23768" y="1350"/>
                </a:moveTo>
                <a:cubicBezTo>
                  <a:pt x="23768" y="1361"/>
                  <a:pt x="23834" y="1363"/>
                  <a:pt x="23768" y="1350"/>
                </a:cubicBezTo>
                <a:close/>
                <a:moveTo>
                  <a:pt x="17394" y="2160"/>
                </a:moveTo>
                <a:cubicBezTo>
                  <a:pt x="17393" y="2164"/>
                  <a:pt x="17393" y="2168"/>
                  <a:pt x="17391" y="2172"/>
                </a:cubicBezTo>
                <a:cubicBezTo>
                  <a:pt x="17394" y="2171"/>
                  <a:pt x="17394" y="2166"/>
                  <a:pt x="17394" y="2160"/>
                </a:cubicBezTo>
                <a:close/>
                <a:moveTo>
                  <a:pt x="17514" y="2077"/>
                </a:moveTo>
                <a:cubicBezTo>
                  <a:pt x="17498" y="2077"/>
                  <a:pt x="17520" y="2081"/>
                  <a:pt x="17514" y="2077"/>
                </a:cubicBezTo>
                <a:close/>
                <a:moveTo>
                  <a:pt x="17539" y="2015"/>
                </a:moveTo>
                <a:cubicBezTo>
                  <a:pt x="17532" y="2015"/>
                  <a:pt x="17537" y="2018"/>
                  <a:pt x="17539" y="2015"/>
                </a:cubicBezTo>
                <a:close/>
                <a:moveTo>
                  <a:pt x="14798" y="8252"/>
                </a:moveTo>
                <a:cubicBezTo>
                  <a:pt x="14792" y="8247"/>
                  <a:pt x="14782" y="8238"/>
                  <a:pt x="14770" y="8227"/>
                </a:cubicBezTo>
                <a:cubicBezTo>
                  <a:pt x="14771" y="8234"/>
                  <a:pt x="14770" y="8254"/>
                  <a:pt x="14767" y="8253"/>
                </a:cubicBezTo>
                <a:cubicBezTo>
                  <a:pt x="14778" y="8251"/>
                  <a:pt x="14788" y="8251"/>
                  <a:pt x="14798" y="8252"/>
                </a:cubicBezTo>
                <a:close/>
                <a:moveTo>
                  <a:pt x="14813" y="8238"/>
                </a:moveTo>
                <a:cubicBezTo>
                  <a:pt x="14826" y="8255"/>
                  <a:pt x="14823" y="8238"/>
                  <a:pt x="14813" y="8238"/>
                </a:cubicBezTo>
                <a:close/>
                <a:moveTo>
                  <a:pt x="19747" y="12044"/>
                </a:moveTo>
                <a:cubicBezTo>
                  <a:pt x="19748" y="12045"/>
                  <a:pt x="19750" y="12024"/>
                  <a:pt x="19747" y="12044"/>
                </a:cubicBezTo>
                <a:close/>
                <a:moveTo>
                  <a:pt x="20499" y="8237"/>
                </a:moveTo>
                <a:cubicBezTo>
                  <a:pt x="20489" y="8231"/>
                  <a:pt x="20459" y="8222"/>
                  <a:pt x="20499" y="8237"/>
                </a:cubicBezTo>
                <a:close/>
                <a:moveTo>
                  <a:pt x="19990" y="4232"/>
                </a:moveTo>
                <a:cubicBezTo>
                  <a:pt x="20049" y="4235"/>
                  <a:pt x="20067" y="4209"/>
                  <a:pt x="20102" y="4200"/>
                </a:cubicBezTo>
                <a:cubicBezTo>
                  <a:pt x="20063" y="4199"/>
                  <a:pt x="20036" y="4193"/>
                  <a:pt x="20011" y="4231"/>
                </a:cubicBezTo>
                <a:cubicBezTo>
                  <a:pt x="20004" y="4231"/>
                  <a:pt x="19997" y="4231"/>
                  <a:pt x="19990" y="4232"/>
                </a:cubicBezTo>
                <a:close/>
                <a:moveTo>
                  <a:pt x="19710" y="4324"/>
                </a:moveTo>
                <a:cubicBezTo>
                  <a:pt x="19720" y="4324"/>
                  <a:pt x="19771" y="4392"/>
                  <a:pt x="19850" y="4387"/>
                </a:cubicBezTo>
                <a:cubicBezTo>
                  <a:pt x="19896" y="4384"/>
                  <a:pt x="20054" y="4340"/>
                  <a:pt x="20011" y="4292"/>
                </a:cubicBezTo>
                <a:cubicBezTo>
                  <a:pt x="19985" y="4323"/>
                  <a:pt x="19976" y="4254"/>
                  <a:pt x="19972" y="4235"/>
                </a:cubicBezTo>
                <a:cubicBezTo>
                  <a:pt x="19933" y="4244"/>
                  <a:pt x="19896" y="4262"/>
                  <a:pt x="19850" y="4262"/>
                </a:cubicBezTo>
                <a:cubicBezTo>
                  <a:pt x="19852" y="4262"/>
                  <a:pt x="19823" y="4290"/>
                  <a:pt x="19818" y="4293"/>
                </a:cubicBezTo>
                <a:cubicBezTo>
                  <a:pt x="19798" y="4293"/>
                  <a:pt x="19746" y="4287"/>
                  <a:pt x="19710" y="4324"/>
                </a:cubicBezTo>
                <a:close/>
                <a:moveTo>
                  <a:pt x="19498" y="1953"/>
                </a:moveTo>
                <a:cubicBezTo>
                  <a:pt x="19501" y="1945"/>
                  <a:pt x="19497" y="1939"/>
                  <a:pt x="19498" y="1953"/>
                </a:cubicBezTo>
                <a:close/>
                <a:moveTo>
                  <a:pt x="19081" y="1507"/>
                </a:moveTo>
                <a:cubicBezTo>
                  <a:pt x="19081" y="1498"/>
                  <a:pt x="19065" y="1521"/>
                  <a:pt x="19081" y="1507"/>
                </a:cubicBezTo>
                <a:close/>
                <a:moveTo>
                  <a:pt x="18784" y="1531"/>
                </a:moveTo>
                <a:cubicBezTo>
                  <a:pt x="18792" y="1537"/>
                  <a:pt x="18849" y="1525"/>
                  <a:pt x="18784" y="1531"/>
                </a:cubicBezTo>
                <a:close/>
                <a:moveTo>
                  <a:pt x="18640" y="1493"/>
                </a:moveTo>
                <a:cubicBezTo>
                  <a:pt x="18621" y="1493"/>
                  <a:pt x="18700" y="1530"/>
                  <a:pt x="18640" y="1493"/>
                </a:cubicBezTo>
                <a:close/>
                <a:moveTo>
                  <a:pt x="18262" y="1560"/>
                </a:moveTo>
                <a:cubicBezTo>
                  <a:pt x="18262" y="1559"/>
                  <a:pt x="18262" y="1559"/>
                  <a:pt x="18263" y="1559"/>
                </a:cubicBezTo>
                <a:cubicBezTo>
                  <a:pt x="18263" y="1559"/>
                  <a:pt x="18263" y="1559"/>
                  <a:pt x="18262" y="1558"/>
                </a:cubicBezTo>
                <a:cubicBezTo>
                  <a:pt x="18262" y="1558"/>
                  <a:pt x="18262" y="1558"/>
                  <a:pt x="18262" y="1558"/>
                </a:cubicBezTo>
                <a:cubicBezTo>
                  <a:pt x="18262" y="1558"/>
                  <a:pt x="18262" y="1559"/>
                  <a:pt x="18262" y="1560"/>
                </a:cubicBezTo>
                <a:close/>
                <a:moveTo>
                  <a:pt x="17962" y="1716"/>
                </a:moveTo>
                <a:cubicBezTo>
                  <a:pt x="17962" y="1723"/>
                  <a:pt x="17988" y="1719"/>
                  <a:pt x="17962" y="1716"/>
                </a:cubicBezTo>
                <a:close/>
                <a:moveTo>
                  <a:pt x="17867" y="1787"/>
                </a:moveTo>
                <a:cubicBezTo>
                  <a:pt x="17867" y="1784"/>
                  <a:pt x="17838" y="1793"/>
                  <a:pt x="17867" y="1787"/>
                </a:cubicBezTo>
                <a:close/>
                <a:moveTo>
                  <a:pt x="17580" y="3226"/>
                </a:moveTo>
                <a:cubicBezTo>
                  <a:pt x="17573" y="3224"/>
                  <a:pt x="17579" y="3227"/>
                  <a:pt x="17580" y="3226"/>
                </a:cubicBezTo>
                <a:close/>
                <a:moveTo>
                  <a:pt x="17574" y="3216"/>
                </a:moveTo>
                <a:cubicBezTo>
                  <a:pt x="17562" y="3208"/>
                  <a:pt x="17555" y="3205"/>
                  <a:pt x="17574" y="3216"/>
                </a:cubicBezTo>
                <a:close/>
                <a:moveTo>
                  <a:pt x="17449" y="3296"/>
                </a:moveTo>
                <a:cubicBezTo>
                  <a:pt x="17448" y="3293"/>
                  <a:pt x="17449" y="3290"/>
                  <a:pt x="17451" y="3288"/>
                </a:cubicBezTo>
                <a:cubicBezTo>
                  <a:pt x="17406" y="3303"/>
                  <a:pt x="17416" y="3287"/>
                  <a:pt x="17403" y="3268"/>
                </a:cubicBezTo>
                <a:cubicBezTo>
                  <a:pt x="17403" y="3301"/>
                  <a:pt x="17396" y="3311"/>
                  <a:pt x="17449" y="3296"/>
                </a:cubicBezTo>
                <a:close/>
                <a:moveTo>
                  <a:pt x="17321" y="3363"/>
                </a:moveTo>
                <a:cubicBezTo>
                  <a:pt x="17390" y="3363"/>
                  <a:pt x="17390" y="3363"/>
                  <a:pt x="17390" y="3363"/>
                </a:cubicBezTo>
                <a:cubicBezTo>
                  <a:pt x="17468" y="3363"/>
                  <a:pt x="17419" y="3372"/>
                  <a:pt x="17419" y="3385"/>
                </a:cubicBezTo>
                <a:cubicBezTo>
                  <a:pt x="17422" y="3374"/>
                  <a:pt x="17395" y="3420"/>
                  <a:pt x="17405" y="3420"/>
                </a:cubicBezTo>
                <a:cubicBezTo>
                  <a:pt x="17447" y="3407"/>
                  <a:pt x="17578" y="3326"/>
                  <a:pt x="17599" y="3326"/>
                </a:cubicBezTo>
                <a:cubicBezTo>
                  <a:pt x="17642" y="3333"/>
                  <a:pt x="17617" y="3330"/>
                  <a:pt x="17642" y="3357"/>
                </a:cubicBezTo>
                <a:cubicBezTo>
                  <a:pt x="17637" y="3344"/>
                  <a:pt x="17639" y="3334"/>
                  <a:pt x="17647" y="3326"/>
                </a:cubicBezTo>
                <a:cubicBezTo>
                  <a:pt x="17663" y="3352"/>
                  <a:pt x="17688" y="3408"/>
                  <a:pt x="17682" y="3388"/>
                </a:cubicBezTo>
                <a:cubicBezTo>
                  <a:pt x="17711" y="3388"/>
                  <a:pt x="18168" y="3292"/>
                  <a:pt x="18168" y="3339"/>
                </a:cubicBezTo>
                <a:cubicBezTo>
                  <a:pt x="18169" y="3351"/>
                  <a:pt x="18162" y="3355"/>
                  <a:pt x="18153" y="3356"/>
                </a:cubicBezTo>
                <a:cubicBezTo>
                  <a:pt x="18428" y="3340"/>
                  <a:pt x="18280" y="2971"/>
                  <a:pt x="18520" y="2983"/>
                </a:cubicBezTo>
                <a:cubicBezTo>
                  <a:pt x="18521" y="2983"/>
                  <a:pt x="18566" y="3034"/>
                  <a:pt x="18574" y="3054"/>
                </a:cubicBezTo>
                <a:cubicBezTo>
                  <a:pt x="18574" y="3103"/>
                  <a:pt x="18668" y="3040"/>
                  <a:pt x="18698" y="3040"/>
                </a:cubicBezTo>
                <a:cubicBezTo>
                  <a:pt x="18692" y="2993"/>
                  <a:pt x="18698" y="2951"/>
                  <a:pt x="18698" y="2927"/>
                </a:cubicBezTo>
                <a:cubicBezTo>
                  <a:pt x="18702" y="2925"/>
                  <a:pt x="18663" y="2957"/>
                  <a:pt x="18667" y="2952"/>
                </a:cubicBezTo>
                <a:cubicBezTo>
                  <a:pt x="18628" y="2897"/>
                  <a:pt x="18599" y="2952"/>
                  <a:pt x="18544" y="2952"/>
                </a:cubicBezTo>
                <a:cubicBezTo>
                  <a:pt x="18546" y="2953"/>
                  <a:pt x="18529" y="2942"/>
                  <a:pt x="18515" y="2949"/>
                </a:cubicBezTo>
                <a:cubicBezTo>
                  <a:pt x="18515" y="2951"/>
                  <a:pt x="18515" y="2952"/>
                  <a:pt x="18516" y="2952"/>
                </a:cubicBezTo>
                <a:cubicBezTo>
                  <a:pt x="18502" y="2965"/>
                  <a:pt x="18508" y="2949"/>
                  <a:pt x="18511" y="2946"/>
                </a:cubicBezTo>
                <a:cubicBezTo>
                  <a:pt x="18507" y="2948"/>
                  <a:pt x="18480" y="2965"/>
                  <a:pt x="18480" y="2946"/>
                </a:cubicBezTo>
                <a:cubicBezTo>
                  <a:pt x="18475" y="2949"/>
                  <a:pt x="18488" y="2983"/>
                  <a:pt x="18475" y="2983"/>
                </a:cubicBezTo>
                <a:cubicBezTo>
                  <a:pt x="18474" y="2982"/>
                  <a:pt x="18459" y="2983"/>
                  <a:pt x="18459" y="2983"/>
                </a:cubicBezTo>
                <a:cubicBezTo>
                  <a:pt x="18447" y="2983"/>
                  <a:pt x="18444" y="2952"/>
                  <a:pt x="18460" y="2952"/>
                </a:cubicBezTo>
                <a:cubicBezTo>
                  <a:pt x="18459" y="2949"/>
                  <a:pt x="18425" y="2930"/>
                  <a:pt x="18418" y="2917"/>
                </a:cubicBezTo>
                <a:cubicBezTo>
                  <a:pt x="18418" y="2895"/>
                  <a:pt x="18481" y="2892"/>
                  <a:pt x="18498" y="2889"/>
                </a:cubicBezTo>
                <a:cubicBezTo>
                  <a:pt x="18489" y="2889"/>
                  <a:pt x="18457" y="2857"/>
                  <a:pt x="18449" y="2850"/>
                </a:cubicBezTo>
                <a:cubicBezTo>
                  <a:pt x="18449" y="2838"/>
                  <a:pt x="18584" y="2821"/>
                  <a:pt x="18603" y="2825"/>
                </a:cubicBezTo>
                <a:cubicBezTo>
                  <a:pt x="18588" y="2817"/>
                  <a:pt x="18583" y="2828"/>
                  <a:pt x="18574" y="2808"/>
                </a:cubicBezTo>
                <a:cubicBezTo>
                  <a:pt x="18574" y="2778"/>
                  <a:pt x="18605" y="2811"/>
                  <a:pt x="18605" y="2827"/>
                </a:cubicBezTo>
                <a:cubicBezTo>
                  <a:pt x="18635" y="2802"/>
                  <a:pt x="18671" y="2794"/>
                  <a:pt x="18702" y="2766"/>
                </a:cubicBezTo>
                <a:cubicBezTo>
                  <a:pt x="18699" y="2773"/>
                  <a:pt x="18700" y="2796"/>
                  <a:pt x="18698" y="2796"/>
                </a:cubicBezTo>
                <a:cubicBezTo>
                  <a:pt x="18743" y="2787"/>
                  <a:pt x="18715" y="2764"/>
                  <a:pt x="18734" y="2764"/>
                </a:cubicBezTo>
                <a:cubicBezTo>
                  <a:pt x="18785" y="2766"/>
                  <a:pt x="18844" y="2765"/>
                  <a:pt x="18910" y="2764"/>
                </a:cubicBezTo>
                <a:cubicBezTo>
                  <a:pt x="18925" y="2764"/>
                  <a:pt x="18974" y="2798"/>
                  <a:pt x="19028" y="2796"/>
                </a:cubicBezTo>
                <a:cubicBezTo>
                  <a:pt x="19059" y="2794"/>
                  <a:pt x="19027" y="2733"/>
                  <a:pt x="19046" y="2733"/>
                </a:cubicBezTo>
                <a:cubicBezTo>
                  <a:pt x="19054" y="2735"/>
                  <a:pt x="19068" y="2767"/>
                  <a:pt x="19073" y="2764"/>
                </a:cubicBezTo>
                <a:cubicBezTo>
                  <a:pt x="19121" y="2737"/>
                  <a:pt x="19130" y="2723"/>
                  <a:pt x="19212" y="2735"/>
                </a:cubicBezTo>
                <a:cubicBezTo>
                  <a:pt x="19156" y="2691"/>
                  <a:pt x="19041" y="2676"/>
                  <a:pt x="19010" y="2702"/>
                </a:cubicBezTo>
                <a:cubicBezTo>
                  <a:pt x="19002" y="2694"/>
                  <a:pt x="19000" y="2684"/>
                  <a:pt x="19005" y="2671"/>
                </a:cubicBezTo>
                <a:cubicBezTo>
                  <a:pt x="18973" y="2693"/>
                  <a:pt x="19000" y="2712"/>
                  <a:pt x="18948" y="2671"/>
                </a:cubicBezTo>
                <a:cubicBezTo>
                  <a:pt x="18948" y="2675"/>
                  <a:pt x="18947" y="2696"/>
                  <a:pt x="18948" y="2702"/>
                </a:cubicBezTo>
                <a:cubicBezTo>
                  <a:pt x="18945" y="2667"/>
                  <a:pt x="18856" y="2734"/>
                  <a:pt x="18837" y="2734"/>
                </a:cubicBezTo>
                <a:cubicBezTo>
                  <a:pt x="18835" y="2733"/>
                  <a:pt x="18815" y="2712"/>
                  <a:pt x="18817" y="2705"/>
                </a:cubicBezTo>
                <a:cubicBezTo>
                  <a:pt x="18775" y="2739"/>
                  <a:pt x="18704" y="2741"/>
                  <a:pt x="18621" y="2735"/>
                </a:cubicBezTo>
                <a:cubicBezTo>
                  <a:pt x="18613" y="2735"/>
                  <a:pt x="18587" y="2782"/>
                  <a:pt x="18525" y="2736"/>
                </a:cubicBezTo>
                <a:cubicBezTo>
                  <a:pt x="18524" y="2814"/>
                  <a:pt x="18408" y="2739"/>
                  <a:pt x="18483" y="2739"/>
                </a:cubicBezTo>
                <a:cubicBezTo>
                  <a:pt x="18454" y="2739"/>
                  <a:pt x="18439" y="2742"/>
                  <a:pt x="18423" y="2760"/>
                </a:cubicBezTo>
                <a:cubicBezTo>
                  <a:pt x="18418" y="2754"/>
                  <a:pt x="18415" y="2749"/>
                  <a:pt x="18422" y="2733"/>
                </a:cubicBezTo>
                <a:cubicBezTo>
                  <a:pt x="18419" y="2733"/>
                  <a:pt x="18394" y="2734"/>
                  <a:pt x="18388" y="2736"/>
                </a:cubicBezTo>
                <a:cubicBezTo>
                  <a:pt x="18392" y="2733"/>
                  <a:pt x="18391" y="2732"/>
                  <a:pt x="18385" y="2733"/>
                </a:cubicBezTo>
                <a:cubicBezTo>
                  <a:pt x="18385" y="2732"/>
                  <a:pt x="18385" y="2732"/>
                  <a:pt x="18384" y="2731"/>
                </a:cubicBezTo>
                <a:cubicBezTo>
                  <a:pt x="18383" y="2726"/>
                  <a:pt x="18367" y="2711"/>
                  <a:pt x="18355" y="2702"/>
                </a:cubicBezTo>
                <a:cubicBezTo>
                  <a:pt x="18367" y="2724"/>
                  <a:pt x="18356" y="2721"/>
                  <a:pt x="18375" y="2734"/>
                </a:cubicBezTo>
                <a:cubicBezTo>
                  <a:pt x="18379" y="2730"/>
                  <a:pt x="18382" y="2729"/>
                  <a:pt x="18384" y="2731"/>
                </a:cubicBezTo>
                <a:cubicBezTo>
                  <a:pt x="18384" y="2732"/>
                  <a:pt x="18384" y="2733"/>
                  <a:pt x="18383" y="2733"/>
                </a:cubicBezTo>
                <a:cubicBezTo>
                  <a:pt x="18384" y="2733"/>
                  <a:pt x="18384" y="2733"/>
                  <a:pt x="18385" y="2733"/>
                </a:cubicBezTo>
                <a:cubicBezTo>
                  <a:pt x="18386" y="2735"/>
                  <a:pt x="18386" y="2737"/>
                  <a:pt x="18386" y="2741"/>
                </a:cubicBezTo>
                <a:cubicBezTo>
                  <a:pt x="18382" y="2738"/>
                  <a:pt x="18378" y="2736"/>
                  <a:pt x="18375" y="2734"/>
                </a:cubicBezTo>
                <a:cubicBezTo>
                  <a:pt x="18369" y="2739"/>
                  <a:pt x="18363" y="2748"/>
                  <a:pt x="18358" y="2755"/>
                </a:cubicBezTo>
                <a:cubicBezTo>
                  <a:pt x="18351" y="2745"/>
                  <a:pt x="18328" y="2729"/>
                  <a:pt x="18324" y="2726"/>
                </a:cubicBezTo>
                <a:cubicBezTo>
                  <a:pt x="18324" y="2733"/>
                  <a:pt x="18238" y="2743"/>
                  <a:pt x="18209" y="2726"/>
                </a:cubicBezTo>
                <a:cubicBezTo>
                  <a:pt x="18209" y="2723"/>
                  <a:pt x="18200" y="2703"/>
                  <a:pt x="18199" y="2698"/>
                </a:cubicBezTo>
                <a:cubicBezTo>
                  <a:pt x="18199" y="2639"/>
                  <a:pt x="18307" y="2686"/>
                  <a:pt x="18324" y="2702"/>
                </a:cubicBezTo>
                <a:cubicBezTo>
                  <a:pt x="18325" y="2692"/>
                  <a:pt x="18324" y="2683"/>
                  <a:pt x="18323" y="2673"/>
                </a:cubicBezTo>
                <a:cubicBezTo>
                  <a:pt x="18332" y="2674"/>
                  <a:pt x="18355" y="2675"/>
                  <a:pt x="18355" y="2675"/>
                </a:cubicBezTo>
                <a:cubicBezTo>
                  <a:pt x="18347" y="2634"/>
                  <a:pt x="18366" y="2635"/>
                  <a:pt x="18386" y="2613"/>
                </a:cubicBezTo>
                <a:cubicBezTo>
                  <a:pt x="18386" y="2569"/>
                  <a:pt x="18384" y="2582"/>
                  <a:pt x="18396" y="2546"/>
                </a:cubicBezTo>
                <a:cubicBezTo>
                  <a:pt x="18397" y="2546"/>
                  <a:pt x="18398" y="2546"/>
                  <a:pt x="18400" y="2546"/>
                </a:cubicBezTo>
                <a:cubicBezTo>
                  <a:pt x="18371" y="2546"/>
                  <a:pt x="18375" y="2394"/>
                  <a:pt x="18380" y="2390"/>
                </a:cubicBezTo>
                <a:cubicBezTo>
                  <a:pt x="18303" y="2390"/>
                  <a:pt x="18414" y="2359"/>
                  <a:pt x="18415" y="2359"/>
                </a:cubicBezTo>
                <a:cubicBezTo>
                  <a:pt x="18482" y="2332"/>
                  <a:pt x="18596" y="2203"/>
                  <a:pt x="18672" y="2203"/>
                </a:cubicBezTo>
                <a:cubicBezTo>
                  <a:pt x="18671" y="2206"/>
                  <a:pt x="18683" y="2196"/>
                  <a:pt x="18689" y="2197"/>
                </a:cubicBezTo>
                <a:cubicBezTo>
                  <a:pt x="18697" y="2182"/>
                  <a:pt x="18744" y="2149"/>
                  <a:pt x="18761" y="2143"/>
                </a:cubicBezTo>
                <a:cubicBezTo>
                  <a:pt x="18761" y="2143"/>
                  <a:pt x="18768" y="2116"/>
                  <a:pt x="18768" y="2112"/>
                </a:cubicBezTo>
                <a:cubicBezTo>
                  <a:pt x="18734" y="2104"/>
                  <a:pt x="18703" y="2081"/>
                  <a:pt x="18699" y="2079"/>
                </a:cubicBezTo>
                <a:cubicBezTo>
                  <a:pt x="18691" y="2083"/>
                  <a:pt x="18669" y="2095"/>
                  <a:pt x="18662" y="2103"/>
                </a:cubicBezTo>
                <a:cubicBezTo>
                  <a:pt x="18657" y="2097"/>
                  <a:pt x="18650" y="2089"/>
                  <a:pt x="18644" y="2083"/>
                </a:cubicBezTo>
                <a:cubicBezTo>
                  <a:pt x="18647" y="2093"/>
                  <a:pt x="18647" y="2109"/>
                  <a:pt x="18640" y="2109"/>
                </a:cubicBezTo>
                <a:cubicBezTo>
                  <a:pt x="18649" y="2117"/>
                  <a:pt x="18605" y="2093"/>
                  <a:pt x="18603" y="2082"/>
                </a:cubicBezTo>
                <a:cubicBezTo>
                  <a:pt x="18575" y="2097"/>
                  <a:pt x="18512" y="2140"/>
                  <a:pt x="18508" y="2140"/>
                </a:cubicBezTo>
                <a:cubicBezTo>
                  <a:pt x="18489" y="2136"/>
                  <a:pt x="18482" y="2116"/>
                  <a:pt x="18484" y="2110"/>
                </a:cubicBezTo>
                <a:cubicBezTo>
                  <a:pt x="18465" y="2114"/>
                  <a:pt x="18440" y="2140"/>
                  <a:pt x="18455" y="2140"/>
                </a:cubicBezTo>
                <a:cubicBezTo>
                  <a:pt x="18387" y="2169"/>
                  <a:pt x="18381" y="2169"/>
                  <a:pt x="18419" y="2203"/>
                </a:cubicBezTo>
                <a:cubicBezTo>
                  <a:pt x="18422" y="2203"/>
                  <a:pt x="18410" y="2234"/>
                  <a:pt x="18423" y="2234"/>
                </a:cubicBezTo>
                <a:cubicBezTo>
                  <a:pt x="18422" y="2235"/>
                  <a:pt x="18370" y="2280"/>
                  <a:pt x="18352" y="2307"/>
                </a:cubicBezTo>
                <a:cubicBezTo>
                  <a:pt x="18353" y="2306"/>
                  <a:pt x="18354" y="2305"/>
                  <a:pt x="18355" y="2304"/>
                </a:cubicBezTo>
                <a:cubicBezTo>
                  <a:pt x="18355" y="2307"/>
                  <a:pt x="18353" y="2309"/>
                  <a:pt x="18349" y="2311"/>
                </a:cubicBezTo>
                <a:cubicBezTo>
                  <a:pt x="18344" y="2321"/>
                  <a:pt x="18344" y="2328"/>
                  <a:pt x="18355" y="2328"/>
                </a:cubicBezTo>
                <a:cubicBezTo>
                  <a:pt x="18355" y="2329"/>
                  <a:pt x="18324" y="2328"/>
                  <a:pt x="18324" y="2323"/>
                </a:cubicBezTo>
                <a:cubicBezTo>
                  <a:pt x="18326" y="2321"/>
                  <a:pt x="18327" y="2319"/>
                  <a:pt x="18329" y="2318"/>
                </a:cubicBezTo>
                <a:cubicBezTo>
                  <a:pt x="18302" y="2324"/>
                  <a:pt x="18261" y="2326"/>
                  <a:pt x="18254" y="2328"/>
                </a:cubicBezTo>
                <a:cubicBezTo>
                  <a:pt x="18259" y="2328"/>
                  <a:pt x="18182" y="2390"/>
                  <a:pt x="18162" y="2390"/>
                </a:cubicBezTo>
                <a:cubicBezTo>
                  <a:pt x="18148" y="2399"/>
                  <a:pt x="18047" y="2450"/>
                  <a:pt x="18040" y="2452"/>
                </a:cubicBezTo>
                <a:cubicBezTo>
                  <a:pt x="18029" y="2452"/>
                  <a:pt x="18043" y="2478"/>
                  <a:pt x="18050" y="2484"/>
                </a:cubicBezTo>
                <a:cubicBezTo>
                  <a:pt x="18041" y="2492"/>
                  <a:pt x="18012" y="2527"/>
                  <a:pt x="18012" y="2523"/>
                </a:cubicBezTo>
                <a:cubicBezTo>
                  <a:pt x="18041" y="2565"/>
                  <a:pt x="18051" y="2513"/>
                  <a:pt x="18009" y="2577"/>
                </a:cubicBezTo>
                <a:cubicBezTo>
                  <a:pt x="17944" y="2577"/>
                  <a:pt x="18137" y="2715"/>
                  <a:pt x="18137" y="2679"/>
                </a:cubicBezTo>
                <a:cubicBezTo>
                  <a:pt x="18136" y="2678"/>
                  <a:pt x="18179" y="2740"/>
                  <a:pt x="18199" y="2774"/>
                </a:cubicBezTo>
                <a:cubicBezTo>
                  <a:pt x="18199" y="2796"/>
                  <a:pt x="18128" y="2853"/>
                  <a:pt x="18074" y="2864"/>
                </a:cubicBezTo>
                <a:cubicBezTo>
                  <a:pt x="18074" y="2896"/>
                  <a:pt x="18043" y="2891"/>
                  <a:pt x="18043" y="2874"/>
                </a:cubicBezTo>
                <a:cubicBezTo>
                  <a:pt x="17984" y="2885"/>
                  <a:pt x="17989" y="2908"/>
                  <a:pt x="17981" y="2950"/>
                </a:cubicBezTo>
                <a:cubicBezTo>
                  <a:pt x="17981" y="2942"/>
                  <a:pt x="17924" y="3076"/>
                  <a:pt x="17950" y="3069"/>
                </a:cubicBezTo>
                <a:cubicBezTo>
                  <a:pt x="17950" y="3072"/>
                  <a:pt x="17950" y="3074"/>
                  <a:pt x="17950" y="3076"/>
                </a:cubicBezTo>
                <a:cubicBezTo>
                  <a:pt x="17944" y="3089"/>
                  <a:pt x="18012" y="2946"/>
                  <a:pt x="18012" y="3031"/>
                </a:cubicBezTo>
                <a:cubicBezTo>
                  <a:pt x="17995" y="3056"/>
                  <a:pt x="17974" y="3084"/>
                  <a:pt x="17950" y="3107"/>
                </a:cubicBezTo>
                <a:cubicBezTo>
                  <a:pt x="17950" y="3163"/>
                  <a:pt x="17938" y="3199"/>
                  <a:pt x="17918" y="3126"/>
                </a:cubicBezTo>
                <a:cubicBezTo>
                  <a:pt x="17918" y="3206"/>
                  <a:pt x="17753" y="3201"/>
                  <a:pt x="17715" y="3201"/>
                </a:cubicBezTo>
                <a:cubicBezTo>
                  <a:pt x="17745" y="3274"/>
                  <a:pt x="17661" y="3278"/>
                  <a:pt x="17571" y="3264"/>
                </a:cubicBezTo>
                <a:cubicBezTo>
                  <a:pt x="17612" y="3264"/>
                  <a:pt x="17515" y="3233"/>
                  <a:pt x="17513" y="3232"/>
                </a:cubicBezTo>
                <a:cubicBezTo>
                  <a:pt x="17513" y="3264"/>
                  <a:pt x="17513" y="3264"/>
                  <a:pt x="17513" y="3264"/>
                </a:cubicBezTo>
                <a:cubicBezTo>
                  <a:pt x="17504" y="3265"/>
                  <a:pt x="17531" y="3265"/>
                  <a:pt x="17540" y="3262"/>
                </a:cubicBezTo>
                <a:cubicBezTo>
                  <a:pt x="17533" y="3271"/>
                  <a:pt x="17518" y="3299"/>
                  <a:pt x="17518" y="3295"/>
                </a:cubicBezTo>
                <a:cubicBezTo>
                  <a:pt x="17549" y="3295"/>
                  <a:pt x="17545" y="3326"/>
                  <a:pt x="17551" y="3326"/>
                </a:cubicBezTo>
                <a:cubicBezTo>
                  <a:pt x="17505" y="3356"/>
                  <a:pt x="17446" y="3373"/>
                  <a:pt x="17388" y="3325"/>
                </a:cubicBezTo>
                <a:cubicBezTo>
                  <a:pt x="17388" y="3332"/>
                  <a:pt x="17369" y="3328"/>
                  <a:pt x="17362" y="3326"/>
                </a:cubicBezTo>
                <a:cubicBezTo>
                  <a:pt x="17362" y="3326"/>
                  <a:pt x="17323" y="3337"/>
                  <a:pt x="17322" y="3314"/>
                </a:cubicBezTo>
                <a:cubicBezTo>
                  <a:pt x="17308" y="3310"/>
                  <a:pt x="17319" y="3363"/>
                  <a:pt x="17321" y="3363"/>
                </a:cubicBezTo>
                <a:close/>
                <a:moveTo>
                  <a:pt x="18368" y="2656"/>
                </a:moveTo>
                <a:cubicBezTo>
                  <a:pt x="18372" y="2655"/>
                  <a:pt x="18385" y="2651"/>
                  <a:pt x="18368" y="2656"/>
                </a:cubicBezTo>
                <a:close/>
                <a:moveTo>
                  <a:pt x="19001" y="5421"/>
                </a:moveTo>
                <a:cubicBezTo>
                  <a:pt x="19009" y="5415"/>
                  <a:pt x="19023" y="5422"/>
                  <a:pt x="19041" y="5422"/>
                </a:cubicBezTo>
                <a:cubicBezTo>
                  <a:pt x="19043" y="5422"/>
                  <a:pt x="19043" y="5422"/>
                  <a:pt x="19043" y="5422"/>
                </a:cubicBezTo>
                <a:cubicBezTo>
                  <a:pt x="19017" y="5391"/>
                  <a:pt x="18986" y="5372"/>
                  <a:pt x="18978" y="5421"/>
                </a:cubicBezTo>
                <a:cubicBezTo>
                  <a:pt x="18990" y="5421"/>
                  <a:pt x="18997" y="5421"/>
                  <a:pt x="19001" y="5421"/>
                </a:cubicBezTo>
                <a:close/>
                <a:moveTo>
                  <a:pt x="18986" y="5446"/>
                </a:moveTo>
                <a:cubicBezTo>
                  <a:pt x="18987" y="5447"/>
                  <a:pt x="18987" y="5447"/>
                  <a:pt x="18987" y="5448"/>
                </a:cubicBezTo>
                <a:cubicBezTo>
                  <a:pt x="18990" y="5450"/>
                  <a:pt x="18989" y="5449"/>
                  <a:pt x="18986" y="5446"/>
                </a:cubicBezTo>
                <a:close/>
                <a:moveTo>
                  <a:pt x="19033" y="5366"/>
                </a:moveTo>
                <a:cubicBezTo>
                  <a:pt x="19030" y="5365"/>
                  <a:pt x="19003" y="5357"/>
                  <a:pt x="18983" y="5362"/>
                </a:cubicBezTo>
                <a:cubicBezTo>
                  <a:pt x="18996" y="5369"/>
                  <a:pt x="19009" y="5364"/>
                  <a:pt x="19033" y="5366"/>
                </a:cubicBezTo>
                <a:close/>
                <a:moveTo>
                  <a:pt x="18951" y="5304"/>
                </a:moveTo>
                <a:cubicBezTo>
                  <a:pt x="18951" y="5320"/>
                  <a:pt x="18957" y="5278"/>
                  <a:pt x="18951" y="5304"/>
                </a:cubicBezTo>
                <a:close/>
                <a:moveTo>
                  <a:pt x="18948" y="5292"/>
                </a:moveTo>
                <a:cubicBezTo>
                  <a:pt x="18948" y="5292"/>
                  <a:pt x="18948" y="5292"/>
                  <a:pt x="18948" y="5292"/>
                </a:cubicBezTo>
                <a:cubicBezTo>
                  <a:pt x="18948" y="5292"/>
                  <a:pt x="18948" y="5292"/>
                  <a:pt x="18948" y="5292"/>
                </a:cubicBezTo>
                <a:cubicBezTo>
                  <a:pt x="18948" y="5290"/>
                  <a:pt x="18948" y="5290"/>
                  <a:pt x="18948" y="5292"/>
                </a:cubicBezTo>
                <a:close/>
                <a:moveTo>
                  <a:pt x="18917" y="5104"/>
                </a:moveTo>
                <a:cubicBezTo>
                  <a:pt x="18917" y="5104"/>
                  <a:pt x="18917" y="5104"/>
                  <a:pt x="18917" y="5104"/>
                </a:cubicBezTo>
                <a:cubicBezTo>
                  <a:pt x="18918" y="5103"/>
                  <a:pt x="18918" y="5103"/>
                  <a:pt x="18917" y="5104"/>
                </a:cubicBezTo>
                <a:close/>
                <a:moveTo>
                  <a:pt x="18892" y="5077"/>
                </a:moveTo>
                <a:cubicBezTo>
                  <a:pt x="18892" y="5071"/>
                  <a:pt x="18890" y="5073"/>
                  <a:pt x="18892" y="5077"/>
                </a:cubicBezTo>
                <a:close/>
                <a:moveTo>
                  <a:pt x="18638" y="4917"/>
                </a:moveTo>
                <a:cubicBezTo>
                  <a:pt x="18638" y="4917"/>
                  <a:pt x="18639" y="4917"/>
                  <a:pt x="18639" y="4917"/>
                </a:cubicBezTo>
                <a:cubicBezTo>
                  <a:pt x="18636" y="4914"/>
                  <a:pt x="18636" y="4915"/>
                  <a:pt x="18638" y="4917"/>
                </a:cubicBezTo>
                <a:close/>
                <a:moveTo>
                  <a:pt x="18449" y="5362"/>
                </a:moveTo>
                <a:cubicBezTo>
                  <a:pt x="18448" y="5368"/>
                  <a:pt x="18457" y="5368"/>
                  <a:pt x="18465" y="5367"/>
                </a:cubicBezTo>
                <a:cubicBezTo>
                  <a:pt x="18456" y="5358"/>
                  <a:pt x="18449" y="5354"/>
                  <a:pt x="18449" y="5362"/>
                </a:cubicBezTo>
                <a:close/>
                <a:moveTo>
                  <a:pt x="18283" y="5087"/>
                </a:moveTo>
                <a:cubicBezTo>
                  <a:pt x="18282" y="5095"/>
                  <a:pt x="18284" y="5088"/>
                  <a:pt x="18283" y="5087"/>
                </a:cubicBezTo>
                <a:close/>
                <a:moveTo>
                  <a:pt x="18268" y="5058"/>
                </a:moveTo>
                <a:cubicBezTo>
                  <a:pt x="18268" y="5065"/>
                  <a:pt x="18270" y="5059"/>
                  <a:pt x="18268" y="5058"/>
                </a:cubicBezTo>
                <a:close/>
                <a:moveTo>
                  <a:pt x="17747" y="4489"/>
                </a:moveTo>
                <a:cubicBezTo>
                  <a:pt x="17767" y="4504"/>
                  <a:pt x="17760" y="4495"/>
                  <a:pt x="17747" y="4489"/>
                </a:cubicBezTo>
                <a:close/>
                <a:moveTo>
                  <a:pt x="19492" y="6241"/>
                </a:moveTo>
                <a:cubicBezTo>
                  <a:pt x="19484" y="6228"/>
                  <a:pt x="19478" y="6219"/>
                  <a:pt x="19478" y="6220"/>
                </a:cubicBezTo>
                <a:cubicBezTo>
                  <a:pt x="19478" y="6239"/>
                  <a:pt x="19485" y="6240"/>
                  <a:pt x="19492" y="6241"/>
                </a:cubicBezTo>
                <a:close/>
                <a:moveTo>
                  <a:pt x="19816" y="5386"/>
                </a:moveTo>
                <a:cubicBezTo>
                  <a:pt x="19814" y="5383"/>
                  <a:pt x="19811" y="5378"/>
                  <a:pt x="19811" y="5375"/>
                </a:cubicBezTo>
                <a:cubicBezTo>
                  <a:pt x="19807" y="5389"/>
                  <a:pt x="19787" y="5385"/>
                  <a:pt x="19786" y="5385"/>
                </a:cubicBezTo>
                <a:cubicBezTo>
                  <a:pt x="19701" y="5391"/>
                  <a:pt x="19640" y="5455"/>
                  <a:pt x="19525" y="5479"/>
                </a:cubicBezTo>
                <a:cubicBezTo>
                  <a:pt x="19516" y="5479"/>
                  <a:pt x="19523" y="5451"/>
                  <a:pt x="19518" y="5448"/>
                </a:cubicBezTo>
                <a:cubicBezTo>
                  <a:pt x="19518" y="5509"/>
                  <a:pt x="19368" y="5356"/>
                  <a:pt x="19296" y="5376"/>
                </a:cubicBezTo>
                <a:cubicBezTo>
                  <a:pt x="19293" y="5418"/>
                  <a:pt x="19295" y="5448"/>
                  <a:pt x="19254" y="5448"/>
                </a:cubicBezTo>
                <a:cubicBezTo>
                  <a:pt x="19202" y="5454"/>
                  <a:pt x="19162" y="5459"/>
                  <a:pt x="19135" y="5404"/>
                </a:cubicBezTo>
                <a:cubicBezTo>
                  <a:pt x="19135" y="5404"/>
                  <a:pt x="19094" y="5385"/>
                  <a:pt x="19062" y="5385"/>
                </a:cubicBezTo>
                <a:cubicBezTo>
                  <a:pt x="19077" y="5393"/>
                  <a:pt x="19074" y="5416"/>
                  <a:pt x="19049" y="5416"/>
                </a:cubicBezTo>
                <a:cubicBezTo>
                  <a:pt x="19047" y="5411"/>
                  <a:pt x="19079" y="5479"/>
                  <a:pt x="19050" y="5479"/>
                </a:cubicBezTo>
                <a:cubicBezTo>
                  <a:pt x="19047" y="5478"/>
                  <a:pt x="19045" y="5478"/>
                  <a:pt x="19043" y="5477"/>
                </a:cubicBezTo>
                <a:cubicBezTo>
                  <a:pt x="19045" y="5479"/>
                  <a:pt x="19045" y="5481"/>
                  <a:pt x="19042" y="5485"/>
                </a:cubicBezTo>
                <a:cubicBezTo>
                  <a:pt x="19042" y="5490"/>
                  <a:pt x="18979" y="5436"/>
                  <a:pt x="18979" y="5447"/>
                </a:cubicBezTo>
                <a:cubicBezTo>
                  <a:pt x="18979" y="5444"/>
                  <a:pt x="18979" y="5441"/>
                  <a:pt x="18979" y="5440"/>
                </a:cubicBezTo>
                <a:cubicBezTo>
                  <a:pt x="18963" y="5427"/>
                  <a:pt x="18935" y="5407"/>
                  <a:pt x="18923" y="5407"/>
                </a:cubicBezTo>
                <a:cubicBezTo>
                  <a:pt x="18932" y="5399"/>
                  <a:pt x="18941" y="5402"/>
                  <a:pt x="18948" y="5385"/>
                </a:cubicBezTo>
                <a:cubicBezTo>
                  <a:pt x="18924" y="5361"/>
                  <a:pt x="18916" y="5381"/>
                  <a:pt x="18917" y="5323"/>
                </a:cubicBezTo>
                <a:cubicBezTo>
                  <a:pt x="18888" y="5316"/>
                  <a:pt x="18897" y="5322"/>
                  <a:pt x="18886" y="5292"/>
                </a:cubicBezTo>
                <a:cubicBezTo>
                  <a:pt x="18878" y="5289"/>
                  <a:pt x="18823" y="5292"/>
                  <a:pt x="18823" y="5295"/>
                </a:cubicBezTo>
                <a:cubicBezTo>
                  <a:pt x="18856" y="5262"/>
                  <a:pt x="18850" y="5270"/>
                  <a:pt x="18886" y="5272"/>
                </a:cubicBezTo>
                <a:cubicBezTo>
                  <a:pt x="18886" y="5256"/>
                  <a:pt x="18919" y="5260"/>
                  <a:pt x="18948" y="5262"/>
                </a:cubicBezTo>
                <a:cubicBezTo>
                  <a:pt x="18948" y="5236"/>
                  <a:pt x="18852" y="5215"/>
                  <a:pt x="18834" y="5198"/>
                </a:cubicBezTo>
                <a:cubicBezTo>
                  <a:pt x="18811" y="5198"/>
                  <a:pt x="18963" y="5104"/>
                  <a:pt x="18916" y="5104"/>
                </a:cubicBezTo>
                <a:cubicBezTo>
                  <a:pt x="18914" y="5107"/>
                  <a:pt x="18914" y="5106"/>
                  <a:pt x="18915" y="5105"/>
                </a:cubicBezTo>
                <a:cubicBezTo>
                  <a:pt x="18900" y="5115"/>
                  <a:pt x="18823" y="5169"/>
                  <a:pt x="18823" y="5105"/>
                </a:cubicBezTo>
                <a:cubicBezTo>
                  <a:pt x="18821" y="5072"/>
                  <a:pt x="18846" y="5085"/>
                  <a:pt x="18853" y="5073"/>
                </a:cubicBezTo>
                <a:cubicBezTo>
                  <a:pt x="18844" y="5055"/>
                  <a:pt x="18858" y="5042"/>
                  <a:pt x="18823" y="5024"/>
                </a:cubicBezTo>
                <a:cubicBezTo>
                  <a:pt x="18823" y="5013"/>
                  <a:pt x="18829" y="5009"/>
                  <a:pt x="18835" y="5009"/>
                </a:cubicBezTo>
                <a:cubicBezTo>
                  <a:pt x="18817" y="5000"/>
                  <a:pt x="18797" y="4973"/>
                  <a:pt x="18816" y="4981"/>
                </a:cubicBezTo>
                <a:cubicBezTo>
                  <a:pt x="18818" y="4961"/>
                  <a:pt x="18850" y="4980"/>
                  <a:pt x="18854" y="4994"/>
                </a:cubicBezTo>
                <a:cubicBezTo>
                  <a:pt x="18854" y="4972"/>
                  <a:pt x="18858" y="4948"/>
                  <a:pt x="18890" y="4948"/>
                </a:cubicBezTo>
                <a:cubicBezTo>
                  <a:pt x="18841" y="4912"/>
                  <a:pt x="18754" y="4906"/>
                  <a:pt x="18701" y="4948"/>
                </a:cubicBezTo>
                <a:cubicBezTo>
                  <a:pt x="18701" y="4948"/>
                  <a:pt x="18698" y="4916"/>
                  <a:pt x="18698" y="4916"/>
                </a:cubicBezTo>
                <a:cubicBezTo>
                  <a:pt x="18694" y="4916"/>
                  <a:pt x="18665" y="4938"/>
                  <a:pt x="18665" y="4946"/>
                </a:cubicBezTo>
                <a:cubicBezTo>
                  <a:pt x="18662" y="4943"/>
                  <a:pt x="18662" y="4943"/>
                  <a:pt x="18663" y="4946"/>
                </a:cubicBezTo>
                <a:cubicBezTo>
                  <a:pt x="18664" y="4946"/>
                  <a:pt x="18664" y="4947"/>
                  <a:pt x="18665" y="4947"/>
                </a:cubicBezTo>
                <a:cubicBezTo>
                  <a:pt x="18665" y="4947"/>
                  <a:pt x="18664" y="4947"/>
                  <a:pt x="18664" y="4947"/>
                </a:cubicBezTo>
                <a:cubicBezTo>
                  <a:pt x="18670" y="4958"/>
                  <a:pt x="18698" y="4997"/>
                  <a:pt x="18698" y="4972"/>
                </a:cubicBezTo>
                <a:cubicBezTo>
                  <a:pt x="18700" y="4971"/>
                  <a:pt x="18696" y="5011"/>
                  <a:pt x="18688" y="5011"/>
                </a:cubicBezTo>
                <a:cubicBezTo>
                  <a:pt x="18674" y="5007"/>
                  <a:pt x="18672" y="4991"/>
                  <a:pt x="18662" y="4983"/>
                </a:cubicBezTo>
                <a:cubicBezTo>
                  <a:pt x="18668" y="4991"/>
                  <a:pt x="18672" y="5012"/>
                  <a:pt x="18667" y="5015"/>
                </a:cubicBezTo>
                <a:cubicBezTo>
                  <a:pt x="18667" y="4986"/>
                  <a:pt x="18624" y="5032"/>
                  <a:pt x="18629" y="5041"/>
                </a:cubicBezTo>
                <a:cubicBezTo>
                  <a:pt x="18593" y="5023"/>
                  <a:pt x="18586" y="5009"/>
                  <a:pt x="18576" y="4980"/>
                </a:cubicBezTo>
                <a:cubicBezTo>
                  <a:pt x="18550" y="4980"/>
                  <a:pt x="18542" y="4977"/>
                  <a:pt x="18542" y="4963"/>
                </a:cubicBezTo>
                <a:cubicBezTo>
                  <a:pt x="18532" y="4975"/>
                  <a:pt x="18524" y="4988"/>
                  <a:pt x="18508" y="4996"/>
                </a:cubicBezTo>
                <a:cubicBezTo>
                  <a:pt x="18506" y="4995"/>
                  <a:pt x="18547" y="5015"/>
                  <a:pt x="18542" y="5011"/>
                </a:cubicBezTo>
                <a:cubicBezTo>
                  <a:pt x="18558" y="5087"/>
                  <a:pt x="18616" y="5130"/>
                  <a:pt x="18665" y="5055"/>
                </a:cubicBezTo>
                <a:cubicBezTo>
                  <a:pt x="18673" y="5069"/>
                  <a:pt x="18698" y="5091"/>
                  <a:pt x="18698" y="5091"/>
                </a:cubicBezTo>
                <a:cubicBezTo>
                  <a:pt x="18698" y="5089"/>
                  <a:pt x="18672" y="5102"/>
                  <a:pt x="18667" y="5102"/>
                </a:cubicBezTo>
                <a:cubicBezTo>
                  <a:pt x="18668" y="5118"/>
                  <a:pt x="18675" y="5138"/>
                  <a:pt x="18641" y="5125"/>
                </a:cubicBezTo>
                <a:cubicBezTo>
                  <a:pt x="18641" y="5116"/>
                  <a:pt x="18641" y="5104"/>
                  <a:pt x="18636" y="5104"/>
                </a:cubicBezTo>
                <a:cubicBezTo>
                  <a:pt x="18623" y="5109"/>
                  <a:pt x="18635" y="5126"/>
                  <a:pt x="18630" y="5133"/>
                </a:cubicBezTo>
                <a:cubicBezTo>
                  <a:pt x="18645" y="5149"/>
                  <a:pt x="18665" y="5168"/>
                  <a:pt x="18680" y="5175"/>
                </a:cubicBezTo>
                <a:cubicBezTo>
                  <a:pt x="18672" y="5180"/>
                  <a:pt x="18665" y="5186"/>
                  <a:pt x="18664" y="5186"/>
                </a:cubicBezTo>
                <a:cubicBezTo>
                  <a:pt x="18669" y="5188"/>
                  <a:pt x="18698" y="5202"/>
                  <a:pt x="18698" y="5200"/>
                </a:cubicBezTo>
                <a:cubicBezTo>
                  <a:pt x="18715" y="5211"/>
                  <a:pt x="18765" y="5261"/>
                  <a:pt x="18785" y="5292"/>
                </a:cubicBezTo>
                <a:cubicBezTo>
                  <a:pt x="18813" y="5292"/>
                  <a:pt x="18767" y="5337"/>
                  <a:pt x="18698" y="5281"/>
                </a:cubicBezTo>
                <a:cubicBezTo>
                  <a:pt x="18703" y="5274"/>
                  <a:pt x="18709" y="5268"/>
                  <a:pt x="18715" y="5262"/>
                </a:cubicBezTo>
                <a:cubicBezTo>
                  <a:pt x="18706" y="5253"/>
                  <a:pt x="18697" y="5246"/>
                  <a:pt x="18698" y="5247"/>
                </a:cubicBezTo>
                <a:cubicBezTo>
                  <a:pt x="18698" y="5276"/>
                  <a:pt x="18676" y="5255"/>
                  <a:pt x="18668" y="5243"/>
                </a:cubicBezTo>
                <a:cubicBezTo>
                  <a:pt x="18668" y="5253"/>
                  <a:pt x="18670" y="5266"/>
                  <a:pt x="18667" y="5272"/>
                </a:cubicBezTo>
                <a:cubicBezTo>
                  <a:pt x="18667" y="5250"/>
                  <a:pt x="18728" y="5326"/>
                  <a:pt x="18730" y="5328"/>
                </a:cubicBezTo>
                <a:cubicBezTo>
                  <a:pt x="18722" y="5336"/>
                  <a:pt x="18711" y="5337"/>
                  <a:pt x="18698" y="5333"/>
                </a:cubicBezTo>
                <a:cubicBezTo>
                  <a:pt x="18697" y="5332"/>
                  <a:pt x="18697" y="5332"/>
                  <a:pt x="18696" y="5331"/>
                </a:cubicBezTo>
                <a:cubicBezTo>
                  <a:pt x="18711" y="5344"/>
                  <a:pt x="18752" y="5380"/>
                  <a:pt x="18730" y="5385"/>
                </a:cubicBezTo>
                <a:cubicBezTo>
                  <a:pt x="18730" y="5385"/>
                  <a:pt x="18730" y="5385"/>
                  <a:pt x="18730" y="5385"/>
                </a:cubicBezTo>
                <a:cubicBezTo>
                  <a:pt x="18730" y="5387"/>
                  <a:pt x="18712" y="5384"/>
                  <a:pt x="18695" y="5384"/>
                </a:cubicBezTo>
                <a:cubicBezTo>
                  <a:pt x="18695" y="5372"/>
                  <a:pt x="18697" y="5358"/>
                  <a:pt x="18710" y="5354"/>
                </a:cubicBezTo>
                <a:cubicBezTo>
                  <a:pt x="18687" y="5354"/>
                  <a:pt x="18710" y="5342"/>
                  <a:pt x="18692" y="5352"/>
                </a:cubicBezTo>
                <a:cubicBezTo>
                  <a:pt x="18700" y="5340"/>
                  <a:pt x="18669" y="5275"/>
                  <a:pt x="18676" y="5292"/>
                </a:cubicBezTo>
                <a:cubicBezTo>
                  <a:pt x="18666" y="5299"/>
                  <a:pt x="18663" y="5295"/>
                  <a:pt x="18667" y="5280"/>
                </a:cubicBezTo>
                <a:cubicBezTo>
                  <a:pt x="18667" y="5296"/>
                  <a:pt x="18621" y="5260"/>
                  <a:pt x="18611" y="5260"/>
                </a:cubicBezTo>
                <a:cubicBezTo>
                  <a:pt x="18613" y="5254"/>
                  <a:pt x="18596" y="5323"/>
                  <a:pt x="18608" y="5323"/>
                </a:cubicBezTo>
                <a:cubicBezTo>
                  <a:pt x="18589" y="5319"/>
                  <a:pt x="18563" y="5325"/>
                  <a:pt x="18551" y="5322"/>
                </a:cubicBezTo>
                <a:cubicBezTo>
                  <a:pt x="18544" y="5317"/>
                  <a:pt x="18543" y="5275"/>
                  <a:pt x="18542" y="5314"/>
                </a:cubicBezTo>
                <a:cubicBezTo>
                  <a:pt x="18542" y="5314"/>
                  <a:pt x="18542" y="5314"/>
                  <a:pt x="18542" y="5314"/>
                </a:cubicBezTo>
                <a:cubicBezTo>
                  <a:pt x="18542" y="5319"/>
                  <a:pt x="18546" y="5321"/>
                  <a:pt x="18551" y="5322"/>
                </a:cubicBezTo>
                <a:cubicBezTo>
                  <a:pt x="18551" y="5323"/>
                  <a:pt x="18551" y="5323"/>
                  <a:pt x="18552" y="5323"/>
                </a:cubicBezTo>
                <a:cubicBezTo>
                  <a:pt x="18547" y="5324"/>
                  <a:pt x="18544" y="5324"/>
                  <a:pt x="18542" y="5323"/>
                </a:cubicBezTo>
                <a:cubicBezTo>
                  <a:pt x="18542" y="5323"/>
                  <a:pt x="18542" y="5323"/>
                  <a:pt x="18542" y="5323"/>
                </a:cubicBezTo>
                <a:cubicBezTo>
                  <a:pt x="18577" y="5355"/>
                  <a:pt x="18582" y="5392"/>
                  <a:pt x="18563" y="5416"/>
                </a:cubicBezTo>
                <a:cubicBezTo>
                  <a:pt x="18611" y="5416"/>
                  <a:pt x="18546" y="5472"/>
                  <a:pt x="18544" y="5452"/>
                </a:cubicBezTo>
                <a:cubicBezTo>
                  <a:pt x="18546" y="5452"/>
                  <a:pt x="18541" y="5403"/>
                  <a:pt x="18539" y="5389"/>
                </a:cubicBezTo>
                <a:cubicBezTo>
                  <a:pt x="18540" y="5394"/>
                  <a:pt x="18544" y="5399"/>
                  <a:pt x="18542" y="5386"/>
                </a:cubicBezTo>
                <a:cubicBezTo>
                  <a:pt x="18542" y="5351"/>
                  <a:pt x="18513" y="5414"/>
                  <a:pt x="18511" y="5423"/>
                </a:cubicBezTo>
                <a:cubicBezTo>
                  <a:pt x="18509" y="5419"/>
                  <a:pt x="18489" y="5393"/>
                  <a:pt x="18472" y="5375"/>
                </a:cubicBezTo>
                <a:cubicBezTo>
                  <a:pt x="18455" y="5381"/>
                  <a:pt x="18418" y="5393"/>
                  <a:pt x="18418" y="5385"/>
                </a:cubicBezTo>
                <a:cubicBezTo>
                  <a:pt x="18414" y="5336"/>
                  <a:pt x="18355" y="5263"/>
                  <a:pt x="18355" y="5257"/>
                </a:cubicBezTo>
                <a:cubicBezTo>
                  <a:pt x="18365" y="5235"/>
                  <a:pt x="18369" y="5230"/>
                  <a:pt x="18372" y="5224"/>
                </a:cubicBezTo>
                <a:cubicBezTo>
                  <a:pt x="18366" y="5212"/>
                  <a:pt x="18356" y="5192"/>
                  <a:pt x="18355" y="5191"/>
                </a:cubicBezTo>
                <a:cubicBezTo>
                  <a:pt x="18355" y="5195"/>
                  <a:pt x="18355" y="5195"/>
                  <a:pt x="18355" y="5195"/>
                </a:cubicBezTo>
                <a:cubicBezTo>
                  <a:pt x="18349" y="5231"/>
                  <a:pt x="18345" y="5232"/>
                  <a:pt x="18347" y="5260"/>
                </a:cubicBezTo>
                <a:cubicBezTo>
                  <a:pt x="18373" y="5260"/>
                  <a:pt x="18360" y="5290"/>
                  <a:pt x="18331" y="5292"/>
                </a:cubicBezTo>
                <a:cubicBezTo>
                  <a:pt x="18347" y="5292"/>
                  <a:pt x="18290" y="5189"/>
                  <a:pt x="18293" y="5195"/>
                </a:cubicBezTo>
                <a:cubicBezTo>
                  <a:pt x="18293" y="5163"/>
                  <a:pt x="18355" y="5104"/>
                  <a:pt x="18294" y="5104"/>
                </a:cubicBezTo>
                <a:cubicBezTo>
                  <a:pt x="18292" y="5103"/>
                  <a:pt x="18280" y="5104"/>
                  <a:pt x="18271" y="5104"/>
                </a:cubicBezTo>
                <a:cubicBezTo>
                  <a:pt x="18265" y="5091"/>
                  <a:pt x="18230" y="5048"/>
                  <a:pt x="18230" y="5077"/>
                </a:cubicBezTo>
                <a:cubicBezTo>
                  <a:pt x="18224" y="5068"/>
                  <a:pt x="18228" y="5059"/>
                  <a:pt x="18199" y="5042"/>
                </a:cubicBezTo>
                <a:cubicBezTo>
                  <a:pt x="18202" y="5041"/>
                  <a:pt x="18196" y="5011"/>
                  <a:pt x="18202" y="5011"/>
                </a:cubicBezTo>
                <a:cubicBezTo>
                  <a:pt x="18245" y="5028"/>
                  <a:pt x="18211" y="5012"/>
                  <a:pt x="18262" y="5011"/>
                </a:cubicBezTo>
                <a:cubicBezTo>
                  <a:pt x="18214" y="5012"/>
                  <a:pt x="18203" y="4948"/>
                  <a:pt x="18194" y="4948"/>
                </a:cubicBezTo>
                <a:cubicBezTo>
                  <a:pt x="18203" y="4876"/>
                  <a:pt x="18200" y="4836"/>
                  <a:pt x="18230" y="4792"/>
                </a:cubicBezTo>
                <a:cubicBezTo>
                  <a:pt x="18215" y="4789"/>
                  <a:pt x="18184" y="4792"/>
                  <a:pt x="18168" y="4792"/>
                </a:cubicBezTo>
                <a:cubicBezTo>
                  <a:pt x="18141" y="4751"/>
                  <a:pt x="18031" y="4671"/>
                  <a:pt x="17975" y="4687"/>
                </a:cubicBezTo>
                <a:cubicBezTo>
                  <a:pt x="18006" y="4696"/>
                  <a:pt x="17947" y="4698"/>
                  <a:pt x="17945" y="4699"/>
                </a:cubicBezTo>
                <a:cubicBezTo>
                  <a:pt x="17942" y="4696"/>
                  <a:pt x="17941" y="4669"/>
                  <a:pt x="17941" y="4668"/>
                </a:cubicBezTo>
                <a:cubicBezTo>
                  <a:pt x="17949" y="4681"/>
                  <a:pt x="17952" y="4682"/>
                  <a:pt x="17950" y="4668"/>
                </a:cubicBezTo>
                <a:cubicBezTo>
                  <a:pt x="17950" y="4667"/>
                  <a:pt x="17935" y="4666"/>
                  <a:pt x="17918" y="4667"/>
                </a:cubicBezTo>
                <a:cubicBezTo>
                  <a:pt x="17914" y="4663"/>
                  <a:pt x="17910" y="4659"/>
                  <a:pt x="17905" y="4654"/>
                </a:cubicBezTo>
                <a:cubicBezTo>
                  <a:pt x="17905" y="4659"/>
                  <a:pt x="17907" y="4664"/>
                  <a:pt x="17916" y="4667"/>
                </a:cubicBezTo>
                <a:cubicBezTo>
                  <a:pt x="17897" y="4667"/>
                  <a:pt x="17875" y="4669"/>
                  <a:pt x="17864" y="4673"/>
                </a:cubicBezTo>
                <a:cubicBezTo>
                  <a:pt x="17874" y="4665"/>
                  <a:pt x="17890" y="4652"/>
                  <a:pt x="17897" y="4644"/>
                </a:cubicBezTo>
                <a:cubicBezTo>
                  <a:pt x="17884" y="4629"/>
                  <a:pt x="17870" y="4614"/>
                  <a:pt x="17860" y="4602"/>
                </a:cubicBezTo>
                <a:cubicBezTo>
                  <a:pt x="17822" y="4646"/>
                  <a:pt x="17701" y="4459"/>
                  <a:pt x="17700" y="4450"/>
                </a:cubicBezTo>
                <a:cubicBezTo>
                  <a:pt x="17700" y="4455"/>
                  <a:pt x="17696" y="4468"/>
                  <a:pt x="17675" y="4480"/>
                </a:cubicBezTo>
                <a:cubicBezTo>
                  <a:pt x="17662" y="4480"/>
                  <a:pt x="17614" y="4356"/>
                  <a:pt x="17652" y="4356"/>
                </a:cubicBezTo>
                <a:cubicBezTo>
                  <a:pt x="17615" y="4361"/>
                  <a:pt x="17579" y="4368"/>
                  <a:pt x="17540" y="4387"/>
                </a:cubicBezTo>
                <a:cubicBezTo>
                  <a:pt x="17572" y="4387"/>
                  <a:pt x="17525" y="4481"/>
                  <a:pt x="17515" y="4482"/>
                </a:cubicBezTo>
                <a:cubicBezTo>
                  <a:pt x="17540" y="4534"/>
                  <a:pt x="17632" y="4612"/>
                  <a:pt x="17669" y="4649"/>
                </a:cubicBezTo>
                <a:cubicBezTo>
                  <a:pt x="17665" y="4645"/>
                  <a:pt x="17822" y="4801"/>
                  <a:pt x="17889" y="4816"/>
                </a:cubicBezTo>
                <a:cubicBezTo>
                  <a:pt x="17886" y="4818"/>
                  <a:pt x="17882" y="4821"/>
                  <a:pt x="17880" y="4824"/>
                </a:cubicBezTo>
                <a:cubicBezTo>
                  <a:pt x="17944" y="4824"/>
                  <a:pt x="18189" y="5042"/>
                  <a:pt x="18110" y="5042"/>
                </a:cubicBezTo>
                <a:cubicBezTo>
                  <a:pt x="18072" y="5007"/>
                  <a:pt x="18030" y="4977"/>
                  <a:pt x="17978" y="4948"/>
                </a:cubicBezTo>
                <a:cubicBezTo>
                  <a:pt x="17978" y="4964"/>
                  <a:pt x="17941" y="5027"/>
                  <a:pt x="17941" y="5042"/>
                </a:cubicBezTo>
                <a:cubicBezTo>
                  <a:pt x="18105" y="5042"/>
                  <a:pt x="17890" y="5260"/>
                  <a:pt x="17892" y="5260"/>
                </a:cubicBezTo>
                <a:cubicBezTo>
                  <a:pt x="17856" y="5268"/>
                  <a:pt x="17845" y="5245"/>
                  <a:pt x="17825" y="5233"/>
                </a:cubicBezTo>
                <a:cubicBezTo>
                  <a:pt x="17825" y="5274"/>
                  <a:pt x="17813" y="5290"/>
                  <a:pt x="17794" y="5323"/>
                </a:cubicBezTo>
                <a:cubicBezTo>
                  <a:pt x="17805" y="5325"/>
                  <a:pt x="17816" y="5322"/>
                  <a:pt x="17825" y="5314"/>
                </a:cubicBezTo>
                <a:cubicBezTo>
                  <a:pt x="17825" y="5332"/>
                  <a:pt x="17792" y="5385"/>
                  <a:pt x="17800" y="5385"/>
                </a:cubicBezTo>
                <a:cubicBezTo>
                  <a:pt x="17705" y="5378"/>
                  <a:pt x="17477" y="5229"/>
                  <a:pt x="17555" y="5229"/>
                </a:cubicBezTo>
                <a:cubicBezTo>
                  <a:pt x="17555" y="5228"/>
                  <a:pt x="17534" y="5211"/>
                  <a:pt x="17571" y="5198"/>
                </a:cubicBezTo>
                <a:cubicBezTo>
                  <a:pt x="17577" y="5198"/>
                  <a:pt x="17578" y="5219"/>
                  <a:pt x="17577" y="5229"/>
                </a:cubicBezTo>
                <a:cubicBezTo>
                  <a:pt x="17596" y="5223"/>
                  <a:pt x="17744" y="5199"/>
                  <a:pt x="17766" y="5198"/>
                </a:cubicBezTo>
                <a:cubicBezTo>
                  <a:pt x="17765" y="5195"/>
                  <a:pt x="17763" y="5189"/>
                  <a:pt x="17763" y="5181"/>
                </a:cubicBezTo>
                <a:cubicBezTo>
                  <a:pt x="17743" y="5176"/>
                  <a:pt x="17801" y="5150"/>
                  <a:pt x="17801" y="5162"/>
                </a:cubicBezTo>
                <a:cubicBezTo>
                  <a:pt x="17799" y="5174"/>
                  <a:pt x="17786" y="5198"/>
                  <a:pt x="17776" y="5202"/>
                </a:cubicBezTo>
                <a:cubicBezTo>
                  <a:pt x="17787" y="5211"/>
                  <a:pt x="17778" y="5222"/>
                  <a:pt x="17795" y="5229"/>
                </a:cubicBezTo>
                <a:cubicBezTo>
                  <a:pt x="17795" y="5211"/>
                  <a:pt x="17906" y="5136"/>
                  <a:pt x="17893" y="5136"/>
                </a:cubicBezTo>
                <a:cubicBezTo>
                  <a:pt x="17877" y="5035"/>
                  <a:pt x="17700" y="4953"/>
                  <a:pt x="17700" y="4953"/>
                </a:cubicBezTo>
                <a:cubicBezTo>
                  <a:pt x="17698" y="4942"/>
                  <a:pt x="17699" y="4941"/>
                  <a:pt x="17703" y="4948"/>
                </a:cubicBezTo>
                <a:cubicBezTo>
                  <a:pt x="17701" y="4955"/>
                  <a:pt x="17730" y="4917"/>
                  <a:pt x="17714" y="4917"/>
                </a:cubicBezTo>
                <a:cubicBezTo>
                  <a:pt x="17695" y="4922"/>
                  <a:pt x="17683" y="4937"/>
                  <a:pt x="17671" y="4948"/>
                </a:cubicBezTo>
                <a:cubicBezTo>
                  <a:pt x="17669" y="4948"/>
                  <a:pt x="17654" y="4937"/>
                  <a:pt x="17633" y="4921"/>
                </a:cubicBezTo>
                <a:cubicBezTo>
                  <a:pt x="17631" y="4923"/>
                  <a:pt x="17630" y="4926"/>
                  <a:pt x="17627" y="4930"/>
                </a:cubicBezTo>
                <a:cubicBezTo>
                  <a:pt x="17626" y="4930"/>
                  <a:pt x="17629" y="4925"/>
                  <a:pt x="17632" y="4920"/>
                </a:cubicBezTo>
                <a:cubicBezTo>
                  <a:pt x="17565" y="4868"/>
                  <a:pt x="17437" y="4758"/>
                  <a:pt x="17437" y="4730"/>
                </a:cubicBezTo>
                <a:cubicBezTo>
                  <a:pt x="17428" y="4737"/>
                  <a:pt x="17425" y="4757"/>
                  <a:pt x="17419" y="4761"/>
                </a:cubicBezTo>
                <a:cubicBezTo>
                  <a:pt x="17419" y="4760"/>
                  <a:pt x="17388" y="4763"/>
                  <a:pt x="17388" y="4759"/>
                </a:cubicBezTo>
                <a:cubicBezTo>
                  <a:pt x="17388" y="4705"/>
                  <a:pt x="17370" y="4702"/>
                  <a:pt x="17357" y="4668"/>
                </a:cubicBezTo>
                <a:cubicBezTo>
                  <a:pt x="17357" y="4706"/>
                  <a:pt x="17357" y="4706"/>
                  <a:pt x="17357" y="4706"/>
                </a:cubicBezTo>
                <a:cubicBezTo>
                  <a:pt x="17357" y="4676"/>
                  <a:pt x="17308" y="4725"/>
                  <a:pt x="17305" y="4730"/>
                </a:cubicBezTo>
                <a:cubicBezTo>
                  <a:pt x="17298" y="4730"/>
                  <a:pt x="17285" y="4668"/>
                  <a:pt x="17338" y="4668"/>
                </a:cubicBezTo>
                <a:cubicBezTo>
                  <a:pt x="17331" y="4682"/>
                  <a:pt x="17347" y="4654"/>
                  <a:pt x="17357" y="4645"/>
                </a:cubicBezTo>
                <a:cubicBezTo>
                  <a:pt x="17357" y="4582"/>
                  <a:pt x="17224" y="4512"/>
                  <a:pt x="17161" y="4512"/>
                </a:cubicBezTo>
                <a:cubicBezTo>
                  <a:pt x="17149" y="4545"/>
                  <a:pt x="17093" y="4605"/>
                  <a:pt x="17036" y="4605"/>
                </a:cubicBezTo>
                <a:cubicBezTo>
                  <a:pt x="17038" y="4601"/>
                  <a:pt x="16990" y="4648"/>
                  <a:pt x="16982" y="4668"/>
                </a:cubicBezTo>
                <a:cubicBezTo>
                  <a:pt x="16849" y="4685"/>
                  <a:pt x="16809" y="4605"/>
                  <a:pt x="16722" y="4605"/>
                </a:cubicBezTo>
                <a:cubicBezTo>
                  <a:pt x="16661" y="4638"/>
                  <a:pt x="16639" y="4678"/>
                  <a:pt x="16639" y="4730"/>
                </a:cubicBezTo>
                <a:cubicBezTo>
                  <a:pt x="16657" y="4745"/>
                  <a:pt x="16690" y="4743"/>
                  <a:pt x="16649" y="4761"/>
                </a:cubicBezTo>
                <a:cubicBezTo>
                  <a:pt x="16672" y="4761"/>
                  <a:pt x="16671" y="4781"/>
                  <a:pt x="16670" y="4796"/>
                </a:cubicBezTo>
                <a:cubicBezTo>
                  <a:pt x="16670" y="4808"/>
                  <a:pt x="16432" y="4930"/>
                  <a:pt x="16410" y="4948"/>
                </a:cubicBezTo>
                <a:cubicBezTo>
                  <a:pt x="16361" y="4990"/>
                  <a:pt x="16356" y="4994"/>
                  <a:pt x="16324" y="5063"/>
                </a:cubicBezTo>
                <a:cubicBezTo>
                  <a:pt x="16332" y="5047"/>
                  <a:pt x="16296" y="5263"/>
                  <a:pt x="16296" y="5196"/>
                </a:cubicBezTo>
                <a:cubicBezTo>
                  <a:pt x="16296" y="5197"/>
                  <a:pt x="16261" y="5292"/>
                  <a:pt x="16272" y="5292"/>
                </a:cubicBezTo>
                <a:cubicBezTo>
                  <a:pt x="16183" y="5308"/>
                  <a:pt x="16164" y="5352"/>
                  <a:pt x="16078" y="5385"/>
                </a:cubicBezTo>
                <a:cubicBezTo>
                  <a:pt x="15993" y="5418"/>
                  <a:pt x="15867" y="5402"/>
                  <a:pt x="15819" y="5448"/>
                </a:cubicBezTo>
                <a:cubicBezTo>
                  <a:pt x="15818" y="5541"/>
                  <a:pt x="15963" y="5582"/>
                  <a:pt x="16047" y="5517"/>
                </a:cubicBezTo>
                <a:cubicBezTo>
                  <a:pt x="16046" y="5533"/>
                  <a:pt x="16084" y="5572"/>
                  <a:pt x="16080" y="5572"/>
                </a:cubicBezTo>
                <a:cubicBezTo>
                  <a:pt x="16119" y="5564"/>
                  <a:pt x="16137" y="5541"/>
                  <a:pt x="16204" y="5541"/>
                </a:cubicBezTo>
                <a:cubicBezTo>
                  <a:pt x="16232" y="5467"/>
                  <a:pt x="16663" y="5330"/>
                  <a:pt x="16663" y="5385"/>
                </a:cubicBezTo>
                <a:cubicBezTo>
                  <a:pt x="16714" y="5330"/>
                  <a:pt x="16806" y="5355"/>
                  <a:pt x="16826" y="5385"/>
                </a:cubicBezTo>
                <a:cubicBezTo>
                  <a:pt x="16909" y="5356"/>
                  <a:pt x="16943" y="5311"/>
                  <a:pt x="17025" y="5354"/>
                </a:cubicBezTo>
                <a:cubicBezTo>
                  <a:pt x="17031" y="5353"/>
                  <a:pt x="17085" y="5352"/>
                  <a:pt x="17103" y="5354"/>
                </a:cubicBezTo>
                <a:cubicBezTo>
                  <a:pt x="17237" y="5354"/>
                  <a:pt x="17288" y="5251"/>
                  <a:pt x="17357" y="5371"/>
                </a:cubicBezTo>
                <a:cubicBezTo>
                  <a:pt x="17357" y="5410"/>
                  <a:pt x="17372" y="5323"/>
                  <a:pt x="17386" y="5323"/>
                </a:cubicBezTo>
                <a:cubicBezTo>
                  <a:pt x="17386" y="5323"/>
                  <a:pt x="17406" y="5323"/>
                  <a:pt x="17406" y="5323"/>
                </a:cubicBezTo>
                <a:cubicBezTo>
                  <a:pt x="17380" y="5323"/>
                  <a:pt x="17418" y="5605"/>
                  <a:pt x="17319" y="5666"/>
                </a:cubicBezTo>
                <a:cubicBezTo>
                  <a:pt x="17357" y="5666"/>
                  <a:pt x="17466" y="5790"/>
                  <a:pt x="17582" y="5822"/>
                </a:cubicBezTo>
                <a:cubicBezTo>
                  <a:pt x="17661" y="5844"/>
                  <a:pt x="17704" y="5822"/>
                  <a:pt x="17761" y="5853"/>
                </a:cubicBezTo>
                <a:cubicBezTo>
                  <a:pt x="17828" y="5890"/>
                  <a:pt x="17830" y="5953"/>
                  <a:pt x="17888" y="5994"/>
                </a:cubicBezTo>
                <a:cubicBezTo>
                  <a:pt x="17939" y="6030"/>
                  <a:pt x="18193" y="6116"/>
                  <a:pt x="18245" y="6073"/>
                </a:cubicBezTo>
                <a:cubicBezTo>
                  <a:pt x="18355" y="5981"/>
                  <a:pt x="18208" y="5849"/>
                  <a:pt x="18410" y="5821"/>
                </a:cubicBezTo>
                <a:cubicBezTo>
                  <a:pt x="18529" y="5804"/>
                  <a:pt x="18732" y="5900"/>
                  <a:pt x="18761" y="5978"/>
                </a:cubicBezTo>
                <a:cubicBezTo>
                  <a:pt x="18859" y="5934"/>
                  <a:pt x="18943" y="5999"/>
                  <a:pt x="19058" y="6009"/>
                </a:cubicBezTo>
                <a:cubicBezTo>
                  <a:pt x="19109" y="6014"/>
                  <a:pt x="19096" y="6042"/>
                  <a:pt x="19151" y="6040"/>
                </a:cubicBezTo>
                <a:cubicBezTo>
                  <a:pt x="19194" y="6039"/>
                  <a:pt x="19211" y="5978"/>
                  <a:pt x="19231" y="5978"/>
                </a:cubicBezTo>
                <a:cubicBezTo>
                  <a:pt x="19253" y="6023"/>
                  <a:pt x="19242" y="5988"/>
                  <a:pt x="19260" y="5988"/>
                </a:cubicBezTo>
                <a:cubicBezTo>
                  <a:pt x="19260" y="5915"/>
                  <a:pt x="19455" y="6009"/>
                  <a:pt x="19464" y="6009"/>
                </a:cubicBezTo>
                <a:cubicBezTo>
                  <a:pt x="19842" y="6032"/>
                  <a:pt x="19710" y="5582"/>
                  <a:pt x="19816" y="5386"/>
                </a:cubicBezTo>
                <a:close/>
                <a:moveTo>
                  <a:pt x="18742" y="5292"/>
                </a:moveTo>
                <a:cubicBezTo>
                  <a:pt x="18746" y="5292"/>
                  <a:pt x="18734" y="5279"/>
                  <a:pt x="18721" y="5268"/>
                </a:cubicBezTo>
                <a:cubicBezTo>
                  <a:pt x="18726" y="5277"/>
                  <a:pt x="18733" y="5291"/>
                  <a:pt x="18742" y="5292"/>
                </a:cubicBezTo>
                <a:close/>
                <a:moveTo>
                  <a:pt x="18854" y="5001"/>
                </a:moveTo>
                <a:cubicBezTo>
                  <a:pt x="18853" y="5007"/>
                  <a:pt x="18851" y="5011"/>
                  <a:pt x="18847" y="5011"/>
                </a:cubicBezTo>
                <a:cubicBezTo>
                  <a:pt x="18851" y="5013"/>
                  <a:pt x="18854" y="5015"/>
                  <a:pt x="18854" y="5015"/>
                </a:cubicBezTo>
                <a:cubicBezTo>
                  <a:pt x="18854" y="5011"/>
                  <a:pt x="18854" y="5006"/>
                  <a:pt x="18854" y="5001"/>
                </a:cubicBezTo>
                <a:close/>
                <a:moveTo>
                  <a:pt x="18917" y="5295"/>
                </a:moveTo>
                <a:cubicBezTo>
                  <a:pt x="18917" y="5295"/>
                  <a:pt x="18931" y="5292"/>
                  <a:pt x="18941" y="5291"/>
                </a:cubicBezTo>
                <a:cubicBezTo>
                  <a:pt x="18925" y="5290"/>
                  <a:pt x="18906" y="5292"/>
                  <a:pt x="18917" y="5295"/>
                </a:cubicBezTo>
                <a:cubicBezTo>
                  <a:pt x="18917" y="5304"/>
                  <a:pt x="18928" y="5321"/>
                  <a:pt x="18941" y="5323"/>
                </a:cubicBezTo>
                <a:cubicBezTo>
                  <a:pt x="18942" y="5323"/>
                  <a:pt x="18942" y="5323"/>
                  <a:pt x="18942" y="5323"/>
                </a:cubicBezTo>
                <a:cubicBezTo>
                  <a:pt x="18933" y="5321"/>
                  <a:pt x="18927" y="5314"/>
                  <a:pt x="18917" y="5295"/>
                </a:cubicBezTo>
                <a:close/>
                <a:moveTo>
                  <a:pt x="20329" y="4699"/>
                </a:moveTo>
                <a:cubicBezTo>
                  <a:pt x="20269" y="4699"/>
                  <a:pt x="19854" y="4407"/>
                  <a:pt x="19854" y="4421"/>
                </a:cubicBezTo>
                <a:cubicBezTo>
                  <a:pt x="19854" y="4465"/>
                  <a:pt x="19787" y="4452"/>
                  <a:pt x="19762" y="4440"/>
                </a:cubicBezTo>
                <a:cubicBezTo>
                  <a:pt x="19762" y="4497"/>
                  <a:pt x="19601" y="4518"/>
                  <a:pt x="19546" y="4483"/>
                </a:cubicBezTo>
                <a:cubicBezTo>
                  <a:pt x="19546" y="4437"/>
                  <a:pt x="19572" y="4411"/>
                  <a:pt x="19478" y="4418"/>
                </a:cubicBezTo>
                <a:cubicBezTo>
                  <a:pt x="19478" y="4387"/>
                  <a:pt x="19478" y="4387"/>
                  <a:pt x="19478" y="4387"/>
                </a:cubicBezTo>
                <a:cubicBezTo>
                  <a:pt x="19510" y="4375"/>
                  <a:pt x="19540" y="4330"/>
                  <a:pt x="19564" y="4330"/>
                </a:cubicBezTo>
                <a:cubicBezTo>
                  <a:pt x="19566" y="4330"/>
                  <a:pt x="19566" y="4330"/>
                  <a:pt x="19566" y="4330"/>
                </a:cubicBezTo>
                <a:cubicBezTo>
                  <a:pt x="19518" y="4330"/>
                  <a:pt x="19385" y="4328"/>
                  <a:pt x="19385" y="4301"/>
                </a:cubicBezTo>
                <a:cubicBezTo>
                  <a:pt x="19380" y="4291"/>
                  <a:pt x="19382" y="4271"/>
                  <a:pt x="19384" y="4265"/>
                </a:cubicBezTo>
                <a:cubicBezTo>
                  <a:pt x="19285" y="4276"/>
                  <a:pt x="19181" y="4480"/>
                  <a:pt x="19199" y="4480"/>
                </a:cubicBezTo>
                <a:cubicBezTo>
                  <a:pt x="19142" y="4481"/>
                  <a:pt x="19142" y="4495"/>
                  <a:pt x="19104" y="4521"/>
                </a:cubicBezTo>
                <a:cubicBezTo>
                  <a:pt x="19104" y="4574"/>
                  <a:pt x="19108" y="4606"/>
                  <a:pt x="19041" y="4640"/>
                </a:cubicBezTo>
                <a:cubicBezTo>
                  <a:pt x="19041" y="4640"/>
                  <a:pt x="19044" y="4635"/>
                  <a:pt x="19041" y="4636"/>
                </a:cubicBezTo>
                <a:cubicBezTo>
                  <a:pt x="19025" y="4674"/>
                  <a:pt x="19013" y="4706"/>
                  <a:pt x="19010" y="4730"/>
                </a:cubicBezTo>
                <a:cubicBezTo>
                  <a:pt x="19005" y="4712"/>
                  <a:pt x="19009" y="4733"/>
                  <a:pt x="19009" y="4730"/>
                </a:cubicBezTo>
                <a:cubicBezTo>
                  <a:pt x="19064" y="4835"/>
                  <a:pt x="19212" y="4916"/>
                  <a:pt x="19348" y="4886"/>
                </a:cubicBezTo>
                <a:cubicBezTo>
                  <a:pt x="19387" y="4877"/>
                  <a:pt x="19432" y="4810"/>
                  <a:pt x="19504" y="4792"/>
                </a:cubicBezTo>
                <a:cubicBezTo>
                  <a:pt x="19575" y="4775"/>
                  <a:pt x="19666" y="4809"/>
                  <a:pt x="19728" y="4761"/>
                </a:cubicBezTo>
                <a:cubicBezTo>
                  <a:pt x="19728" y="4792"/>
                  <a:pt x="19728" y="4792"/>
                  <a:pt x="19728" y="4792"/>
                </a:cubicBezTo>
                <a:cubicBezTo>
                  <a:pt x="19728" y="4792"/>
                  <a:pt x="19723" y="4792"/>
                  <a:pt x="19723" y="4792"/>
                </a:cubicBezTo>
                <a:cubicBezTo>
                  <a:pt x="19789" y="4806"/>
                  <a:pt x="19746" y="4836"/>
                  <a:pt x="19814" y="4792"/>
                </a:cubicBezTo>
                <a:cubicBezTo>
                  <a:pt x="19847" y="4792"/>
                  <a:pt x="19988" y="4898"/>
                  <a:pt x="20134" y="4886"/>
                </a:cubicBezTo>
                <a:cubicBezTo>
                  <a:pt x="20270" y="4875"/>
                  <a:pt x="20426" y="4845"/>
                  <a:pt x="20329" y="4699"/>
                </a:cubicBezTo>
                <a:close/>
                <a:moveTo>
                  <a:pt x="20429" y="7791"/>
                </a:moveTo>
                <a:cubicBezTo>
                  <a:pt x="20434" y="7791"/>
                  <a:pt x="20428" y="7784"/>
                  <a:pt x="20429" y="7791"/>
                </a:cubicBezTo>
                <a:close/>
                <a:moveTo>
                  <a:pt x="20446" y="7758"/>
                </a:moveTo>
                <a:cubicBezTo>
                  <a:pt x="20446" y="7758"/>
                  <a:pt x="20446" y="7758"/>
                  <a:pt x="20446" y="7758"/>
                </a:cubicBezTo>
                <a:cubicBezTo>
                  <a:pt x="20446" y="7763"/>
                  <a:pt x="20446" y="7763"/>
                  <a:pt x="20446" y="7763"/>
                </a:cubicBezTo>
                <a:cubicBezTo>
                  <a:pt x="20446" y="7761"/>
                  <a:pt x="20446" y="7760"/>
                  <a:pt x="20446" y="7758"/>
                </a:cubicBezTo>
                <a:close/>
                <a:moveTo>
                  <a:pt x="21986" y="7251"/>
                </a:moveTo>
                <a:cubicBezTo>
                  <a:pt x="21990" y="7249"/>
                  <a:pt x="21986" y="7251"/>
                  <a:pt x="21986" y="7251"/>
                </a:cubicBezTo>
                <a:close/>
                <a:moveTo>
                  <a:pt x="21538" y="5133"/>
                </a:moveTo>
                <a:cubicBezTo>
                  <a:pt x="21532" y="5132"/>
                  <a:pt x="21398" y="5042"/>
                  <a:pt x="21463" y="5042"/>
                </a:cubicBezTo>
                <a:cubicBezTo>
                  <a:pt x="21405" y="5012"/>
                  <a:pt x="21408" y="4882"/>
                  <a:pt x="21408" y="4855"/>
                </a:cubicBezTo>
                <a:cubicBezTo>
                  <a:pt x="21408" y="4858"/>
                  <a:pt x="21407" y="4708"/>
                  <a:pt x="21412" y="4716"/>
                </a:cubicBezTo>
                <a:cubicBezTo>
                  <a:pt x="21395" y="4685"/>
                  <a:pt x="21325" y="4717"/>
                  <a:pt x="21320" y="4665"/>
                </a:cubicBezTo>
                <a:cubicBezTo>
                  <a:pt x="21313" y="4671"/>
                  <a:pt x="21277" y="4667"/>
                  <a:pt x="21282" y="4668"/>
                </a:cubicBezTo>
                <a:cubicBezTo>
                  <a:pt x="21318" y="4668"/>
                  <a:pt x="21232" y="4549"/>
                  <a:pt x="21226" y="4541"/>
                </a:cubicBezTo>
                <a:cubicBezTo>
                  <a:pt x="21226" y="4569"/>
                  <a:pt x="21163" y="4489"/>
                  <a:pt x="21163" y="4516"/>
                </a:cubicBezTo>
                <a:cubicBezTo>
                  <a:pt x="21163" y="4483"/>
                  <a:pt x="21163" y="4483"/>
                  <a:pt x="21163" y="4483"/>
                </a:cubicBezTo>
                <a:cubicBezTo>
                  <a:pt x="21163" y="4481"/>
                  <a:pt x="21201" y="4480"/>
                  <a:pt x="21232" y="4480"/>
                </a:cubicBezTo>
                <a:cubicBezTo>
                  <a:pt x="21228" y="4478"/>
                  <a:pt x="21226" y="4473"/>
                  <a:pt x="21226" y="4464"/>
                </a:cubicBezTo>
                <a:cubicBezTo>
                  <a:pt x="21226" y="4464"/>
                  <a:pt x="21268" y="4418"/>
                  <a:pt x="21270" y="4418"/>
                </a:cubicBezTo>
                <a:cubicBezTo>
                  <a:pt x="21254" y="4434"/>
                  <a:pt x="21382" y="4345"/>
                  <a:pt x="21382" y="4393"/>
                </a:cubicBezTo>
                <a:cubicBezTo>
                  <a:pt x="21387" y="4387"/>
                  <a:pt x="21400" y="4384"/>
                  <a:pt x="21413" y="4387"/>
                </a:cubicBezTo>
                <a:cubicBezTo>
                  <a:pt x="21426" y="4322"/>
                  <a:pt x="21444" y="4296"/>
                  <a:pt x="21444" y="4255"/>
                </a:cubicBezTo>
                <a:cubicBezTo>
                  <a:pt x="21444" y="4287"/>
                  <a:pt x="21393" y="4237"/>
                  <a:pt x="21393" y="4231"/>
                </a:cubicBezTo>
                <a:cubicBezTo>
                  <a:pt x="21354" y="4232"/>
                  <a:pt x="21395" y="4253"/>
                  <a:pt x="21352" y="4235"/>
                </a:cubicBezTo>
                <a:cubicBezTo>
                  <a:pt x="21353" y="4243"/>
                  <a:pt x="21325" y="4262"/>
                  <a:pt x="21326" y="4262"/>
                </a:cubicBezTo>
                <a:cubicBezTo>
                  <a:pt x="21326" y="4262"/>
                  <a:pt x="21317" y="4241"/>
                  <a:pt x="21315" y="4231"/>
                </a:cubicBezTo>
                <a:cubicBezTo>
                  <a:pt x="21220" y="4239"/>
                  <a:pt x="21161" y="4324"/>
                  <a:pt x="21145" y="4324"/>
                </a:cubicBezTo>
                <a:cubicBezTo>
                  <a:pt x="21115" y="4301"/>
                  <a:pt x="21134" y="4309"/>
                  <a:pt x="21098" y="4293"/>
                </a:cubicBezTo>
                <a:cubicBezTo>
                  <a:pt x="21105" y="4293"/>
                  <a:pt x="21019" y="4387"/>
                  <a:pt x="21040" y="4387"/>
                </a:cubicBezTo>
                <a:cubicBezTo>
                  <a:pt x="21006" y="4372"/>
                  <a:pt x="20991" y="4399"/>
                  <a:pt x="20991" y="4356"/>
                </a:cubicBezTo>
                <a:cubicBezTo>
                  <a:pt x="20981" y="4366"/>
                  <a:pt x="20976" y="4393"/>
                  <a:pt x="20976" y="4393"/>
                </a:cubicBezTo>
                <a:cubicBezTo>
                  <a:pt x="20976" y="4349"/>
                  <a:pt x="20864" y="4512"/>
                  <a:pt x="20853" y="4512"/>
                </a:cubicBezTo>
                <a:cubicBezTo>
                  <a:pt x="20850" y="4510"/>
                  <a:pt x="20908" y="4545"/>
                  <a:pt x="20925" y="4563"/>
                </a:cubicBezTo>
                <a:cubicBezTo>
                  <a:pt x="20944" y="4543"/>
                  <a:pt x="20976" y="4519"/>
                  <a:pt x="20976" y="4554"/>
                </a:cubicBezTo>
                <a:cubicBezTo>
                  <a:pt x="20953" y="4578"/>
                  <a:pt x="20929" y="4597"/>
                  <a:pt x="20914" y="4616"/>
                </a:cubicBezTo>
                <a:cubicBezTo>
                  <a:pt x="20914" y="4619"/>
                  <a:pt x="20915" y="4643"/>
                  <a:pt x="20914" y="4668"/>
                </a:cubicBezTo>
                <a:cubicBezTo>
                  <a:pt x="20981" y="4725"/>
                  <a:pt x="21126" y="4875"/>
                  <a:pt x="21126" y="4948"/>
                </a:cubicBezTo>
                <a:cubicBezTo>
                  <a:pt x="21167" y="4951"/>
                  <a:pt x="21195" y="4952"/>
                  <a:pt x="21221" y="4948"/>
                </a:cubicBezTo>
                <a:cubicBezTo>
                  <a:pt x="21225" y="4958"/>
                  <a:pt x="21226" y="4967"/>
                  <a:pt x="21226" y="4977"/>
                </a:cubicBezTo>
                <a:cubicBezTo>
                  <a:pt x="21226" y="4963"/>
                  <a:pt x="21190" y="4987"/>
                  <a:pt x="21185" y="5001"/>
                </a:cubicBezTo>
                <a:cubicBezTo>
                  <a:pt x="21166" y="4986"/>
                  <a:pt x="21173" y="4995"/>
                  <a:pt x="21126" y="4980"/>
                </a:cubicBezTo>
                <a:cubicBezTo>
                  <a:pt x="21124" y="4990"/>
                  <a:pt x="21123" y="5000"/>
                  <a:pt x="21124" y="5011"/>
                </a:cubicBezTo>
                <a:cubicBezTo>
                  <a:pt x="21142" y="4999"/>
                  <a:pt x="21036" y="5143"/>
                  <a:pt x="21070" y="5231"/>
                </a:cubicBezTo>
                <a:cubicBezTo>
                  <a:pt x="21082" y="5263"/>
                  <a:pt x="21247" y="5385"/>
                  <a:pt x="21287" y="5385"/>
                </a:cubicBezTo>
                <a:cubicBezTo>
                  <a:pt x="21554" y="5413"/>
                  <a:pt x="21506" y="5300"/>
                  <a:pt x="21506" y="5186"/>
                </a:cubicBezTo>
                <a:cubicBezTo>
                  <a:pt x="21525" y="5178"/>
                  <a:pt x="21538" y="5162"/>
                  <a:pt x="21538" y="5133"/>
                </a:cubicBezTo>
                <a:close/>
                <a:moveTo>
                  <a:pt x="21243" y="4480"/>
                </a:moveTo>
                <a:cubicBezTo>
                  <a:pt x="21249" y="4480"/>
                  <a:pt x="21255" y="4480"/>
                  <a:pt x="21260" y="4480"/>
                </a:cubicBezTo>
                <a:cubicBezTo>
                  <a:pt x="21266" y="4477"/>
                  <a:pt x="21281" y="4479"/>
                  <a:pt x="21288" y="4480"/>
                </a:cubicBezTo>
                <a:cubicBezTo>
                  <a:pt x="21288" y="4449"/>
                  <a:pt x="21288" y="4449"/>
                  <a:pt x="21288" y="4449"/>
                </a:cubicBezTo>
                <a:cubicBezTo>
                  <a:pt x="21286" y="4450"/>
                  <a:pt x="21260" y="4475"/>
                  <a:pt x="21243" y="4480"/>
                </a:cubicBezTo>
                <a:close/>
                <a:moveTo>
                  <a:pt x="21771" y="6482"/>
                </a:moveTo>
                <a:cubicBezTo>
                  <a:pt x="21771" y="6478"/>
                  <a:pt x="21747" y="6486"/>
                  <a:pt x="21771" y="6482"/>
                </a:cubicBezTo>
                <a:close/>
                <a:moveTo>
                  <a:pt x="21773" y="6495"/>
                </a:moveTo>
                <a:cubicBezTo>
                  <a:pt x="21774" y="6494"/>
                  <a:pt x="21777" y="6488"/>
                  <a:pt x="21773" y="6495"/>
                </a:cubicBezTo>
                <a:close/>
                <a:moveTo>
                  <a:pt x="23112" y="1991"/>
                </a:moveTo>
                <a:cubicBezTo>
                  <a:pt x="23112" y="1999"/>
                  <a:pt x="23193" y="2016"/>
                  <a:pt x="23112" y="1991"/>
                </a:cubicBezTo>
                <a:close/>
                <a:moveTo>
                  <a:pt x="23171" y="2000"/>
                </a:moveTo>
                <a:cubicBezTo>
                  <a:pt x="23196" y="1995"/>
                  <a:pt x="23176" y="1996"/>
                  <a:pt x="23171" y="2000"/>
                </a:cubicBezTo>
                <a:close/>
                <a:moveTo>
                  <a:pt x="23329" y="7071"/>
                </a:moveTo>
                <a:cubicBezTo>
                  <a:pt x="23328" y="7070"/>
                  <a:pt x="23326" y="7069"/>
                  <a:pt x="23325" y="7067"/>
                </a:cubicBezTo>
                <a:cubicBezTo>
                  <a:pt x="23325" y="7070"/>
                  <a:pt x="23324" y="7073"/>
                  <a:pt x="23324" y="7076"/>
                </a:cubicBezTo>
                <a:cubicBezTo>
                  <a:pt x="23326" y="7074"/>
                  <a:pt x="23327" y="7072"/>
                  <a:pt x="23329" y="7071"/>
                </a:cubicBezTo>
                <a:close/>
                <a:moveTo>
                  <a:pt x="23856" y="1798"/>
                </a:moveTo>
                <a:cubicBezTo>
                  <a:pt x="23855" y="1787"/>
                  <a:pt x="23853" y="1778"/>
                  <a:pt x="23850" y="1767"/>
                </a:cubicBezTo>
                <a:cubicBezTo>
                  <a:pt x="23847" y="1764"/>
                  <a:pt x="23815" y="1771"/>
                  <a:pt x="23815" y="1733"/>
                </a:cubicBezTo>
                <a:cubicBezTo>
                  <a:pt x="23803" y="1724"/>
                  <a:pt x="23775" y="1709"/>
                  <a:pt x="23741" y="1709"/>
                </a:cubicBezTo>
                <a:cubicBezTo>
                  <a:pt x="23725" y="1709"/>
                  <a:pt x="23725" y="1709"/>
                  <a:pt x="23725" y="1709"/>
                </a:cubicBezTo>
                <a:cubicBezTo>
                  <a:pt x="23729" y="1709"/>
                  <a:pt x="23747" y="1717"/>
                  <a:pt x="23746" y="1738"/>
                </a:cubicBezTo>
                <a:cubicBezTo>
                  <a:pt x="23772" y="1738"/>
                  <a:pt x="23815" y="1764"/>
                  <a:pt x="23815" y="1759"/>
                </a:cubicBezTo>
                <a:cubicBezTo>
                  <a:pt x="23811" y="1778"/>
                  <a:pt x="23798" y="1779"/>
                  <a:pt x="23798" y="1797"/>
                </a:cubicBezTo>
                <a:cubicBezTo>
                  <a:pt x="23797" y="1791"/>
                  <a:pt x="23822" y="1782"/>
                  <a:pt x="23815" y="1806"/>
                </a:cubicBezTo>
                <a:cubicBezTo>
                  <a:pt x="23806" y="1799"/>
                  <a:pt x="23795" y="1796"/>
                  <a:pt x="23784" y="1797"/>
                </a:cubicBezTo>
                <a:cubicBezTo>
                  <a:pt x="23784" y="1801"/>
                  <a:pt x="23807" y="1826"/>
                  <a:pt x="23812" y="1843"/>
                </a:cubicBezTo>
                <a:cubicBezTo>
                  <a:pt x="23827" y="1828"/>
                  <a:pt x="23842" y="1813"/>
                  <a:pt x="23856" y="1798"/>
                </a:cubicBezTo>
                <a:close/>
                <a:moveTo>
                  <a:pt x="23835" y="1360"/>
                </a:moveTo>
                <a:cubicBezTo>
                  <a:pt x="23833" y="1341"/>
                  <a:pt x="23824" y="1365"/>
                  <a:pt x="23824" y="1392"/>
                </a:cubicBezTo>
                <a:cubicBezTo>
                  <a:pt x="23856" y="1377"/>
                  <a:pt x="23895" y="1360"/>
                  <a:pt x="23835" y="1360"/>
                </a:cubicBezTo>
                <a:close/>
                <a:moveTo>
                  <a:pt x="23863" y="1460"/>
                </a:moveTo>
                <a:cubicBezTo>
                  <a:pt x="23874" y="1483"/>
                  <a:pt x="23880" y="1460"/>
                  <a:pt x="23863" y="1460"/>
                </a:cubicBezTo>
                <a:close/>
                <a:moveTo>
                  <a:pt x="24395" y="1423"/>
                </a:moveTo>
                <a:cubicBezTo>
                  <a:pt x="24373" y="1411"/>
                  <a:pt x="24331" y="1438"/>
                  <a:pt x="24294" y="1454"/>
                </a:cubicBezTo>
                <a:cubicBezTo>
                  <a:pt x="24256" y="1454"/>
                  <a:pt x="24320" y="1490"/>
                  <a:pt x="24354" y="1485"/>
                </a:cubicBezTo>
                <a:cubicBezTo>
                  <a:pt x="24324" y="1485"/>
                  <a:pt x="24386" y="1427"/>
                  <a:pt x="24395" y="1423"/>
                </a:cubicBezTo>
                <a:close/>
                <a:moveTo>
                  <a:pt x="25839" y="8278"/>
                </a:moveTo>
                <a:cubicBezTo>
                  <a:pt x="25838" y="8273"/>
                  <a:pt x="25836" y="8266"/>
                  <a:pt x="25834" y="8259"/>
                </a:cubicBezTo>
                <a:cubicBezTo>
                  <a:pt x="25822" y="8260"/>
                  <a:pt x="25804" y="8262"/>
                  <a:pt x="25812" y="8262"/>
                </a:cubicBezTo>
                <a:cubicBezTo>
                  <a:pt x="25812" y="8290"/>
                  <a:pt x="25825" y="8277"/>
                  <a:pt x="25836" y="8283"/>
                </a:cubicBezTo>
                <a:cubicBezTo>
                  <a:pt x="25837" y="8282"/>
                  <a:pt x="25838" y="8280"/>
                  <a:pt x="25839" y="8278"/>
                </a:cubicBezTo>
                <a:close/>
                <a:moveTo>
                  <a:pt x="26648" y="861"/>
                </a:moveTo>
                <a:cubicBezTo>
                  <a:pt x="26652" y="859"/>
                  <a:pt x="26672" y="839"/>
                  <a:pt x="26691" y="829"/>
                </a:cubicBezTo>
                <a:cubicBezTo>
                  <a:pt x="26679" y="829"/>
                  <a:pt x="26667" y="828"/>
                  <a:pt x="26654" y="830"/>
                </a:cubicBezTo>
                <a:cubicBezTo>
                  <a:pt x="26651" y="840"/>
                  <a:pt x="26649" y="851"/>
                  <a:pt x="26648" y="861"/>
                </a:cubicBezTo>
                <a:close/>
                <a:moveTo>
                  <a:pt x="26893" y="1146"/>
                </a:moveTo>
                <a:cubicBezTo>
                  <a:pt x="26808" y="1164"/>
                  <a:pt x="26732" y="1173"/>
                  <a:pt x="26692" y="1173"/>
                </a:cubicBezTo>
                <a:cubicBezTo>
                  <a:pt x="26675" y="1220"/>
                  <a:pt x="26653" y="1203"/>
                  <a:pt x="26616" y="1236"/>
                </a:cubicBezTo>
                <a:cubicBezTo>
                  <a:pt x="26716" y="1236"/>
                  <a:pt x="26806" y="1173"/>
                  <a:pt x="26874" y="1173"/>
                </a:cubicBezTo>
                <a:cubicBezTo>
                  <a:pt x="26901" y="1181"/>
                  <a:pt x="26916" y="1191"/>
                  <a:pt x="26937" y="1204"/>
                </a:cubicBezTo>
                <a:cubicBezTo>
                  <a:pt x="26935" y="1204"/>
                  <a:pt x="26939" y="1193"/>
                  <a:pt x="26940" y="1183"/>
                </a:cubicBezTo>
                <a:cubicBezTo>
                  <a:pt x="26943" y="1182"/>
                  <a:pt x="26947" y="1179"/>
                  <a:pt x="26951" y="1173"/>
                </a:cubicBezTo>
                <a:cubicBezTo>
                  <a:pt x="26961" y="1177"/>
                  <a:pt x="26898" y="1154"/>
                  <a:pt x="26893" y="1146"/>
                </a:cubicBezTo>
                <a:close/>
                <a:moveTo>
                  <a:pt x="27001" y="7264"/>
                </a:moveTo>
                <a:cubicBezTo>
                  <a:pt x="27003" y="7251"/>
                  <a:pt x="26981" y="7270"/>
                  <a:pt x="27001" y="7264"/>
                </a:cubicBezTo>
                <a:close/>
                <a:moveTo>
                  <a:pt x="27275" y="1199"/>
                </a:moveTo>
                <a:cubicBezTo>
                  <a:pt x="27286" y="1205"/>
                  <a:pt x="27285" y="1193"/>
                  <a:pt x="27275" y="1199"/>
                </a:cubicBezTo>
                <a:close/>
                <a:moveTo>
                  <a:pt x="27310" y="6982"/>
                </a:moveTo>
                <a:cubicBezTo>
                  <a:pt x="27310" y="6979"/>
                  <a:pt x="27310" y="6977"/>
                  <a:pt x="27310" y="6976"/>
                </a:cubicBezTo>
                <a:cubicBezTo>
                  <a:pt x="27310" y="6978"/>
                  <a:pt x="27310" y="6980"/>
                  <a:pt x="27310" y="6982"/>
                </a:cubicBezTo>
                <a:close/>
                <a:moveTo>
                  <a:pt x="28398" y="5167"/>
                </a:moveTo>
                <a:cubicBezTo>
                  <a:pt x="28396" y="5167"/>
                  <a:pt x="28394" y="5166"/>
                  <a:pt x="28393" y="5165"/>
                </a:cubicBezTo>
                <a:cubicBezTo>
                  <a:pt x="28392" y="5167"/>
                  <a:pt x="28394" y="5167"/>
                  <a:pt x="28398" y="5167"/>
                </a:cubicBezTo>
                <a:close/>
                <a:moveTo>
                  <a:pt x="28402" y="5157"/>
                </a:moveTo>
                <a:cubicBezTo>
                  <a:pt x="28397" y="5161"/>
                  <a:pt x="28394" y="5163"/>
                  <a:pt x="28393" y="5165"/>
                </a:cubicBezTo>
                <a:cubicBezTo>
                  <a:pt x="28396" y="5162"/>
                  <a:pt x="28399" y="5160"/>
                  <a:pt x="28402" y="5157"/>
                </a:cubicBezTo>
                <a:close/>
                <a:moveTo>
                  <a:pt x="28988" y="1516"/>
                </a:moveTo>
                <a:cubicBezTo>
                  <a:pt x="28984" y="1516"/>
                  <a:pt x="28983" y="1516"/>
                  <a:pt x="28987" y="1517"/>
                </a:cubicBezTo>
                <a:cubicBezTo>
                  <a:pt x="28987" y="1517"/>
                  <a:pt x="28988" y="1516"/>
                  <a:pt x="28988" y="1516"/>
                </a:cubicBezTo>
                <a:close/>
                <a:moveTo>
                  <a:pt x="29092" y="4661"/>
                </a:moveTo>
                <a:cubicBezTo>
                  <a:pt x="29084" y="4662"/>
                  <a:pt x="29085" y="4666"/>
                  <a:pt x="29086" y="4670"/>
                </a:cubicBezTo>
                <a:cubicBezTo>
                  <a:pt x="29087" y="4667"/>
                  <a:pt x="29089" y="4664"/>
                  <a:pt x="29092" y="4661"/>
                </a:cubicBezTo>
                <a:close/>
                <a:moveTo>
                  <a:pt x="29826" y="1360"/>
                </a:moveTo>
                <a:cubicBezTo>
                  <a:pt x="29821" y="1359"/>
                  <a:pt x="29815" y="1359"/>
                  <a:pt x="29808" y="1358"/>
                </a:cubicBezTo>
                <a:cubicBezTo>
                  <a:pt x="29816" y="1359"/>
                  <a:pt x="29823" y="1360"/>
                  <a:pt x="29826" y="1360"/>
                </a:cubicBezTo>
                <a:close/>
                <a:moveTo>
                  <a:pt x="31241" y="2759"/>
                </a:moveTo>
                <a:cubicBezTo>
                  <a:pt x="31235" y="2762"/>
                  <a:pt x="31230" y="2764"/>
                  <a:pt x="31227" y="2764"/>
                </a:cubicBezTo>
                <a:cubicBezTo>
                  <a:pt x="31238" y="2768"/>
                  <a:pt x="31242" y="2766"/>
                  <a:pt x="31241" y="2759"/>
                </a:cubicBezTo>
                <a:close/>
                <a:moveTo>
                  <a:pt x="28464" y="5675"/>
                </a:moveTo>
                <a:cubicBezTo>
                  <a:pt x="28465" y="5673"/>
                  <a:pt x="28466" y="5671"/>
                  <a:pt x="28466" y="5669"/>
                </a:cubicBezTo>
                <a:cubicBezTo>
                  <a:pt x="28465" y="5670"/>
                  <a:pt x="28464" y="5672"/>
                  <a:pt x="28464" y="5675"/>
                </a:cubicBezTo>
                <a:close/>
                <a:moveTo>
                  <a:pt x="19733" y="6396"/>
                </a:moveTo>
                <a:cubicBezTo>
                  <a:pt x="19723" y="6387"/>
                  <a:pt x="19729" y="6393"/>
                  <a:pt x="19733" y="6396"/>
                </a:cubicBezTo>
                <a:close/>
                <a:moveTo>
                  <a:pt x="17540" y="3262"/>
                </a:moveTo>
                <a:cubicBezTo>
                  <a:pt x="17542" y="3261"/>
                  <a:pt x="17544" y="3260"/>
                  <a:pt x="17544" y="3259"/>
                </a:cubicBezTo>
                <a:cubicBezTo>
                  <a:pt x="17544" y="3257"/>
                  <a:pt x="17543" y="3259"/>
                  <a:pt x="17540" y="3262"/>
                </a:cubicBezTo>
                <a:close/>
                <a:moveTo>
                  <a:pt x="21413" y="4387"/>
                </a:moveTo>
                <a:cubicBezTo>
                  <a:pt x="21413" y="4375"/>
                  <a:pt x="21403" y="4384"/>
                  <a:pt x="21413" y="4387"/>
                </a:cubicBezTo>
                <a:close/>
                <a:moveTo>
                  <a:pt x="21197" y="5011"/>
                </a:moveTo>
                <a:cubicBezTo>
                  <a:pt x="21192" y="5007"/>
                  <a:pt x="21189" y="5004"/>
                  <a:pt x="21185" y="5001"/>
                </a:cubicBezTo>
                <a:cubicBezTo>
                  <a:pt x="21184" y="5007"/>
                  <a:pt x="21186" y="5011"/>
                  <a:pt x="21197" y="5011"/>
                </a:cubicBezTo>
                <a:close/>
                <a:moveTo>
                  <a:pt x="17918" y="4667"/>
                </a:moveTo>
                <a:cubicBezTo>
                  <a:pt x="17917" y="4667"/>
                  <a:pt x="17917" y="4667"/>
                  <a:pt x="17916" y="4667"/>
                </a:cubicBezTo>
                <a:cubicBezTo>
                  <a:pt x="17917" y="4667"/>
                  <a:pt x="17918" y="4667"/>
                  <a:pt x="17918" y="4668"/>
                </a:cubicBezTo>
                <a:cubicBezTo>
                  <a:pt x="17918" y="4667"/>
                  <a:pt x="17918" y="4667"/>
                  <a:pt x="17918" y="4667"/>
                </a:cubicBezTo>
                <a:close/>
                <a:moveTo>
                  <a:pt x="18641" y="5125"/>
                </a:moveTo>
                <a:cubicBezTo>
                  <a:pt x="18639" y="5125"/>
                  <a:pt x="18638" y="5124"/>
                  <a:pt x="18636" y="5123"/>
                </a:cubicBezTo>
                <a:cubicBezTo>
                  <a:pt x="18636" y="5148"/>
                  <a:pt x="18640" y="5138"/>
                  <a:pt x="18641" y="5125"/>
                </a:cubicBezTo>
                <a:close/>
                <a:moveTo>
                  <a:pt x="18665" y="5055"/>
                </a:moveTo>
                <a:cubicBezTo>
                  <a:pt x="18667" y="5051"/>
                  <a:pt x="18670" y="5047"/>
                  <a:pt x="18672" y="5042"/>
                </a:cubicBezTo>
                <a:cubicBezTo>
                  <a:pt x="18661" y="5042"/>
                  <a:pt x="18661" y="5048"/>
                  <a:pt x="18665" y="5055"/>
                </a:cubicBezTo>
                <a:close/>
                <a:moveTo>
                  <a:pt x="18668" y="4948"/>
                </a:moveTo>
                <a:cubicBezTo>
                  <a:pt x="18667" y="4948"/>
                  <a:pt x="18667" y="4948"/>
                  <a:pt x="18667" y="4948"/>
                </a:cubicBezTo>
                <a:cubicBezTo>
                  <a:pt x="18667" y="4948"/>
                  <a:pt x="18667" y="4948"/>
                  <a:pt x="18667" y="4948"/>
                </a:cubicBezTo>
                <a:cubicBezTo>
                  <a:pt x="18667" y="4949"/>
                  <a:pt x="18667" y="4948"/>
                  <a:pt x="18667" y="4949"/>
                </a:cubicBezTo>
                <a:cubicBezTo>
                  <a:pt x="18674" y="4952"/>
                  <a:pt x="18676" y="4953"/>
                  <a:pt x="18668" y="4948"/>
                </a:cubicBezTo>
                <a:close/>
                <a:moveTo>
                  <a:pt x="18667" y="4949"/>
                </a:moveTo>
                <a:cubicBezTo>
                  <a:pt x="18667" y="4948"/>
                  <a:pt x="18666" y="4948"/>
                  <a:pt x="18665" y="4947"/>
                </a:cubicBezTo>
                <a:cubicBezTo>
                  <a:pt x="18667" y="4950"/>
                  <a:pt x="18669" y="4951"/>
                  <a:pt x="18667" y="4949"/>
                </a:cubicBezTo>
                <a:close/>
                <a:moveTo>
                  <a:pt x="18698" y="5162"/>
                </a:moveTo>
                <a:cubicBezTo>
                  <a:pt x="18700" y="5160"/>
                  <a:pt x="18690" y="5168"/>
                  <a:pt x="18680" y="5175"/>
                </a:cubicBezTo>
                <a:cubicBezTo>
                  <a:pt x="18691" y="5180"/>
                  <a:pt x="18698" y="5178"/>
                  <a:pt x="18698" y="5162"/>
                </a:cubicBezTo>
                <a:close/>
                <a:moveTo>
                  <a:pt x="18695" y="5385"/>
                </a:moveTo>
                <a:cubicBezTo>
                  <a:pt x="18695" y="5385"/>
                  <a:pt x="18695" y="5385"/>
                  <a:pt x="18695" y="5384"/>
                </a:cubicBezTo>
                <a:cubicBezTo>
                  <a:pt x="18693" y="5384"/>
                  <a:pt x="18691" y="5384"/>
                  <a:pt x="18689" y="5384"/>
                </a:cubicBezTo>
                <a:cubicBezTo>
                  <a:pt x="18691" y="5385"/>
                  <a:pt x="18693" y="5386"/>
                  <a:pt x="18695" y="5385"/>
                </a:cubicBezTo>
                <a:close/>
                <a:moveTo>
                  <a:pt x="18689" y="5384"/>
                </a:moveTo>
                <a:cubicBezTo>
                  <a:pt x="18681" y="5380"/>
                  <a:pt x="18684" y="5361"/>
                  <a:pt x="18672" y="5354"/>
                </a:cubicBezTo>
                <a:cubicBezTo>
                  <a:pt x="18666" y="5354"/>
                  <a:pt x="18670" y="5392"/>
                  <a:pt x="18667" y="5395"/>
                </a:cubicBezTo>
                <a:cubicBezTo>
                  <a:pt x="18667" y="5387"/>
                  <a:pt x="18677" y="5385"/>
                  <a:pt x="18689" y="5384"/>
                </a:cubicBezTo>
                <a:close/>
                <a:moveTo>
                  <a:pt x="21538" y="1766"/>
                </a:moveTo>
                <a:cubicBezTo>
                  <a:pt x="21539" y="1766"/>
                  <a:pt x="21539" y="1766"/>
                  <a:pt x="21540" y="1766"/>
                </a:cubicBezTo>
                <a:cubicBezTo>
                  <a:pt x="21540" y="1766"/>
                  <a:pt x="21542" y="1752"/>
                  <a:pt x="21538" y="1766"/>
                </a:cubicBezTo>
                <a:close/>
                <a:moveTo>
                  <a:pt x="28402" y="1146"/>
                </a:moveTo>
                <a:cubicBezTo>
                  <a:pt x="28402" y="1145"/>
                  <a:pt x="28400" y="1144"/>
                  <a:pt x="28398" y="1143"/>
                </a:cubicBezTo>
                <a:cubicBezTo>
                  <a:pt x="28398" y="1143"/>
                  <a:pt x="28398" y="1143"/>
                  <a:pt x="28398" y="1143"/>
                </a:cubicBezTo>
                <a:cubicBezTo>
                  <a:pt x="28398" y="1142"/>
                  <a:pt x="28398" y="1142"/>
                  <a:pt x="28398" y="1142"/>
                </a:cubicBezTo>
                <a:cubicBezTo>
                  <a:pt x="28395" y="1137"/>
                  <a:pt x="28393" y="1138"/>
                  <a:pt x="28391" y="1141"/>
                </a:cubicBezTo>
                <a:cubicBezTo>
                  <a:pt x="28394" y="1141"/>
                  <a:pt x="28396" y="1142"/>
                  <a:pt x="28398" y="1143"/>
                </a:cubicBezTo>
                <a:cubicBezTo>
                  <a:pt x="28401" y="1153"/>
                  <a:pt x="28402" y="1154"/>
                  <a:pt x="28402" y="1146"/>
                </a:cubicBezTo>
                <a:close/>
                <a:moveTo>
                  <a:pt x="27341" y="918"/>
                </a:moveTo>
                <a:cubicBezTo>
                  <a:pt x="27340" y="921"/>
                  <a:pt x="27339" y="923"/>
                  <a:pt x="27338" y="926"/>
                </a:cubicBezTo>
                <a:cubicBezTo>
                  <a:pt x="27340" y="926"/>
                  <a:pt x="27341" y="925"/>
                  <a:pt x="27341" y="918"/>
                </a:cubicBezTo>
                <a:close/>
                <a:moveTo>
                  <a:pt x="27281" y="892"/>
                </a:moveTo>
                <a:cubicBezTo>
                  <a:pt x="27293" y="892"/>
                  <a:pt x="27288" y="892"/>
                  <a:pt x="27283" y="892"/>
                </a:cubicBezTo>
                <a:cubicBezTo>
                  <a:pt x="27283" y="892"/>
                  <a:pt x="27282" y="892"/>
                  <a:pt x="27281" y="892"/>
                </a:cubicBezTo>
                <a:close/>
                <a:moveTo>
                  <a:pt x="29911" y="1271"/>
                </a:moveTo>
                <a:cubicBezTo>
                  <a:pt x="29908" y="1266"/>
                  <a:pt x="29904" y="1262"/>
                  <a:pt x="29899" y="1260"/>
                </a:cubicBezTo>
                <a:cubicBezTo>
                  <a:pt x="29899" y="1264"/>
                  <a:pt x="29904" y="1268"/>
                  <a:pt x="29911" y="1271"/>
                </a:cubicBezTo>
                <a:close/>
                <a:moveTo>
                  <a:pt x="26716" y="798"/>
                </a:moveTo>
                <a:cubicBezTo>
                  <a:pt x="26717" y="796"/>
                  <a:pt x="26717" y="794"/>
                  <a:pt x="26717" y="790"/>
                </a:cubicBezTo>
                <a:cubicBezTo>
                  <a:pt x="26716" y="791"/>
                  <a:pt x="26716" y="794"/>
                  <a:pt x="26716" y="798"/>
                </a:cubicBezTo>
                <a:close/>
                <a:moveTo>
                  <a:pt x="22035" y="1521"/>
                </a:moveTo>
                <a:cubicBezTo>
                  <a:pt x="22038" y="1518"/>
                  <a:pt x="22037" y="1516"/>
                  <a:pt x="22029" y="1516"/>
                </a:cubicBezTo>
                <a:cubicBezTo>
                  <a:pt x="22031" y="1518"/>
                  <a:pt x="22033" y="1519"/>
                  <a:pt x="22035" y="1521"/>
                </a:cubicBezTo>
                <a:close/>
                <a:moveTo>
                  <a:pt x="18351" y="2764"/>
                </a:moveTo>
                <a:cubicBezTo>
                  <a:pt x="18361" y="2764"/>
                  <a:pt x="18361" y="2760"/>
                  <a:pt x="18358" y="2755"/>
                </a:cubicBezTo>
                <a:cubicBezTo>
                  <a:pt x="18355" y="2760"/>
                  <a:pt x="18352" y="2763"/>
                  <a:pt x="18351" y="2764"/>
                </a:cubicBezTo>
                <a:close/>
                <a:moveTo>
                  <a:pt x="25142" y="926"/>
                </a:moveTo>
                <a:cubicBezTo>
                  <a:pt x="25143" y="925"/>
                  <a:pt x="25144" y="924"/>
                  <a:pt x="25145" y="924"/>
                </a:cubicBezTo>
                <a:cubicBezTo>
                  <a:pt x="25143" y="924"/>
                  <a:pt x="25142" y="925"/>
                  <a:pt x="25142" y="926"/>
                </a:cubicBezTo>
                <a:close/>
                <a:moveTo>
                  <a:pt x="26623" y="762"/>
                </a:moveTo>
                <a:cubicBezTo>
                  <a:pt x="26623" y="750"/>
                  <a:pt x="26616" y="750"/>
                  <a:pt x="26607" y="755"/>
                </a:cubicBezTo>
                <a:cubicBezTo>
                  <a:pt x="26614" y="757"/>
                  <a:pt x="26620" y="760"/>
                  <a:pt x="26623" y="762"/>
                </a:cubicBezTo>
                <a:close/>
                <a:moveTo>
                  <a:pt x="32770" y="1583"/>
                </a:moveTo>
                <a:cubicBezTo>
                  <a:pt x="32776" y="1583"/>
                  <a:pt x="32781" y="1582"/>
                  <a:pt x="32787" y="1582"/>
                </a:cubicBezTo>
                <a:cubicBezTo>
                  <a:pt x="32778" y="1576"/>
                  <a:pt x="32770" y="1576"/>
                  <a:pt x="32770" y="1583"/>
                </a:cubicBezTo>
                <a:close/>
                <a:moveTo>
                  <a:pt x="22848" y="1672"/>
                </a:moveTo>
                <a:cubicBezTo>
                  <a:pt x="22848" y="1672"/>
                  <a:pt x="22847" y="1672"/>
                  <a:pt x="22847" y="1672"/>
                </a:cubicBezTo>
                <a:cubicBezTo>
                  <a:pt x="22847" y="1673"/>
                  <a:pt x="22848" y="1674"/>
                  <a:pt x="22848" y="1672"/>
                </a:cubicBezTo>
                <a:close/>
                <a:moveTo>
                  <a:pt x="27491" y="7005"/>
                </a:moveTo>
                <a:cubicBezTo>
                  <a:pt x="27489" y="7006"/>
                  <a:pt x="27487" y="7007"/>
                  <a:pt x="27485" y="7008"/>
                </a:cubicBezTo>
                <a:cubicBezTo>
                  <a:pt x="27491" y="7008"/>
                  <a:pt x="27493" y="7006"/>
                  <a:pt x="27491" y="7005"/>
                </a:cubicBezTo>
                <a:close/>
                <a:moveTo>
                  <a:pt x="26709" y="7226"/>
                </a:moveTo>
                <a:cubicBezTo>
                  <a:pt x="26707" y="7226"/>
                  <a:pt x="26706" y="7226"/>
                  <a:pt x="26705" y="7225"/>
                </a:cubicBezTo>
                <a:cubicBezTo>
                  <a:pt x="26709" y="7227"/>
                  <a:pt x="26711" y="7228"/>
                  <a:pt x="26709" y="7226"/>
                </a:cubicBezTo>
                <a:close/>
                <a:moveTo>
                  <a:pt x="27247" y="7104"/>
                </a:moveTo>
                <a:cubicBezTo>
                  <a:pt x="27247" y="7105"/>
                  <a:pt x="27247" y="7106"/>
                  <a:pt x="27247" y="7108"/>
                </a:cubicBezTo>
                <a:cubicBezTo>
                  <a:pt x="27249" y="7106"/>
                  <a:pt x="27248" y="7105"/>
                  <a:pt x="27247" y="7104"/>
                </a:cubicBezTo>
                <a:close/>
                <a:moveTo>
                  <a:pt x="28553" y="5692"/>
                </a:moveTo>
                <a:cubicBezTo>
                  <a:pt x="28552" y="5695"/>
                  <a:pt x="28555" y="5697"/>
                  <a:pt x="28563" y="5697"/>
                </a:cubicBezTo>
                <a:cubicBezTo>
                  <a:pt x="28562" y="5697"/>
                  <a:pt x="28558" y="5695"/>
                  <a:pt x="28553" y="5692"/>
                </a:cubicBezTo>
                <a:close/>
                <a:moveTo>
                  <a:pt x="30308" y="4044"/>
                </a:moveTo>
                <a:cubicBezTo>
                  <a:pt x="30294" y="4018"/>
                  <a:pt x="30277" y="3996"/>
                  <a:pt x="30258" y="3981"/>
                </a:cubicBezTo>
                <a:cubicBezTo>
                  <a:pt x="30274" y="4020"/>
                  <a:pt x="30291" y="4044"/>
                  <a:pt x="30308" y="4044"/>
                </a:cubicBezTo>
                <a:close/>
                <a:moveTo>
                  <a:pt x="28531" y="5449"/>
                </a:moveTo>
                <a:cubicBezTo>
                  <a:pt x="28528" y="5446"/>
                  <a:pt x="28526" y="5443"/>
                  <a:pt x="28526" y="5442"/>
                </a:cubicBezTo>
                <a:cubicBezTo>
                  <a:pt x="28525" y="5447"/>
                  <a:pt x="28526" y="5449"/>
                  <a:pt x="28531" y="5449"/>
                </a:cubicBezTo>
                <a:close/>
                <a:moveTo>
                  <a:pt x="18423" y="2760"/>
                </a:moveTo>
                <a:cubicBezTo>
                  <a:pt x="18423" y="2760"/>
                  <a:pt x="18423" y="2760"/>
                  <a:pt x="18423" y="2760"/>
                </a:cubicBezTo>
                <a:cubicBezTo>
                  <a:pt x="18425" y="2761"/>
                  <a:pt x="18426" y="2762"/>
                  <a:pt x="18427" y="2764"/>
                </a:cubicBezTo>
                <a:cubicBezTo>
                  <a:pt x="18426" y="2763"/>
                  <a:pt x="18425" y="2761"/>
                  <a:pt x="18423" y="2760"/>
                </a:cubicBezTo>
                <a:close/>
                <a:moveTo>
                  <a:pt x="18423" y="2760"/>
                </a:moveTo>
                <a:cubicBezTo>
                  <a:pt x="18418" y="2754"/>
                  <a:pt x="18416" y="2757"/>
                  <a:pt x="18418" y="2767"/>
                </a:cubicBezTo>
                <a:cubicBezTo>
                  <a:pt x="18420" y="2764"/>
                  <a:pt x="18421" y="2762"/>
                  <a:pt x="18423" y="2760"/>
                </a:cubicBezTo>
                <a:close/>
                <a:moveTo>
                  <a:pt x="21283" y="8384"/>
                </a:moveTo>
                <a:cubicBezTo>
                  <a:pt x="21284" y="8386"/>
                  <a:pt x="21286" y="8388"/>
                  <a:pt x="21288" y="8390"/>
                </a:cubicBezTo>
                <a:cubicBezTo>
                  <a:pt x="21290" y="8387"/>
                  <a:pt x="21287" y="8386"/>
                  <a:pt x="21283" y="8384"/>
                </a:cubicBezTo>
                <a:close/>
                <a:moveTo>
                  <a:pt x="20165" y="7754"/>
                </a:moveTo>
                <a:cubicBezTo>
                  <a:pt x="20165" y="7755"/>
                  <a:pt x="20165" y="7756"/>
                  <a:pt x="20165" y="7758"/>
                </a:cubicBezTo>
                <a:cubicBezTo>
                  <a:pt x="20168" y="7755"/>
                  <a:pt x="20168" y="7754"/>
                  <a:pt x="20165" y="7754"/>
                </a:cubicBezTo>
                <a:close/>
                <a:moveTo>
                  <a:pt x="20134" y="10407"/>
                </a:moveTo>
                <a:cubicBezTo>
                  <a:pt x="20135" y="10401"/>
                  <a:pt x="20130" y="10404"/>
                  <a:pt x="20134" y="10407"/>
                </a:cubicBezTo>
                <a:close/>
                <a:moveTo>
                  <a:pt x="20164" y="7756"/>
                </a:moveTo>
                <a:cubicBezTo>
                  <a:pt x="20164" y="7755"/>
                  <a:pt x="20164" y="7755"/>
                  <a:pt x="20164" y="7754"/>
                </a:cubicBezTo>
                <a:cubicBezTo>
                  <a:pt x="20164" y="7754"/>
                  <a:pt x="20163" y="7754"/>
                  <a:pt x="20162" y="7754"/>
                </a:cubicBezTo>
                <a:cubicBezTo>
                  <a:pt x="20163" y="7755"/>
                  <a:pt x="20164" y="7756"/>
                  <a:pt x="20164" y="7756"/>
                </a:cubicBezTo>
                <a:close/>
                <a:moveTo>
                  <a:pt x="14649" y="7912"/>
                </a:moveTo>
                <a:cubicBezTo>
                  <a:pt x="14649" y="7912"/>
                  <a:pt x="14648" y="7912"/>
                  <a:pt x="14648" y="7912"/>
                </a:cubicBezTo>
                <a:cubicBezTo>
                  <a:pt x="14647" y="7915"/>
                  <a:pt x="14647" y="7914"/>
                  <a:pt x="14649" y="7912"/>
                </a:cubicBezTo>
                <a:close/>
                <a:moveTo>
                  <a:pt x="14649" y="7912"/>
                </a:moveTo>
                <a:cubicBezTo>
                  <a:pt x="14656" y="7912"/>
                  <a:pt x="14662" y="7910"/>
                  <a:pt x="14668" y="7908"/>
                </a:cubicBezTo>
                <a:cubicBezTo>
                  <a:pt x="14666" y="7904"/>
                  <a:pt x="14665" y="7899"/>
                  <a:pt x="14664" y="7893"/>
                </a:cubicBezTo>
                <a:cubicBezTo>
                  <a:pt x="14658" y="7901"/>
                  <a:pt x="14652" y="7909"/>
                  <a:pt x="14649" y="7912"/>
                </a:cubicBezTo>
                <a:close/>
                <a:moveTo>
                  <a:pt x="19510" y="12538"/>
                </a:moveTo>
                <a:cubicBezTo>
                  <a:pt x="19511" y="12535"/>
                  <a:pt x="19510" y="12525"/>
                  <a:pt x="19510" y="12538"/>
                </a:cubicBezTo>
                <a:close/>
                <a:moveTo>
                  <a:pt x="17232" y="9504"/>
                </a:moveTo>
                <a:cubicBezTo>
                  <a:pt x="17232" y="9507"/>
                  <a:pt x="17232" y="9509"/>
                  <a:pt x="17233" y="9509"/>
                </a:cubicBezTo>
                <a:cubicBezTo>
                  <a:pt x="17232" y="9507"/>
                  <a:pt x="17232" y="9505"/>
                  <a:pt x="17232" y="9504"/>
                </a:cubicBezTo>
                <a:close/>
                <a:moveTo>
                  <a:pt x="20009" y="6890"/>
                </a:moveTo>
                <a:cubicBezTo>
                  <a:pt x="20012" y="6887"/>
                  <a:pt x="20020" y="6886"/>
                  <a:pt x="20027" y="6885"/>
                </a:cubicBezTo>
                <a:cubicBezTo>
                  <a:pt x="20017" y="6881"/>
                  <a:pt x="20009" y="6881"/>
                  <a:pt x="20009" y="6890"/>
                </a:cubicBezTo>
                <a:close/>
                <a:moveTo>
                  <a:pt x="24034" y="8480"/>
                </a:moveTo>
                <a:cubicBezTo>
                  <a:pt x="24036" y="8477"/>
                  <a:pt x="24039" y="8475"/>
                  <a:pt x="24042" y="8473"/>
                </a:cubicBezTo>
                <a:cubicBezTo>
                  <a:pt x="24037" y="8465"/>
                  <a:pt x="24034" y="8464"/>
                  <a:pt x="24034" y="8480"/>
                </a:cubicBezTo>
                <a:close/>
                <a:moveTo>
                  <a:pt x="20057" y="6916"/>
                </a:moveTo>
                <a:cubicBezTo>
                  <a:pt x="20051" y="6916"/>
                  <a:pt x="20045" y="6917"/>
                  <a:pt x="20040" y="6918"/>
                </a:cubicBezTo>
                <a:cubicBezTo>
                  <a:pt x="20044" y="6924"/>
                  <a:pt x="20049" y="6919"/>
                  <a:pt x="20057" y="6916"/>
                </a:cubicBezTo>
                <a:close/>
                <a:moveTo>
                  <a:pt x="20057" y="6916"/>
                </a:moveTo>
                <a:cubicBezTo>
                  <a:pt x="20061" y="6915"/>
                  <a:pt x="20065" y="6914"/>
                  <a:pt x="20069" y="6914"/>
                </a:cubicBezTo>
                <a:cubicBezTo>
                  <a:pt x="20064" y="6913"/>
                  <a:pt x="20060" y="6914"/>
                  <a:pt x="20057" y="6916"/>
                </a:cubicBezTo>
                <a:close/>
                <a:moveTo>
                  <a:pt x="25750" y="8162"/>
                </a:moveTo>
                <a:cubicBezTo>
                  <a:pt x="25750" y="8168"/>
                  <a:pt x="25752" y="8171"/>
                  <a:pt x="25755" y="8171"/>
                </a:cubicBezTo>
                <a:cubicBezTo>
                  <a:pt x="25753" y="8168"/>
                  <a:pt x="25752" y="8165"/>
                  <a:pt x="25750" y="8162"/>
                </a:cubicBezTo>
                <a:close/>
                <a:moveTo>
                  <a:pt x="17551" y="1984"/>
                </a:moveTo>
                <a:cubicBezTo>
                  <a:pt x="17545" y="1984"/>
                  <a:pt x="17543" y="1984"/>
                  <a:pt x="17551" y="1984"/>
                </a:cubicBezTo>
                <a:close/>
                <a:moveTo>
                  <a:pt x="20352" y="1925"/>
                </a:moveTo>
                <a:cubicBezTo>
                  <a:pt x="20352" y="1918"/>
                  <a:pt x="20349" y="1918"/>
                  <a:pt x="20346" y="1920"/>
                </a:cubicBezTo>
                <a:cubicBezTo>
                  <a:pt x="20348" y="1922"/>
                  <a:pt x="20349" y="1923"/>
                  <a:pt x="20352" y="1925"/>
                </a:cubicBezTo>
                <a:close/>
                <a:moveTo>
                  <a:pt x="18262" y="1554"/>
                </a:moveTo>
                <a:cubicBezTo>
                  <a:pt x="18262" y="1548"/>
                  <a:pt x="18261" y="1549"/>
                  <a:pt x="18262" y="1554"/>
                </a:cubicBezTo>
                <a:close/>
                <a:moveTo>
                  <a:pt x="19859" y="2177"/>
                </a:moveTo>
                <a:cubicBezTo>
                  <a:pt x="19857" y="2174"/>
                  <a:pt x="19855" y="2171"/>
                  <a:pt x="19853" y="2168"/>
                </a:cubicBezTo>
                <a:cubicBezTo>
                  <a:pt x="19853" y="2178"/>
                  <a:pt x="19856" y="2180"/>
                  <a:pt x="19859" y="2177"/>
                </a:cubicBezTo>
                <a:close/>
                <a:moveTo>
                  <a:pt x="17918" y="1668"/>
                </a:moveTo>
                <a:cubicBezTo>
                  <a:pt x="17916" y="1670"/>
                  <a:pt x="17914" y="1673"/>
                  <a:pt x="17911" y="1675"/>
                </a:cubicBezTo>
                <a:cubicBezTo>
                  <a:pt x="17916" y="1673"/>
                  <a:pt x="17918" y="1671"/>
                  <a:pt x="17918" y="1668"/>
                </a:cubicBezTo>
                <a:close/>
                <a:moveTo>
                  <a:pt x="17358" y="3226"/>
                </a:moveTo>
                <a:cubicBezTo>
                  <a:pt x="17355" y="3230"/>
                  <a:pt x="17356" y="3233"/>
                  <a:pt x="17366" y="3233"/>
                </a:cubicBezTo>
                <a:cubicBezTo>
                  <a:pt x="17361" y="3230"/>
                  <a:pt x="17359" y="3227"/>
                  <a:pt x="17358" y="3226"/>
                </a:cubicBezTo>
                <a:close/>
                <a:moveTo>
                  <a:pt x="17358" y="2985"/>
                </a:moveTo>
                <a:cubicBezTo>
                  <a:pt x="17361" y="2984"/>
                  <a:pt x="17363" y="2984"/>
                  <a:pt x="17366" y="2983"/>
                </a:cubicBezTo>
                <a:cubicBezTo>
                  <a:pt x="17359" y="2983"/>
                  <a:pt x="17358" y="2984"/>
                  <a:pt x="17358" y="2985"/>
                </a:cubicBezTo>
                <a:close/>
                <a:moveTo>
                  <a:pt x="16767" y="2613"/>
                </a:moveTo>
                <a:cubicBezTo>
                  <a:pt x="16765" y="2610"/>
                  <a:pt x="16764" y="2608"/>
                  <a:pt x="16764" y="2608"/>
                </a:cubicBezTo>
                <a:cubicBezTo>
                  <a:pt x="16764" y="2611"/>
                  <a:pt x="16765" y="2612"/>
                  <a:pt x="16767" y="2613"/>
                </a:cubicBezTo>
                <a:close/>
                <a:moveTo>
                  <a:pt x="21007" y="1835"/>
                </a:moveTo>
                <a:cubicBezTo>
                  <a:pt x="21010" y="1834"/>
                  <a:pt x="21014" y="1834"/>
                  <a:pt x="21018" y="1833"/>
                </a:cubicBezTo>
                <a:cubicBezTo>
                  <a:pt x="21012" y="1827"/>
                  <a:pt x="21007" y="1825"/>
                  <a:pt x="21007" y="1835"/>
                </a:cubicBezTo>
                <a:close/>
                <a:moveTo>
                  <a:pt x="14664" y="7893"/>
                </a:moveTo>
                <a:cubicBezTo>
                  <a:pt x="14672" y="7879"/>
                  <a:pt x="14679" y="7867"/>
                  <a:pt x="14663" y="7881"/>
                </a:cubicBezTo>
                <a:cubicBezTo>
                  <a:pt x="14663" y="7886"/>
                  <a:pt x="14663" y="7889"/>
                  <a:pt x="14664" y="7893"/>
                </a:cubicBezTo>
                <a:close/>
                <a:moveTo>
                  <a:pt x="17357" y="2184"/>
                </a:moveTo>
                <a:cubicBezTo>
                  <a:pt x="17361" y="2181"/>
                  <a:pt x="17365" y="2173"/>
                  <a:pt x="17370" y="2166"/>
                </a:cubicBezTo>
                <a:cubicBezTo>
                  <a:pt x="17363" y="2160"/>
                  <a:pt x="17357" y="2163"/>
                  <a:pt x="17357" y="2184"/>
                </a:cubicBezTo>
                <a:close/>
                <a:moveTo>
                  <a:pt x="18668" y="2109"/>
                </a:moveTo>
                <a:cubicBezTo>
                  <a:pt x="18668" y="2109"/>
                  <a:pt x="18665" y="2107"/>
                  <a:pt x="18662" y="2103"/>
                </a:cubicBezTo>
                <a:cubicBezTo>
                  <a:pt x="18659" y="2107"/>
                  <a:pt x="18660" y="2109"/>
                  <a:pt x="18668" y="2109"/>
                </a:cubicBezTo>
                <a:close/>
                <a:moveTo>
                  <a:pt x="31795" y="3511"/>
                </a:moveTo>
                <a:cubicBezTo>
                  <a:pt x="31797" y="3514"/>
                  <a:pt x="31800" y="3517"/>
                  <a:pt x="31802" y="3520"/>
                </a:cubicBezTo>
                <a:cubicBezTo>
                  <a:pt x="31802" y="3515"/>
                  <a:pt x="31800" y="3512"/>
                  <a:pt x="31795" y="3511"/>
                </a:cubicBezTo>
                <a:close/>
                <a:moveTo>
                  <a:pt x="18396" y="2546"/>
                </a:moveTo>
                <a:cubicBezTo>
                  <a:pt x="18396" y="2546"/>
                  <a:pt x="18396" y="2546"/>
                  <a:pt x="18396" y="2546"/>
                </a:cubicBezTo>
                <a:cubicBezTo>
                  <a:pt x="18380" y="2546"/>
                  <a:pt x="18385" y="2547"/>
                  <a:pt x="18396" y="2546"/>
                </a:cubicBezTo>
                <a:close/>
                <a:moveTo>
                  <a:pt x="16670" y="3693"/>
                </a:moveTo>
                <a:cubicBezTo>
                  <a:pt x="16668" y="3695"/>
                  <a:pt x="16666" y="3697"/>
                  <a:pt x="16666" y="3699"/>
                </a:cubicBezTo>
                <a:cubicBezTo>
                  <a:pt x="16668" y="3699"/>
                  <a:pt x="16669" y="3699"/>
                  <a:pt x="16669" y="3699"/>
                </a:cubicBezTo>
                <a:cubicBezTo>
                  <a:pt x="16669" y="3697"/>
                  <a:pt x="16669" y="3695"/>
                  <a:pt x="16670" y="3693"/>
                </a:cubicBezTo>
                <a:close/>
                <a:moveTo>
                  <a:pt x="33518" y="2224"/>
                </a:moveTo>
                <a:cubicBezTo>
                  <a:pt x="33518" y="2224"/>
                  <a:pt x="33520" y="2226"/>
                  <a:pt x="33523" y="2229"/>
                </a:cubicBezTo>
                <a:cubicBezTo>
                  <a:pt x="33529" y="2226"/>
                  <a:pt x="33529" y="2224"/>
                  <a:pt x="33518" y="2224"/>
                </a:cubicBezTo>
                <a:close/>
                <a:moveTo>
                  <a:pt x="20263" y="11187"/>
                </a:moveTo>
                <a:cubicBezTo>
                  <a:pt x="20263" y="11187"/>
                  <a:pt x="20263" y="11188"/>
                  <a:pt x="20264" y="11188"/>
                </a:cubicBezTo>
                <a:cubicBezTo>
                  <a:pt x="20264" y="11188"/>
                  <a:pt x="20264" y="11188"/>
                  <a:pt x="20264" y="11188"/>
                </a:cubicBezTo>
                <a:cubicBezTo>
                  <a:pt x="20271" y="11189"/>
                  <a:pt x="20270" y="11187"/>
                  <a:pt x="20262" y="11183"/>
                </a:cubicBezTo>
                <a:cubicBezTo>
                  <a:pt x="20262" y="11184"/>
                  <a:pt x="20262" y="11186"/>
                  <a:pt x="20263" y="11187"/>
                </a:cubicBezTo>
                <a:close/>
                <a:moveTo>
                  <a:pt x="27240" y="7100"/>
                </a:moveTo>
                <a:cubicBezTo>
                  <a:pt x="27239" y="7101"/>
                  <a:pt x="27239" y="7101"/>
                  <a:pt x="27238" y="7101"/>
                </a:cubicBezTo>
                <a:cubicBezTo>
                  <a:pt x="27242" y="7102"/>
                  <a:pt x="27245" y="7102"/>
                  <a:pt x="27247" y="7104"/>
                </a:cubicBezTo>
                <a:cubicBezTo>
                  <a:pt x="27246" y="7101"/>
                  <a:pt x="27246" y="7100"/>
                  <a:pt x="27245" y="7099"/>
                </a:cubicBezTo>
                <a:cubicBezTo>
                  <a:pt x="27243" y="7100"/>
                  <a:pt x="27241" y="7100"/>
                  <a:pt x="27240" y="7100"/>
                </a:cubicBezTo>
                <a:close/>
                <a:moveTo>
                  <a:pt x="18050" y="2484"/>
                </a:moveTo>
                <a:cubicBezTo>
                  <a:pt x="18052" y="2486"/>
                  <a:pt x="18054" y="2487"/>
                  <a:pt x="18053" y="2484"/>
                </a:cubicBezTo>
                <a:cubicBezTo>
                  <a:pt x="18054" y="2482"/>
                  <a:pt x="18052" y="2483"/>
                  <a:pt x="18050" y="2484"/>
                </a:cubicBezTo>
                <a:close/>
                <a:moveTo>
                  <a:pt x="29724" y="3360"/>
                </a:moveTo>
                <a:cubicBezTo>
                  <a:pt x="29723" y="3358"/>
                  <a:pt x="29721" y="3357"/>
                  <a:pt x="29717" y="3357"/>
                </a:cubicBezTo>
                <a:cubicBezTo>
                  <a:pt x="29719" y="3359"/>
                  <a:pt x="29721" y="3359"/>
                  <a:pt x="29724" y="3360"/>
                </a:cubicBezTo>
                <a:close/>
                <a:moveTo>
                  <a:pt x="32083" y="2577"/>
                </a:moveTo>
                <a:cubicBezTo>
                  <a:pt x="32082" y="2575"/>
                  <a:pt x="32080" y="2574"/>
                  <a:pt x="32079" y="2573"/>
                </a:cubicBezTo>
                <a:cubicBezTo>
                  <a:pt x="32074" y="2583"/>
                  <a:pt x="32073" y="2588"/>
                  <a:pt x="32083" y="2577"/>
                </a:cubicBezTo>
                <a:close/>
                <a:moveTo>
                  <a:pt x="18207" y="2725"/>
                </a:moveTo>
                <a:cubicBezTo>
                  <a:pt x="18206" y="2723"/>
                  <a:pt x="18203" y="2719"/>
                  <a:pt x="18199" y="2712"/>
                </a:cubicBezTo>
                <a:cubicBezTo>
                  <a:pt x="18199" y="2717"/>
                  <a:pt x="18202" y="2722"/>
                  <a:pt x="18207" y="2725"/>
                </a:cubicBezTo>
                <a:close/>
                <a:moveTo>
                  <a:pt x="32114" y="2547"/>
                </a:moveTo>
                <a:cubicBezTo>
                  <a:pt x="32114" y="2542"/>
                  <a:pt x="32114" y="2539"/>
                  <a:pt x="32112" y="2538"/>
                </a:cubicBezTo>
                <a:cubicBezTo>
                  <a:pt x="32113" y="2541"/>
                  <a:pt x="32114" y="2543"/>
                  <a:pt x="32114" y="2547"/>
                </a:cubicBezTo>
                <a:close/>
                <a:moveTo>
                  <a:pt x="30898" y="2836"/>
                </a:moveTo>
                <a:cubicBezTo>
                  <a:pt x="30899" y="2835"/>
                  <a:pt x="30901" y="2835"/>
                  <a:pt x="30903" y="2835"/>
                </a:cubicBezTo>
                <a:cubicBezTo>
                  <a:pt x="30900" y="2832"/>
                  <a:pt x="30898" y="2832"/>
                  <a:pt x="30898" y="2836"/>
                </a:cubicBezTo>
                <a:close/>
                <a:moveTo>
                  <a:pt x="29996" y="3486"/>
                </a:moveTo>
                <a:cubicBezTo>
                  <a:pt x="29994" y="3482"/>
                  <a:pt x="29993" y="3482"/>
                  <a:pt x="29993" y="3486"/>
                </a:cubicBezTo>
                <a:cubicBezTo>
                  <a:pt x="29994" y="3486"/>
                  <a:pt x="29995" y="3486"/>
                  <a:pt x="29996" y="3486"/>
                </a:cubicBezTo>
                <a:close/>
                <a:moveTo>
                  <a:pt x="18323" y="2671"/>
                </a:moveTo>
                <a:cubicBezTo>
                  <a:pt x="18317" y="2672"/>
                  <a:pt x="18318" y="2673"/>
                  <a:pt x="18323" y="2673"/>
                </a:cubicBezTo>
                <a:cubicBezTo>
                  <a:pt x="18323" y="2672"/>
                  <a:pt x="18323" y="2672"/>
                  <a:pt x="18323" y="2671"/>
                </a:cubicBezTo>
                <a:close/>
                <a:moveTo>
                  <a:pt x="21404" y="6648"/>
                </a:moveTo>
                <a:cubicBezTo>
                  <a:pt x="21367" y="6629"/>
                  <a:pt x="21404" y="6652"/>
                  <a:pt x="21404" y="6648"/>
                </a:cubicBezTo>
                <a:close/>
                <a:moveTo>
                  <a:pt x="31089" y="10120"/>
                </a:moveTo>
                <a:cubicBezTo>
                  <a:pt x="31087" y="10123"/>
                  <a:pt x="31086" y="10125"/>
                  <a:pt x="31084" y="10128"/>
                </a:cubicBezTo>
                <a:cubicBezTo>
                  <a:pt x="31089" y="10128"/>
                  <a:pt x="31090" y="10125"/>
                  <a:pt x="31089" y="10120"/>
                </a:cubicBezTo>
                <a:close/>
                <a:moveTo>
                  <a:pt x="30830" y="10128"/>
                </a:moveTo>
                <a:cubicBezTo>
                  <a:pt x="30820" y="10136"/>
                  <a:pt x="30793" y="10190"/>
                  <a:pt x="30782" y="10190"/>
                </a:cubicBezTo>
                <a:cubicBezTo>
                  <a:pt x="30773" y="10188"/>
                  <a:pt x="30679" y="10190"/>
                  <a:pt x="30654" y="10190"/>
                </a:cubicBezTo>
                <a:cubicBezTo>
                  <a:pt x="30679" y="10200"/>
                  <a:pt x="30668" y="10315"/>
                  <a:pt x="30745" y="10252"/>
                </a:cubicBezTo>
                <a:cubicBezTo>
                  <a:pt x="30745" y="10258"/>
                  <a:pt x="30744" y="10268"/>
                  <a:pt x="30743" y="10275"/>
                </a:cubicBezTo>
                <a:cubicBezTo>
                  <a:pt x="30926" y="10328"/>
                  <a:pt x="31023" y="10197"/>
                  <a:pt x="31051" y="10070"/>
                </a:cubicBezTo>
                <a:cubicBezTo>
                  <a:pt x="31072" y="10093"/>
                  <a:pt x="31087" y="10111"/>
                  <a:pt x="31089" y="10120"/>
                </a:cubicBezTo>
                <a:cubicBezTo>
                  <a:pt x="31180" y="9998"/>
                  <a:pt x="30931" y="9877"/>
                  <a:pt x="30876" y="9847"/>
                </a:cubicBezTo>
                <a:cubicBezTo>
                  <a:pt x="30864" y="9847"/>
                  <a:pt x="30871" y="9844"/>
                  <a:pt x="30863" y="9842"/>
                </a:cubicBezTo>
                <a:cubicBezTo>
                  <a:pt x="30865" y="9870"/>
                  <a:pt x="30816" y="9810"/>
                  <a:pt x="30818" y="9816"/>
                </a:cubicBezTo>
                <a:cubicBezTo>
                  <a:pt x="30828" y="9816"/>
                  <a:pt x="30800" y="9850"/>
                  <a:pt x="30802" y="9847"/>
                </a:cubicBezTo>
                <a:cubicBezTo>
                  <a:pt x="30812" y="9853"/>
                  <a:pt x="30948" y="9968"/>
                  <a:pt x="31030" y="10049"/>
                </a:cubicBezTo>
                <a:cubicBezTo>
                  <a:pt x="31014" y="10043"/>
                  <a:pt x="30996" y="10034"/>
                  <a:pt x="30995" y="10034"/>
                </a:cubicBezTo>
                <a:cubicBezTo>
                  <a:pt x="30929" y="10034"/>
                  <a:pt x="30972" y="10128"/>
                  <a:pt x="30962" y="10128"/>
                </a:cubicBezTo>
                <a:cubicBezTo>
                  <a:pt x="30953" y="10130"/>
                  <a:pt x="30898" y="10129"/>
                  <a:pt x="30898" y="10122"/>
                </a:cubicBezTo>
                <a:cubicBezTo>
                  <a:pt x="30898" y="10141"/>
                  <a:pt x="30905" y="10128"/>
                  <a:pt x="30915" y="10128"/>
                </a:cubicBezTo>
                <a:cubicBezTo>
                  <a:pt x="30891" y="10128"/>
                  <a:pt x="30892" y="10190"/>
                  <a:pt x="30834" y="10190"/>
                </a:cubicBezTo>
                <a:cubicBezTo>
                  <a:pt x="30834" y="10182"/>
                  <a:pt x="30837" y="10128"/>
                  <a:pt x="30830" y="10128"/>
                </a:cubicBezTo>
                <a:close/>
                <a:moveTo>
                  <a:pt x="30743" y="10275"/>
                </a:moveTo>
                <a:cubicBezTo>
                  <a:pt x="30743" y="10275"/>
                  <a:pt x="30742" y="10275"/>
                  <a:pt x="30742" y="10275"/>
                </a:cubicBezTo>
                <a:cubicBezTo>
                  <a:pt x="30742" y="10289"/>
                  <a:pt x="30743" y="10284"/>
                  <a:pt x="30743" y="10275"/>
                </a:cubicBezTo>
                <a:close/>
                <a:moveTo>
                  <a:pt x="30654" y="10190"/>
                </a:moveTo>
                <a:cubicBezTo>
                  <a:pt x="30652" y="10189"/>
                  <a:pt x="30650" y="10189"/>
                  <a:pt x="30648" y="10189"/>
                </a:cubicBezTo>
                <a:cubicBezTo>
                  <a:pt x="30648" y="10190"/>
                  <a:pt x="30650" y="10190"/>
                  <a:pt x="30654" y="10190"/>
                </a:cubicBezTo>
                <a:close/>
                <a:moveTo>
                  <a:pt x="30835" y="10668"/>
                </a:moveTo>
                <a:cubicBezTo>
                  <a:pt x="30833" y="10670"/>
                  <a:pt x="30830" y="10675"/>
                  <a:pt x="30827" y="10679"/>
                </a:cubicBezTo>
                <a:cubicBezTo>
                  <a:pt x="30832" y="10680"/>
                  <a:pt x="30835" y="10677"/>
                  <a:pt x="30835" y="10668"/>
                </a:cubicBezTo>
                <a:close/>
                <a:moveTo>
                  <a:pt x="30584" y="10255"/>
                </a:moveTo>
                <a:cubicBezTo>
                  <a:pt x="30697" y="10283"/>
                  <a:pt x="30551" y="10362"/>
                  <a:pt x="30527" y="10351"/>
                </a:cubicBezTo>
                <a:cubicBezTo>
                  <a:pt x="30534" y="10386"/>
                  <a:pt x="30742" y="10615"/>
                  <a:pt x="30742" y="10592"/>
                </a:cubicBezTo>
                <a:cubicBezTo>
                  <a:pt x="30744" y="10597"/>
                  <a:pt x="30805" y="10676"/>
                  <a:pt x="30827" y="10679"/>
                </a:cubicBezTo>
                <a:cubicBezTo>
                  <a:pt x="30822" y="10686"/>
                  <a:pt x="30815" y="10693"/>
                  <a:pt x="30806" y="10692"/>
                </a:cubicBezTo>
                <a:cubicBezTo>
                  <a:pt x="30823" y="10700"/>
                  <a:pt x="30857" y="10725"/>
                  <a:pt x="30899" y="10720"/>
                </a:cubicBezTo>
                <a:cubicBezTo>
                  <a:pt x="30914" y="10720"/>
                  <a:pt x="30880" y="10752"/>
                  <a:pt x="30877" y="10754"/>
                </a:cubicBezTo>
                <a:cubicBezTo>
                  <a:pt x="30888" y="10760"/>
                  <a:pt x="30970" y="10783"/>
                  <a:pt x="30889" y="10783"/>
                </a:cubicBezTo>
                <a:cubicBezTo>
                  <a:pt x="30894" y="10782"/>
                  <a:pt x="30761" y="10752"/>
                  <a:pt x="30785" y="10752"/>
                </a:cubicBezTo>
                <a:cubicBezTo>
                  <a:pt x="30579" y="10741"/>
                  <a:pt x="30481" y="10642"/>
                  <a:pt x="30436" y="10502"/>
                </a:cubicBezTo>
                <a:cubicBezTo>
                  <a:pt x="30404" y="10502"/>
                  <a:pt x="30330" y="10455"/>
                  <a:pt x="30293" y="10440"/>
                </a:cubicBezTo>
                <a:cubicBezTo>
                  <a:pt x="30268" y="10440"/>
                  <a:pt x="30291" y="10471"/>
                  <a:pt x="30242" y="10471"/>
                </a:cubicBezTo>
                <a:cubicBezTo>
                  <a:pt x="30254" y="10449"/>
                  <a:pt x="30216" y="10513"/>
                  <a:pt x="30212" y="10501"/>
                </a:cubicBezTo>
                <a:cubicBezTo>
                  <a:pt x="30214" y="10519"/>
                  <a:pt x="30210" y="10501"/>
                  <a:pt x="30206" y="10502"/>
                </a:cubicBezTo>
                <a:cubicBezTo>
                  <a:pt x="30211" y="10502"/>
                  <a:pt x="30212" y="10518"/>
                  <a:pt x="30212" y="10534"/>
                </a:cubicBezTo>
                <a:cubicBezTo>
                  <a:pt x="30218" y="10536"/>
                  <a:pt x="30217" y="10540"/>
                  <a:pt x="30212" y="10544"/>
                </a:cubicBezTo>
                <a:cubicBezTo>
                  <a:pt x="30212" y="10555"/>
                  <a:pt x="30211" y="10564"/>
                  <a:pt x="30211" y="10564"/>
                </a:cubicBezTo>
                <a:cubicBezTo>
                  <a:pt x="30206" y="10564"/>
                  <a:pt x="30206" y="10557"/>
                  <a:pt x="30206" y="10549"/>
                </a:cubicBezTo>
                <a:cubicBezTo>
                  <a:pt x="30194" y="10557"/>
                  <a:pt x="30177" y="10565"/>
                  <a:pt x="30180" y="10564"/>
                </a:cubicBezTo>
                <a:cubicBezTo>
                  <a:pt x="30179" y="10631"/>
                  <a:pt x="30030" y="10665"/>
                  <a:pt x="29926" y="10627"/>
                </a:cubicBezTo>
                <a:cubicBezTo>
                  <a:pt x="29884" y="10612"/>
                  <a:pt x="29917" y="10555"/>
                  <a:pt x="29857" y="10533"/>
                </a:cubicBezTo>
                <a:cubicBezTo>
                  <a:pt x="29818" y="10519"/>
                  <a:pt x="29759" y="10533"/>
                  <a:pt x="29753" y="10533"/>
                </a:cubicBezTo>
                <a:cubicBezTo>
                  <a:pt x="29718" y="10542"/>
                  <a:pt x="29655" y="10537"/>
                  <a:pt x="29616" y="10533"/>
                </a:cubicBezTo>
                <a:cubicBezTo>
                  <a:pt x="29615" y="10533"/>
                  <a:pt x="29636" y="10410"/>
                  <a:pt x="29713" y="10408"/>
                </a:cubicBezTo>
                <a:cubicBezTo>
                  <a:pt x="29730" y="10408"/>
                  <a:pt x="29681" y="10256"/>
                  <a:pt x="29681" y="10246"/>
                </a:cubicBezTo>
                <a:cubicBezTo>
                  <a:pt x="29674" y="10234"/>
                  <a:pt x="29647" y="10211"/>
                  <a:pt x="29650" y="10189"/>
                </a:cubicBezTo>
                <a:cubicBezTo>
                  <a:pt x="29650" y="10137"/>
                  <a:pt x="29410" y="10126"/>
                  <a:pt x="29410" y="10065"/>
                </a:cubicBezTo>
                <a:cubicBezTo>
                  <a:pt x="29385" y="10075"/>
                  <a:pt x="29399" y="10085"/>
                  <a:pt x="29379" y="10096"/>
                </a:cubicBezTo>
                <a:cubicBezTo>
                  <a:pt x="29386" y="10096"/>
                  <a:pt x="29273" y="10017"/>
                  <a:pt x="29275" y="10018"/>
                </a:cubicBezTo>
                <a:cubicBezTo>
                  <a:pt x="29275" y="10050"/>
                  <a:pt x="29227" y="9986"/>
                  <a:pt x="29225" y="9974"/>
                </a:cubicBezTo>
                <a:cubicBezTo>
                  <a:pt x="29221" y="9987"/>
                  <a:pt x="29207" y="10018"/>
                  <a:pt x="29201" y="10034"/>
                </a:cubicBezTo>
                <a:cubicBezTo>
                  <a:pt x="29246" y="10034"/>
                  <a:pt x="29150" y="10064"/>
                  <a:pt x="29150" y="10037"/>
                </a:cubicBezTo>
                <a:cubicBezTo>
                  <a:pt x="29151" y="9970"/>
                  <a:pt x="29057" y="9913"/>
                  <a:pt x="29057" y="9904"/>
                </a:cubicBezTo>
                <a:cubicBezTo>
                  <a:pt x="29058" y="9902"/>
                  <a:pt x="29060" y="9882"/>
                  <a:pt x="29057" y="9880"/>
                </a:cubicBezTo>
                <a:cubicBezTo>
                  <a:pt x="29057" y="9826"/>
                  <a:pt x="29125" y="9866"/>
                  <a:pt x="29144" y="9875"/>
                </a:cubicBezTo>
                <a:cubicBezTo>
                  <a:pt x="29151" y="9872"/>
                  <a:pt x="29220" y="9842"/>
                  <a:pt x="29238" y="9842"/>
                </a:cubicBezTo>
                <a:cubicBezTo>
                  <a:pt x="29215" y="9813"/>
                  <a:pt x="29139" y="9822"/>
                  <a:pt x="29119" y="9816"/>
                </a:cubicBezTo>
                <a:cubicBezTo>
                  <a:pt x="29118" y="9879"/>
                  <a:pt x="29098" y="9831"/>
                  <a:pt x="29089" y="9816"/>
                </a:cubicBezTo>
                <a:cubicBezTo>
                  <a:pt x="29053" y="9816"/>
                  <a:pt x="28929" y="9691"/>
                  <a:pt x="28933" y="9691"/>
                </a:cubicBezTo>
                <a:cubicBezTo>
                  <a:pt x="28919" y="9694"/>
                  <a:pt x="28908" y="9690"/>
                  <a:pt x="28901" y="9676"/>
                </a:cubicBezTo>
                <a:cubicBezTo>
                  <a:pt x="28899" y="9676"/>
                  <a:pt x="28902" y="9659"/>
                  <a:pt x="28901" y="9657"/>
                </a:cubicBezTo>
                <a:cubicBezTo>
                  <a:pt x="28901" y="9617"/>
                  <a:pt x="29405" y="9565"/>
                  <a:pt x="29275" y="9753"/>
                </a:cubicBezTo>
                <a:cubicBezTo>
                  <a:pt x="29287" y="9800"/>
                  <a:pt x="29275" y="9770"/>
                  <a:pt x="29275" y="9795"/>
                </a:cubicBezTo>
                <a:cubicBezTo>
                  <a:pt x="29270" y="9792"/>
                  <a:pt x="29302" y="9832"/>
                  <a:pt x="29305" y="9844"/>
                </a:cubicBezTo>
                <a:cubicBezTo>
                  <a:pt x="29307" y="9835"/>
                  <a:pt x="29306" y="9816"/>
                  <a:pt x="29310" y="9816"/>
                </a:cubicBezTo>
                <a:cubicBezTo>
                  <a:pt x="29311" y="9816"/>
                  <a:pt x="29322" y="9816"/>
                  <a:pt x="29323" y="9816"/>
                </a:cubicBezTo>
                <a:cubicBezTo>
                  <a:pt x="29348" y="9816"/>
                  <a:pt x="29337" y="9881"/>
                  <a:pt x="29338" y="9890"/>
                </a:cubicBezTo>
                <a:cubicBezTo>
                  <a:pt x="29338" y="9847"/>
                  <a:pt x="29367" y="9930"/>
                  <a:pt x="29369" y="9940"/>
                </a:cubicBezTo>
                <a:cubicBezTo>
                  <a:pt x="29374" y="9914"/>
                  <a:pt x="29396" y="9897"/>
                  <a:pt x="29399" y="9934"/>
                </a:cubicBezTo>
                <a:cubicBezTo>
                  <a:pt x="29410" y="9919"/>
                  <a:pt x="29432" y="9883"/>
                  <a:pt x="29435" y="9878"/>
                </a:cubicBezTo>
                <a:cubicBezTo>
                  <a:pt x="29445" y="9878"/>
                  <a:pt x="29443" y="9890"/>
                  <a:pt x="29439" y="9900"/>
                </a:cubicBezTo>
                <a:cubicBezTo>
                  <a:pt x="29462" y="9868"/>
                  <a:pt x="29451" y="9852"/>
                  <a:pt x="29494" y="9851"/>
                </a:cubicBezTo>
                <a:cubicBezTo>
                  <a:pt x="29495" y="9852"/>
                  <a:pt x="29485" y="9822"/>
                  <a:pt x="29479" y="9813"/>
                </a:cubicBezTo>
                <a:cubicBezTo>
                  <a:pt x="29492" y="9807"/>
                  <a:pt x="29532" y="9793"/>
                  <a:pt x="29553" y="9785"/>
                </a:cubicBezTo>
                <a:cubicBezTo>
                  <a:pt x="29551" y="9784"/>
                  <a:pt x="29549" y="9784"/>
                  <a:pt x="29548" y="9784"/>
                </a:cubicBezTo>
                <a:cubicBezTo>
                  <a:pt x="29590" y="9708"/>
                  <a:pt x="29680" y="9727"/>
                  <a:pt x="29741" y="9784"/>
                </a:cubicBezTo>
                <a:cubicBezTo>
                  <a:pt x="29783" y="9784"/>
                  <a:pt x="29806" y="9790"/>
                  <a:pt x="29806" y="9824"/>
                </a:cubicBezTo>
                <a:cubicBezTo>
                  <a:pt x="29980" y="9822"/>
                  <a:pt x="30152" y="9946"/>
                  <a:pt x="30296" y="10009"/>
                </a:cubicBezTo>
                <a:cubicBezTo>
                  <a:pt x="30308" y="10026"/>
                  <a:pt x="30333" y="10057"/>
                  <a:pt x="30336" y="10035"/>
                </a:cubicBezTo>
                <a:cubicBezTo>
                  <a:pt x="30348" y="10046"/>
                  <a:pt x="30384" y="10071"/>
                  <a:pt x="30367" y="10065"/>
                </a:cubicBezTo>
                <a:cubicBezTo>
                  <a:pt x="30389" y="10157"/>
                  <a:pt x="30581" y="10218"/>
                  <a:pt x="30584" y="10255"/>
                </a:cubicBezTo>
                <a:close/>
                <a:moveTo>
                  <a:pt x="30524" y="10349"/>
                </a:moveTo>
                <a:cubicBezTo>
                  <a:pt x="30524" y="10349"/>
                  <a:pt x="30524" y="10349"/>
                  <a:pt x="30524" y="10349"/>
                </a:cubicBezTo>
                <a:cubicBezTo>
                  <a:pt x="30524" y="10349"/>
                  <a:pt x="30524" y="10349"/>
                  <a:pt x="30524" y="10349"/>
                </a:cubicBezTo>
                <a:cubicBezTo>
                  <a:pt x="30524" y="10349"/>
                  <a:pt x="30524" y="10349"/>
                  <a:pt x="30524" y="10349"/>
                </a:cubicBezTo>
                <a:close/>
                <a:moveTo>
                  <a:pt x="30336" y="10032"/>
                </a:moveTo>
                <a:cubicBezTo>
                  <a:pt x="30329" y="10029"/>
                  <a:pt x="30331" y="10031"/>
                  <a:pt x="30336" y="10035"/>
                </a:cubicBezTo>
                <a:cubicBezTo>
                  <a:pt x="30336" y="10034"/>
                  <a:pt x="30336" y="10034"/>
                  <a:pt x="30336" y="10032"/>
                </a:cubicBezTo>
                <a:close/>
                <a:moveTo>
                  <a:pt x="30305" y="10013"/>
                </a:moveTo>
                <a:cubicBezTo>
                  <a:pt x="30300" y="10010"/>
                  <a:pt x="30296" y="10007"/>
                  <a:pt x="30293" y="10003"/>
                </a:cubicBezTo>
                <a:cubicBezTo>
                  <a:pt x="30288" y="9996"/>
                  <a:pt x="30291" y="10001"/>
                  <a:pt x="30296" y="10009"/>
                </a:cubicBezTo>
                <a:cubicBezTo>
                  <a:pt x="30299" y="10011"/>
                  <a:pt x="30302" y="10012"/>
                  <a:pt x="30305" y="10013"/>
                </a:cubicBezTo>
                <a:close/>
                <a:moveTo>
                  <a:pt x="29475" y="9816"/>
                </a:moveTo>
                <a:cubicBezTo>
                  <a:pt x="29475" y="9815"/>
                  <a:pt x="29475" y="9815"/>
                  <a:pt x="29475" y="9814"/>
                </a:cubicBezTo>
                <a:cubicBezTo>
                  <a:pt x="29474" y="9815"/>
                  <a:pt x="29474" y="9816"/>
                  <a:pt x="29475" y="9816"/>
                </a:cubicBezTo>
                <a:close/>
                <a:moveTo>
                  <a:pt x="29475" y="9814"/>
                </a:moveTo>
                <a:cubicBezTo>
                  <a:pt x="29476" y="9814"/>
                  <a:pt x="29478" y="9813"/>
                  <a:pt x="29479" y="9813"/>
                </a:cubicBezTo>
                <a:cubicBezTo>
                  <a:pt x="29477" y="9809"/>
                  <a:pt x="29476" y="9809"/>
                  <a:pt x="29475" y="9814"/>
                </a:cubicBezTo>
                <a:close/>
                <a:moveTo>
                  <a:pt x="28107" y="8118"/>
                </a:moveTo>
                <a:cubicBezTo>
                  <a:pt x="28111" y="8112"/>
                  <a:pt x="28117" y="8106"/>
                  <a:pt x="28124" y="8100"/>
                </a:cubicBezTo>
                <a:cubicBezTo>
                  <a:pt x="28113" y="8100"/>
                  <a:pt x="28108" y="8107"/>
                  <a:pt x="28107" y="8118"/>
                </a:cubicBezTo>
                <a:close/>
                <a:moveTo>
                  <a:pt x="28153" y="8381"/>
                </a:moveTo>
                <a:cubicBezTo>
                  <a:pt x="28152" y="8382"/>
                  <a:pt x="28152" y="8383"/>
                  <a:pt x="28152" y="8385"/>
                </a:cubicBezTo>
                <a:cubicBezTo>
                  <a:pt x="28152" y="8385"/>
                  <a:pt x="28152" y="8383"/>
                  <a:pt x="28153" y="8381"/>
                </a:cubicBezTo>
                <a:close/>
                <a:moveTo>
                  <a:pt x="28090" y="8380"/>
                </a:moveTo>
                <a:cubicBezTo>
                  <a:pt x="28099" y="8292"/>
                  <a:pt x="28090" y="8232"/>
                  <a:pt x="28090" y="8214"/>
                </a:cubicBezTo>
                <a:cubicBezTo>
                  <a:pt x="28093" y="8167"/>
                  <a:pt x="28089" y="8142"/>
                  <a:pt x="28107" y="8118"/>
                </a:cubicBezTo>
                <a:cubicBezTo>
                  <a:pt x="28101" y="8164"/>
                  <a:pt x="28166" y="8280"/>
                  <a:pt x="28166" y="8256"/>
                </a:cubicBezTo>
                <a:cubicBezTo>
                  <a:pt x="28166" y="8255"/>
                  <a:pt x="28175" y="8224"/>
                  <a:pt x="28177" y="8224"/>
                </a:cubicBezTo>
                <a:cubicBezTo>
                  <a:pt x="28177" y="8225"/>
                  <a:pt x="28185" y="8225"/>
                  <a:pt x="28190" y="8225"/>
                </a:cubicBezTo>
                <a:cubicBezTo>
                  <a:pt x="28174" y="8227"/>
                  <a:pt x="28194" y="8246"/>
                  <a:pt x="28204" y="8253"/>
                </a:cubicBezTo>
                <a:cubicBezTo>
                  <a:pt x="28204" y="8246"/>
                  <a:pt x="28225" y="8228"/>
                  <a:pt x="28229" y="8225"/>
                </a:cubicBezTo>
                <a:cubicBezTo>
                  <a:pt x="28266" y="8225"/>
                  <a:pt x="28228" y="8287"/>
                  <a:pt x="28228" y="8288"/>
                </a:cubicBezTo>
                <a:cubicBezTo>
                  <a:pt x="28234" y="8284"/>
                  <a:pt x="28239" y="8283"/>
                  <a:pt x="28246" y="8282"/>
                </a:cubicBezTo>
                <a:cubicBezTo>
                  <a:pt x="28214" y="8286"/>
                  <a:pt x="28247" y="8294"/>
                  <a:pt x="28245" y="8321"/>
                </a:cubicBezTo>
                <a:cubicBezTo>
                  <a:pt x="28257" y="8321"/>
                  <a:pt x="28265" y="8323"/>
                  <a:pt x="28270" y="8326"/>
                </a:cubicBezTo>
                <a:cubicBezTo>
                  <a:pt x="28273" y="8313"/>
                  <a:pt x="28276" y="8302"/>
                  <a:pt x="28277" y="8292"/>
                </a:cubicBezTo>
                <a:cubicBezTo>
                  <a:pt x="28308" y="8292"/>
                  <a:pt x="28308" y="8292"/>
                  <a:pt x="28308" y="8292"/>
                </a:cubicBezTo>
                <a:cubicBezTo>
                  <a:pt x="28308" y="8417"/>
                  <a:pt x="28266" y="8434"/>
                  <a:pt x="28246" y="8543"/>
                </a:cubicBezTo>
                <a:cubicBezTo>
                  <a:pt x="28246" y="8609"/>
                  <a:pt x="28081" y="8412"/>
                  <a:pt x="28149" y="8412"/>
                </a:cubicBezTo>
                <a:cubicBezTo>
                  <a:pt x="28149" y="8411"/>
                  <a:pt x="28174" y="8411"/>
                  <a:pt x="28182" y="8414"/>
                </a:cubicBezTo>
                <a:cubicBezTo>
                  <a:pt x="28177" y="8400"/>
                  <a:pt x="28156" y="8367"/>
                  <a:pt x="28153" y="8381"/>
                </a:cubicBezTo>
                <a:cubicBezTo>
                  <a:pt x="28153" y="8371"/>
                  <a:pt x="28153" y="8350"/>
                  <a:pt x="28152" y="8349"/>
                </a:cubicBezTo>
                <a:cubicBezTo>
                  <a:pt x="28151" y="8351"/>
                  <a:pt x="28131" y="8348"/>
                  <a:pt x="28134" y="8349"/>
                </a:cubicBezTo>
                <a:cubicBezTo>
                  <a:pt x="28163" y="8349"/>
                  <a:pt x="28090" y="8404"/>
                  <a:pt x="28090" y="8380"/>
                </a:cubicBezTo>
                <a:close/>
                <a:moveTo>
                  <a:pt x="28228" y="8461"/>
                </a:moveTo>
                <a:cubicBezTo>
                  <a:pt x="28228" y="8393"/>
                  <a:pt x="28224" y="8492"/>
                  <a:pt x="28228" y="8461"/>
                </a:cubicBezTo>
                <a:close/>
                <a:moveTo>
                  <a:pt x="28193" y="8224"/>
                </a:moveTo>
                <a:cubicBezTo>
                  <a:pt x="28191" y="8224"/>
                  <a:pt x="28191" y="8225"/>
                  <a:pt x="28190" y="8225"/>
                </a:cubicBezTo>
                <a:cubicBezTo>
                  <a:pt x="28191" y="8225"/>
                  <a:pt x="28192" y="8225"/>
                  <a:pt x="28193" y="8224"/>
                </a:cubicBezTo>
                <a:close/>
                <a:moveTo>
                  <a:pt x="27622" y="8692"/>
                </a:moveTo>
                <a:cubicBezTo>
                  <a:pt x="27624" y="8691"/>
                  <a:pt x="27659" y="8653"/>
                  <a:pt x="27653" y="8656"/>
                </a:cubicBezTo>
                <a:cubicBezTo>
                  <a:pt x="27652" y="8655"/>
                  <a:pt x="27652" y="8655"/>
                  <a:pt x="27652" y="8655"/>
                </a:cubicBezTo>
                <a:cubicBezTo>
                  <a:pt x="27662" y="8644"/>
                  <a:pt x="27661" y="8616"/>
                  <a:pt x="27661" y="8599"/>
                </a:cubicBezTo>
                <a:cubicBezTo>
                  <a:pt x="27704" y="8599"/>
                  <a:pt x="27934" y="8368"/>
                  <a:pt x="27934" y="8376"/>
                </a:cubicBezTo>
                <a:cubicBezTo>
                  <a:pt x="27933" y="8375"/>
                  <a:pt x="27934" y="8361"/>
                  <a:pt x="27934" y="8361"/>
                </a:cubicBezTo>
                <a:cubicBezTo>
                  <a:pt x="27934" y="8344"/>
                  <a:pt x="27900" y="8354"/>
                  <a:pt x="27895" y="8349"/>
                </a:cubicBezTo>
                <a:cubicBezTo>
                  <a:pt x="27908" y="8349"/>
                  <a:pt x="27897" y="8224"/>
                  <a:pt x="27903" y="8224"/>
                </a:cubicBezTo>
                <a:cubicBezTo>
                  <a:pt x="27860" y="8241"/>
                  <a:pt x="27833" y="8292"/>
                  <a:pt x="27840" y="8342"/>
                </a:cubicBezTo>
                <a:cubicBezTo>
                  <a:pt x="27840" y="8351"/>
                  <a:pt x="27841" y="8349"/>
                  <a:pt x="27839" y="8349"/>
                </a:cubicBezTo>
                <a:cubicBezTo>
                  <a:pt x="27805" y="8362"/>
                  <a:pt x="27809" y="8370"/>
                  <a:pt x="27809" y="8385"/>
                </a:cubicBezTo>
                <a:cubicBezTo>
                  <a:pt x="27792" y="8412"/>
                  <a:pt x="27746" y="8461"/>
                  <a:pt x="27746" y="8485"/>
                </a:cubicBezTo>
                <a:cubicBezTo>
                  <a:pt x="27714" y="8492"/>
                  <a:pt x="27587" y="8692"/>
                  <a:pt x="27622" y="8692"/>
                </a:cubicBezTo>
                <a:close/>
                <a:moveTo>
                  <a:pt x="28494" y="8411"/>
                </a:moveTo>
                <a:cubicBezTo>
                  <a:pt x="28495" y="8413"/>
                  <a:pt x="28496" y="8415"/>
                  <a:pt x="28497" y="8417"/>
                </a:cubicBezTo>
                <a:cubicBezTo>
                  <a:pt x="28497" y="8414"/>
                  <a:pt x="28497" y="8411"/>
                  <a:pt x="28494" y="8411"/>
                </a:cubicBezTo>
                <a:close/>
                <a:moveTo>
                  <a:pt x="27898" y="7695"/>
                </a:moveTo>
                <a:cubicBezTo>
                  <a:pt x="27899" y="7685"/>
                  <a:pt x="27937" y="7705"/>
                  <a:pt x="27934" y="7730"/>
                </a:cubicBezTo>
                <a:cubicBezTo>
                  <a:pt x="27936" y="7726"/>
                  <a:pt x="27939" y="7725"/>
                  <a:pt x="27942" y="7725"/>
                </a:cubicBezTo>
                <a:cubicBezTo>
                  <a:pt x="27932" y="7725"/>
                  <a:pt x="27915" y="7631"/>
                  <a:pt x="27965" y="7630"/>
                </a:cubicBezTo>
                <a:cubicBezTo>
                  <a:pt x="27938" y="7606"/>
                  <a:pt x="27916" y="7603"/>
                  <a:pt x="27965" y="7583"/>
                </a:cubicBezTo>
                <a:cubicBezTo>
                  <a:pt x="27876" y="7582"/>
                  <a:pt x="28009" y="7444"/>
                  <a:pt x="28008" y="7444"/>
                </a:cubicBezTo>
                <a:cubicBezTo>
                  <a:pt x="28024" y="7437"/>
                  <a:pt x="28133" y="7444"/>
                  <a:pt x="28116" y="7444"/>
                </a:cubicBezTo>
                <a:cubicBezTo>
                  <a:pt x="28140" y="7486"/>
                  <a:pt x="28152" y="7535"/>
                  <a:pt x="28152" y="7573"/>
                </a:cubicBezTo>
                <a:cubicBezTo>
                  <a:pt x="28153" y="7577"/>
                  <a:pt x="28152" y="7578"/>
                  <a:pt x="28152" y="7578"/>
                </a:cubicBezTo>
                <a:cubicBezTo>
                  <a:pt x="28157" y="7611"/>
                  <a:pt x="28152" y="7725"/>
                  <a:pt x="28128" y="7725"/>
                </a:cubicBezTo>
                <a:cubicBezTo>
                  <a:pt x="28108" y="7732"/>
                  <a:pt x="28097" y="7776"/>
                  <a:pt x="28097" y="7735"/>
                </a:cubicBezTo>
                <a:cubicBezTo>
                  <a:pt x="28097" y="7764"/>
                  <a:pt x="28093" y="7752"/>
                  <a:pt x="28070" y="7758"/>
                </a:cubicBezTo>
                <a:cubicBezTo>
                  <a:pt x="28082" y="7760"/>
                  <a:pt x="28078" y="7760"/>
                  <a:pt x="28058" y="7759"/>
                </a:cubicBezTo>
                <a:cubicBezTo>
                  <a:pt x="28058" y="7798"/>
                  <a:pt x="28089" y="7892"/>
                  <a:pt x="28090" y="7944"/>
                </a:cubicBezTo>
                <a:cubicBezTo>
                  <a:pt x="28087" y="7945"/>
                  <a:pt x="28214" y="7901"/>
                  <a:pt x="28214" y="7944"/>
                </a:cubicBezTo>
                <a:cubicBezTo>
                  <a:pt x="28219" y="7948"/>
                  <a:pt x="28217" y="7947"/>
                  <a:pt x="28214" y="7946"/>
                </a:cubicBezTo>
                <a:cubicBezTo>
                  <a:pt x="28215" y="7954"/>
                  <a:pt x="28215" y="7980"/>
                  <a:pt x="28214" y="7975"/>
                </a:cubicBezTo>
                <a:cubicBezTo>
                  <a:pt x="28187" y="7983"/>
                  <a:pt x="28308" y="7956"/>
                  <a:pt x="28308" y="7972"/>
                </a:cubicBezTo>
                <a:cubicBezTo>
                  <a:pt x="28303" y="7977"/>
                  <a:pt x="28295" y="7991"/>
                  <a:pt x="28308" y="8005"/>
                </a:cubicBezTo>
                <a:cubicBezTo>
                  <a:pt x="28308" y="8008"/>
                  <a:pt x="28271" y="8004"/>
                  <a:pt x="28269" y="8006"/>
                </a:cubicBezTo>
                <a:cubicBezTo>
                  <a:pt x="28284" y="8006"/>
                  <a:pt x="28275" y="8036"/>
                  <a:pt x="28273" y="8037"/>
                </a:cubicBezTo>
                <a:cubicBezTo>
                  <a:pt x="28359" y="8037"/>
                  <a:pt x="28338" y="8084"/>
                  <a:pt x="28308" y="8125"/>
                </a:cubicBezTo>
                <a:cubicBezTo>
                  <a:pt x="28318" y="8130"/>
                  <a:pt x="28328" y="8132"/>
                  <a:pt x="28339" y="8131"/>
                </a:cubicBezTo>
                <a:cubicBezTo>
                  <a:pt x="28347" y="8116"/>
                  <a:pt x="28340" y="8109"/>
                  <a:pt x="28346" y="8100"/>
                </a:cubicBezTo>
                <a:cubicBezTo>
                  <a:pt x="28373" y="8100"/>
                  <a:pt x="28351" y="8142"/>
                  <a:pt x="28406" y="8100"/>
                </a:cubicBezTo>
                <a:cubicBezTo>
                  <a:pt x="28456" y="8100"/>
                  <a:pt x="28472" y="8275"/>
                  <a:pt x="28494" y="8321"/>
                </a:cubicBezTo>
                <a:cubicBezTo>
                  <a:pt x="28484" y="8310"/>
                  <a:pt x="28402" y="8330"/>
                  <a:pt x="28402" y="8309"/>
                </a:cubicBezTo>
                <a:cubicBezTo>
                  <a:pt x="28405" y="8315"/>
                  <a:pt x="28395" y="8351"/>
                  <a:pt x="28402" y="8349"/>
                </a:cubicBezTo>
                <a:cubicBezTo>
                  <a:pt x="28403" y="8352"/>
                  <a:pt x="28406" y="8350"/>
                  <a:pt x="28407" y="8348"/>
                </a:cubicBezTo>
                <a:cubicBezTo>
                  <a:pt x="28428" y="8351"/>
                  <a:pt x="28433" y="8373"/>
                  <a:pt x="28435" y="8397"/>
                </a:cubicBezTo>
                <a:cubicBezTo>
                  <a:pt x="28449" y="8377"/>
                  <a:pt x="28468" y="8360"/>
                  <a:pt x="28464" y="8371"/>
                </a:cubicBezTo>
                <a:cubicBezTo>
                  <a:pt x="28464" y="8376"/>
                  <a:pt x="28464" y="8376"/>
                  <a:pt x="28464" y="8376"/>
                </a:cubicBezTo>
                <a:cubicBezTo>
                  <a:pt x="28461" y="8408"/>
                  <a:pt x="28465" y="8441"/>
                  <a:pt x="28464" y="8474"/>
                </a:cubicBezTo>
                <a:cubicBezTo>
                  <a:pt x="28478" y="8476"/>
                  <a:pt x="28478" y="8473"/>
                  <a:pt x="28464" y="8466"/>
                </a:cubicBezTo>
                <a:cubicBezTo>
                  <a:pt x="28465" y="8465"/>
                  <a:pt x="28466" y="8451"/>
                  <a:pt x="28466" y="8442"/>
                </a:cubicBezTo>
                <a:cubicBezTo>
                  <a:pt x="28471" y="8455"/>
                  <a:pt x="28493" y="8429"/>
                  <a:pt x="28497" y="8417"/>
                </a:cubicBezTo>
                <a:cubicBezTo>
                  <a:pt x="28515" y="8464"/>
                  <a:pt x="28526" y="8447"/>
                  <a:pt x="28495" y="8505"/>
                </a:cubicBezTo>
                <a:cubicBezTo>
                  <a:pt x="28555" y="8622"/>
                  <a:pt x="28566" y="8729"/>
                  <a:pt x="28526" y="8854"/>
                </a:cubicBezTo>
                <a:cubicBezTo>
                  <a:pt x="28495" y="8854"/>
                  <a:pt x="28495" y="8854"/>
                  <a:pt x="28495" y="8854"/>
                </a:cubicBezTo>
                <a:cubicBezTo>
                  <a:pt x="28498" y="8823"/>
                  <a:pt x="28504" y="8778"/>
                  <a:pt x="28474" y="8765"/>
                </a:cubicBezTo>
                <a:cubicBezTo>
                  <a:pt x="28471" y="8765"/>
                  <a:pt x="28468" y="8765"/>
                  <a:pt x="28464" y="8765"/>
                </a:cubicBezTo>
                <a:cubicBezTo>
                  <a:pt x="28459" y="8768"/>
                  <a:pt x="28461" y="8773"/>
                  <a:pt x="28464" y="8779"/>
                </a:cubicBezTo>
                <a:cubicBezTo>
                  <a:pt x="28464" y="8777"/>
                  <a:pt x="28464" y="8775"/>
                  <a:pt x="28465" y="8775"/>
                </a:cubicBezTo>
                <a:cubicBezTo>
                  <a:pt x="28465" y="8776"/>
                  <a:pt x="28465" y="8778"/>
                  <a:pt x="28465" y="8779"/>
                </a:cubicBezTo>
                <a:cubicBezTo>
                  <a:pt x="28469" y="8788"/>
                  <a:pt x="28477" y="8795"/>
                  <a:pt x="28462" y="8786"/>
                </a:cubicBezTo>
                <a:cubicBezTo>
                  <a:pt x="28464" y="8786"/>
                  <a:pt x="28464" y="8783"/>
                  <a:pt x="28464" y="8781"/>
                </a:cubicBezTo>
                <a:cubicBezTo>
                  <a:pt x="28461" y="8792"/>
                  <a:pt x="28451" y="8789"/>
                  <a:pt x="28433" y="8789"/>
                </a:cubicBezTo>
                <a:cubicBezTo>
                  <a:pt x="28562" y="8960"/>
                  <a:pt x="28308" y="8965"/>
                  <a:pt x="28308" y="8812"/>
                </a:cubicBezTo>
                <a:cubicBezTo>
                  <a:pt x="28315" y="8780"/>
                  <a:pt x="28280" y="8739"/>
                  <a:pt x="28259" y="8710"/>
                </a:cubicBezTo>
                <a:cubicBezTo>
                  <a:pt x="28258" y="8713"/>
                  <a:pt x="28256" y="8716"/>
                  <a:pt x="28253" y="8722"/>
                </a:cubicBezTo>
                <a:cubicBezTo>
                  <a:pt x="28253" y="8722"/>
                  <a:pt x="28253" y="8723"/>
                  <a:pt x="28253" y="8724"/>
                </a:cubicBezTo>
                <a:cubicBezTo>
                  <a:pt x="28252" y="8724"/>
                  <a:pt x="28252" y="8724"/>
                  <a:pt x="28251" y="8724"/>
                </a:cubicBezTo>
                <a:cubicBezTo>
                  <a:pt x="28249" y="8727"/>
                  <a:pt x="28248" y="8729"/>
                  <a:pt x="28246" y="8732"/>
                </a:cubicBezTo>
                <a:cubicBezTo>
                  <a:pt x="28246" y="8724"/>
                  <a:pt x="28218" y="8718"/>
                  <a:pt x="28214" y="8722"/>
                </a:cubicBezTo>
                <a:cubicBezTo>
                  <a:pt x="28214" y="8713"/>
                  <a:pt x="28208" y="8741"/>
                  <a:pt x="28185" y="8755"/>
                </a:cubicBezTo>
                <a:cubicBezTo>
                  <a:pt x="28183" y="8755"/>
                  <a:pt x="28184" y="8698"/>
                  <a:pt x="28183" y="8692"/>
                </a:cubicBezTo>
                <a:cubicBezTo>
                  <a:pt x="28122" y="8895"/>
                  <a:pt x="28030" y="8659"/>
                  <a:pt x="28192" y="8630"/>
                </a:cubicBezTo>
                <a:cubicBezTo>
                  <a:pt x="28156" y="8630"/>
                  <a:pt x="28239" y="8583"/>
                  <a:pt x="28245" y="8571"/>
                </a:cubicBezTo>
                <a:cubicBezTo>
                  <a:pt x="28244" y="8570"/>
                  <a:pt x="28242" y="8569"/>
                  <a:pt x="28241" y="8568"/>
                </a:cubicBezTo>
                <a:cubicBezTo>
                  <a:pt x="28245" y="8568"/>
                  <a:pt x="28246" y="8569"/>
                  <a:pt x="28245" y="8571"/>
                </a:cubicBezTo>
                <a:cubicBezTo>
                  <a:pt x="28245" y="8571"/>
                  <a:pt x="28245" y="8571"/>
                  <a:pt x="28245" y="8571"/>
                </a:cubicBezTo>
                <a:cubicBezTo>
                  <a:pt x="28269" y="8591"/>
                  <a:pt x="28290" y="8586"/>
                  <a:pt x="28307" y="8620"/>
                </a:cubicBezTo>
                <a:cubicBezTo>
                  <a:pt x="28315" y="8604"/>
                  <a:pt x="28345" y="8575"/>
                  <a:pt x="28338" y="8569"/>
                </a:cubicBezTo>
                <a:cubicBezTo>
                  <a:pt x="28347" y="8571"/>
                  <a:pt x="28355" y="8577"/>
                  <a:pt x="28362" y="8584"/>
                </a:cubicBezTo>
                <a:cubicBezTo>
                  <a:pt x="28373" y="8558"/>
                  <a:pt x="28400" y="8510"/>
                  <a:pt x="28402" y="8545"/>
                </a:cubicBezTo>
                <a:cubicBezTo>
                  <a:pt x="28410" y="8539"/>
                  <a:pt x="28433" y="8525"/>
                  <a:pt x="28433" y="8527"/>
                </a:cubicBezTo>
                <a:cubicBezTo>
                  <a:pt x="28429" y="8536"/>
                  <a:pt x="28433" y="8534"/>
                  <a:pt x="28437" y="8536"/>
                </a:cubicBezTo>
                <a:cubicBezTo>
                  <a:pt x="28461" y="8536"/>
                  <a:pt x="28402" y="8411"/>
                  <a:pt x="28402" y="8428"/>
                </a:cubicBezTo>
                <a:cubicBezTo>
                  <a:pt x="28404" y="8436"/>
                  <a:pt x="28375" y="8388"/>
                  <a:pt x="28370" y="8338"/>
                </a:cubicBezTo>
                <a:cubicBezTo>
                  <a:pt x="28364" y="8348"/>
                  <a:pt x="28330" y="8374"/>
                  <a:pt x="28326" y="8380"/>
                </a:cubicBezTo>
                <a:cubicBezTo>
                  <a:pt x="28312" y="8374"/>
                  <a:pt x="28306" y="8364"/>
                  <a:pt x="28308" y="8352"/>
                </a:cubicBezTo>
                <a:cubicBezTo>
                  <a:pt x="28308" y="8349"/>
                  <a:pt x="28320" y="8346"/>
                  <a:pt x="28331" y="8345"/>
                </a:cubicBezTo>
                <a:cubicBezTo>
                  <a:pt x="28306" y="8322"/>
                  <a:pt x="28360" y="8195"/>
                  <a:pt x="28369" y="8222"/>
                </a:cubicBezTo>
                <a:cubicBezTo>
                  <a:pt x="28357" y="8145"/>
                  <a:pt x="28223" y="8105"/>
                  <a:pt x="28172" y="8046"/>
                </a:cubicBezTo>
                <a:cubicBezTo>
                  <a:pt x="28191" y="8116"/>
                  <a:pt x="28027" y="7931"/>
                  <a:pt x="28027" y="8024"/>
                </a:cubicBezTo>
                <a:cubicBezTo>
                  <a:pt x="28175" y="8190"/>
                  <a:pt x="27934" y="8213"/>
                  <a:pt x="27934" y="8043"/>
                </a:cubicBezTo>
                <a:cubicBezTo>
                  <a:pt x="27981" y="8039"/>
                  <a:pt x="27932" y="8016"/>
                  <a:pt x="27995" y="8037"/>
                </a:cubicBezTo>
                <a:cubicBezTo>
                  <a:pt x="27995" y="8027"/>
                  <a:pt x="27996" y="8016"/>
                  <a:pt x="27997" y="8006"/>
                </a:cubicBezTo>
                <a:cubicBezTo>
                  <a:pt x="27995" y="8004"/>
                  <a:pt x="27996" y="8011"/>
                  <a:pt x="27996" y="8010"/>
                </a:cubicBezTo>
                <a:cubicBezTo>
                  <a:pt x="27983" y="7991"/>
                  <a:pt x="27902" y="7872"/>
                  <a:pt x="27902" y="7887"/>
                </a:cubicBezTo>
                <a:cubicBezTo>
                  <a:pt x="27898" y="7832"/>
                  <a:pt x="27846" y="7708"/>
                  <a:pt x="27898" y="7695"/>
                </a:cubicBezTo>
                <a:close/>
                <a:moveTo>
                  <a:pt x="28258" y="8708"/>
                </a:moveTo>
                <a:cubicBezTo>
                  <a:pt x="28251" y="8698"/>
                  <a:pt x="28246" y="8690"/>
                  <a:pt x="28246" y="8684"/>
                </a:cubicBezTo>
                <a:cubicBezTo>
                  <a:pt x="28244" y="8695"/>
                  <a:pt x="28246" y="8706"/>
                  <a:pt x="28250" y="8716"/>
                </a:cubicBezTo>
                <a:cubicBezTo>
                  <a:pt x="28253" y="8712"/>
                  <a:pt x="28256" y="8710"/>
                  <a:pt x="28258" y="8708"/>
                </a:cubicBezTo>
                <a:close/>
                <a:moveTo>
                  <a:pt x="28319" y="8134"/>
                </a:moveTo>
                <a:cubicBezTo>
                  <a:pt x="28321" y="8143"/>
                  <a:pt x="28320" y="8134"/>
                  <a:pt x="28319" y="8134"/>
                </a:cubicBezTo>
                <a:close/>
                <a:moveTo>
                  <a:pt x="28001" y="7910"/>
                </a:moveTo>
                <a:cubicBezTo>
                  <a:pt x="27975" y="7889"/>
                  <a:pt x="27977" y="7906"/>
                  <a:pt x="28001" y="7910"/>
                </a:cubicBezTo>
                <a:close/>
                <a:moveTo>
                  <a:pt x="28466" y="8442"/>
                </a:moveTo>
                <a:cubicBezTo>
                  <a:pt x="28465" y="8437"/>
                  <a:pt x="28465" y="8433"/>
                  <a:pt x="28464" y="8432"/>
                </a:cubicBezTo>
                <a:cubicBezTo>
                  <a:pt x="28464" y="8437"/>
                  <a:pt x="28465" y="8440"/>
                  <a:pt x="28466" y="8442"/>
                </a:cubicBezTo>
                <a:close/>
                <a:moveTo>
                  <a:pt x="28407" y="8348"/>
                </a:moveTo>
                <a:cubicBezTo>
                  <a:pt x="28408" y="8346"/>
                  <a:pt x="28407" y="8344"/>
                  <a:pt x="28402" y="8347"/>
                </a:cubicBezTo>
                <a:cubicBezTo>
                  <a:pt x="28404" y="8347"/>
                  <a:pt x="28405" y="8347"/>
                  <a:pt x="28407" y="8348"/>
                </a:cubicBezTo>
                <a:close/>
                <a:moveTo>
                  <a:pt x="8746" y="8627"/>
                </a:moveTo>
                <a:cubicBezTo>
                  <a:pt x="8740" y="8611"/>
                  <a:pt x="8719" y="8568"/>
                  <a:pt x="8710" y="8568"/>
                </a:cubicBezTo>
                <a:cubicBezTo>
                  <a:pt x="8709" y="8598"/>
                  <a:pt x="8700" y="8601"/>
                  <a:pt x="8683" y="8637"/>
                </a:cubicBezTo>
                <a:cubicBezTo>
                  <a:pt x="8683" y="8624"/>
                  <a:pt x="8746" y="8635"/>
                  <a:pt x="8746" y="8627"/>
                </a:cubicBezTo>
                <a:close/>
                <a:moveTo>
                  <a:pt x="21776" y="7563"/>
                </a:moveTo>
                <a:cubicBezTo>
                  <a:pt x="21761" y="7603"/>
                  <a:pt x="21781" y="7563"/>
                  <a:pt x="21776" y="7563"/>
                </a:cubicBezTo>
                <a:close/>
                <a:moveTo>
                  <a:pt x="33115" y="13553"/>
                </a:moveTo>
                <a:cubicBezTo>
                  <a:pt x="33119" y="13555"/>
                  <a:pt x="33122" y="13557"/>
                  <a:pt x="33122" y="13558"/>
                </a:cubicBezTo>
                <a:cubicBezTo>
                  <a:pt x="33124" y="13556"/>
                  <a:pt x="33120" y="13554"/>
                  <a:pt x="33115" y="13553"/>
                </a:cubicBezTo>
                <a:close/>
                <a:moveTo>
                  <a:pt x="33122" y="13558"/>
                </a:moveTo>
                <a:cubicBezTo>
                  <a:pt x="33121" y="13559"/>
                  <a:pt x="33120" y="13559"/>
                  <a:pt x="33118" y="13560"/>
                </a:cubicBezTo>
                <a:cubicBezTo>
                  <a:pt x="33121" y="13560"/>
                  <a:pt x="33122" y="13559"/>
                  <a:pt x="33122" y="13558"/>
                </a:cubicBezTo>
                <a:close/>
                <a:moveTo>
                  <a:pt x="33500" y="13840"/>
                </a:moveTo>
                <a:cubicBezTo>
                  <a:pt x="33389" y="13840"/>
                  <a:pt x="33327" y="13897"/>
                  <a:pt x="33300" y="13747"/>
                </a:cubicBezTo>
                <a:cubicBezTo>
                  <a:pt x="33311" y="13746"/>
                  <a:pt x="33321" y="13748"/>
                  <a:pt x="33331" y="13754"/>
                </a:cubicBezTo>
                <a:cubicBezTo>
                  <a:pt x="33304" y="13729"/>
                  <a:pt x="33312" y="13748"/>
                  <a:pt x="33295" y="13716"/>
                </a:cubicBezTo>
                <a:cubicBezTo>
                  <a:pt x="33296" y="13716"/>
                  <a:pt x="33300" y="13737"/>
                  <a:pt x="33300" y="13739"/>
                </a:cubicBezTo>
                <a:cubicBezTo>
                  <a:pt x="33290" y="13738"/>
                  <a:pt x="33279" y="13738"/>
                  <a:pt x="33269" y="13739"/>
                </a:cubicBezTo>
                <a:cubicBezTo>
                  <a:pt x="33269" y="13735"/>
                  <a:pt x="33266" y="13716"/>
                  <a:pt x="33275" y="13716"/>
                </a:cubicBezTo>
                <a:cubicBezTo>
                  <a:pt x="33274" y="13717"/>
                  <a:pt x="33238" y="13712"/>
                  <a:pt x="33238" y="13720"/>
                </a:cubicBezTo>
                <a:cubicBezTo>
                  <a:pt x="33252" y="13742"/>
                  <a:pt x="33269" y="13747"/>
                  <a:pt x="33269" y="13773"/>
                </a:cubicBezTo>
                <a:cubicBezTo>
                  <a:pt x="33243" y="13773"/>
                  <a:pt x="33243" y="13747"/>
                  <a:pt x="33229" y="13747"/>
                </a:cubicBezTo>
                <a:cubicBezTo>
                  <a:pt x="33225" y="13746"/>
                  <a:pt x="33210" y="13732"/>
                  <a:pt x="33206" y="13716"/>
                </a:cubicBezTo>
                <a:cubicBezTo>
                  <a:pt x="33205" y="13708"/>
                  <a:pt x="33204" y="13682"/>
                  <a:pt x="33185" y="13655"/>
                </a:cubicBezTo>
                <a:cubicBezTo>
                  <a:pt x="33195" y="13655"/>
                  <a:pt x="33206" y="13655"/>
                  <a:pt x="33206" y="13654"/>
                </a:cubicBezTo>
                <a:cubicBezTo>
                  <a:pt x="33181" y="13594"/>
                  <a:pt x="33168" y="13578"/>
                  <a:pt x="33113" y="13560"/>
                </a:cubicBezTo>
                <a:cubicBezTo>
                  <a:pt x="33102" y="13552"/>
                  <a:pt x="33109" y="13552"/>
                  <a:pt x="33115" y="13553"/>
                </a:cubicBezTo>
                <a:cubicBezTo>
                  <a:pt x="33098" y="13544"/>
                  <a:pt x="33055" y="13529"/>
                  <a:pt x="33050" y="13528"/>
                </a:cubicBezTo>
                <a:cubicBezTo>
                  <a:pt x="33046" y="13521"/>
                  <a:pt x="32988" y="13411"/>
                  <a:pt x="32988" y="13493"/>
                </a:cubicBezTo>
                <a:cubicBezTo>
                  <a:pt x="33005" y="13508"/>
                  <a:pt x="33029" y="13543"/>
                  <a:pt x="33050" y="13559"/>
                </a:cubicBezTo>
                <a:cubicBezTo>
                  <a:pt x="33050" y="13561"/>
                  <a:pt x="33019" y="13555"/>
                  <a:pt x="33019" y="13568"/>
                </a:cubicBezTo>
                <a:cubicBezTo>
                  <a:pt x="33070" y="13657"/>
                  <a:pt x="33155" y="13728"/>
                  <a:pt x="33175" y="13789"/>
                </a:cubicBezTo>
                <a:cubicBezTo>
                  <a:pt x="33201" y="13867"/>
                  <a:pt x="33193" y="13860"/>
                  <a:pt x="33175" y="13920"/>
                </a:cubicBezTo>
                <a:cubicBezTo>
                  <a:pt x="33171" y="13933"/>
                  <a:pt x="33096" y="14034"/>
                  <a:pt x="33083" y="14032"/>
                </a:cubicBezTo>
                <a:cubicBezTo>
                  <a:pt x="33132" y="14114"/>
                  <a:pt x="33310" y="14151"/>
                  <a:pt x="33206" y="14252"/>
                </a:cubicBezTo>
                <a:cubicBezTo>
                  <a:pt x="33206" y="14216"/>
                  <a:pt x="33164" y="14282"/>
                  <a:pt x="33175" y="14276"/>
                </a:cubicBezTo>
                <a:cubicBezTo>
                  <a:pt x="33175" y="14257"/>
                  <a:pt x="33229" y="14308"/>
                  <a:pt x="33210" y="14308"/>
                </a:cubicBezTo>
                <a:cubicBezTo>
                  <a:pt x="33232" y="14310"/>
                  <a:pt x="33227" y="14301"/>
                  <a:pt x="33228" y="14277"/>
                </a:cubicBezTo>
                <a:cubicBezTo>
                  <a:pt x="33282" y="14325"/>
                  <a:pt x="33327" y="14281"/>
                  <a:pt x="33362" y="14214"/>
                </a:cubicBezTo>
                <a:cubicBezTo>
                  <a:pt x="33362" y="14219"/>
                  <a:pt x="33400" y="14128"/>
                  <a:pt x="33425" y="14101"/>
                </a:cubicBezTo>
                <a:cubicBezTo>
                  <a:pt x="33481" y="14038"/>
                  <a:pt x="33383" y="14059"/>
                  <a:pt x="33496" y="14059"/>
                </a:cubicBezTo>
                <a:cubicBezTo>
                  <a:pt x="33508" y="14028"/>
                  <a:pt x="33550" y="13976"/>
                  <a:pt x="33550" y="13972"/>
                </a:cubicBezTo>
                <a:cubicBezTo>
                  <a:pt x="33551" y="13981"/>
                  <a:pt x="33550" y="13843"/>
                  <a:pt x="33573" y="13849"/>
                </a:cubicBezTo>
                <a:cubicBezTo>
                  <a:pt x="33572" y="13821"/>
                  <a:pt x="33470" y="13858"/>
                  <a:pt x="33500" y="13840"/>
                </a:cubicBezTo>
                <a:close/>
                <a:moveTo>
                  <a:pt x="33573" y="13849"/>
                </a:moveTo>
                <a:cubicBezTo>
                  <a:pt x="33575" y="13850"/>
                  <a:pt x="33573" y="13846"/>
                  <a:pt x="33573" y="13849"/>
                </a:cubicBezTo>
                <a:close/>
                <a:moveTo>
                  <a:pt x="32583" y="14901"/>
                </a:moveTo>
                <a:cubicBezTo>
                  <a:pt x="32583" y="14901"/>
                  <a:pt x="32583" y="14901"/>
                  <a:pt x="32583" y="14900"/>
                </a:cubicBezTo>
                <a:cubicBezTo>
                  <a:pt x="32582" y="14901"/>
                  <a:pt x="32581" y="14901"/>
                  <a:pt x="32583" y="14901"/>
                </a:cubicBezTo>
                <a:close/>
                <a:moveTo>
                  <a:pt x="33144" y="14223"/>
                </a:moveTo>
                <a:cubicBezTo>
                  <a:pt x="33142" y="14215"/>
                  <a:pt x="33137" y="14212"/>
                  <a:pt x="33129" y="14215"/>
                </a:cubicBezTo>
                <a:cubicBezTo>
                  <a:pt x="33153" y="14215"/>
                  <a:pt x="33146" y="14184"/>
                  <a:pt x="33130" y="14184"/>
                </a:cubicBezTo>
                <a:cubicBezTo>
                  <a:pt x="33132" y="14181"/>
                  <a:pt x="33113" y="14185"/>
                  <a:pt x="33110" y="14184"/>
                </a:cubicBezTo>
                <a:cubicBezTo>
                  <a:pt x="33139" y="14184"/>
                  <a:pt x="33050" y="14264"/>
                  <a:pt x="33050" y="14257"/>
                </a:cubicBezTo>
                <a:cubicBezTo>
                  <a:pt x="33054" y="14248"/>
                  <a:pt x="33053" y="14245"/>
                  <a:pt x="33047" y="14246"/>
                </a:cubicBezTo>
                <a:cubicBezTo>
                  <a:pt x="33079" y="14246"/>
                  <a:pt x="33018" y="14219"/>
                  <a:pt x="33015" y="14215"/>
                </a:cubicBezTo>
                <a:cubicBezTo>
                  <a:pt x="33017" y="14215"/>
                  <a:pt x="33026" y="14184"/>
                  <a:pt x="33011" y="14184"/>
                </a:cubicBezTo>
                <a:cubicBezTo>
                  <a:pt x="33010" y="14185"/>
                  <a:pt x="33054" y="14177"/>
                  <a:pt x="33050" y="14181"/>
                </a:cubicBezTo>
                <a:cubicBezTo>
                  <a:pt x="33050" y="14092"/>
                  <a:pt x="32893" y="14326"/>
                  <a:pt x="32913" y="14304"/>
                </a:cubicBezTo>
                <a:cubicBezTo>
                  <a:pt x="32877" y="14346"/>
                  <a:pt x="32855" y="14396"/>
                  <a:pt x="32815" y="14435"/>
                </a:cubicBezTo>
                <a:cubicBezTo>
                  <a:pt x="32791" y="14458"/>
                  <a:pt x="32582" y="14574"/>
                  <a:pt x="32582" y="14579"/>
                </a:cubicBezTo>
                <a:cubicBezTo>
                  <a:pt x="32550" y="14604"/>
                  <a:pt x="32553" y="14604"/>
                  <a:pt x="32551" y="14620"/>
                </a:cubicBezTo>
                <a:cubicBezTo>
                  <a:pt x="32521" y="14632"/>
                  <a:pt x="32426" y="14675"/>
                  <a:pt x="32426" y="14746"/>
                </a:cubicBezTo>
                <a:cubicBezTo>
                  <a:pt x="32309" y="14866"/>
                  <a:pt x="32551" y="14832"/>
                  <a:pt x="32551" y="14860"/>
                </a:cubicBezTo>
                <a:cubicBezTo>
                  <a:pt x="32554" y="14863"/>
                  <a:pt x="32579" y="14895"/>
                  <a:pt x="32583" y="14900"/>
                </a:cubicBezTo>
                <a:cubicBezTo>
                  <a:pt x="32597" y="14894"/>
                  <a:pt x="32832" y="14848"/>
                  <a:pt x="32832" y="14798"/>
                </a:cubicBezTo>
                <a:cubicBezTo>
                  <a:pt x="32835" y="14803"/>
                  <a:pt x="32830" y="14780"/>
                  <a:pt x="32822" y="14773"/>
                </a:cubicBezTo>
                <a:cubicBezTo>
                  <a:pt x="32831" y="14767"/>
                  <a:pt x="32830" y="14753"/>
                  <a:pt x="32832" y="14745"/>
                </a:cubicBezTo>
                <a:cubicBezTo>
                  <a:pt x="32835" y="14694"/>
                  <a:pt x="32919" y="14515"/>
                  <a:pt x="33031" y="14588"/>
                </a:cubicBezTo>
                <a:cubicBezTo>
                  <a:pt x="33026" y="14581"/>
                  <a:pt x="33050" y="14539"/>
                  <a:pt x="33050" y="14565"/>
                </a:cubicBezTo>
                <a:cubicBezTo>
                  <a:pt x="33053" y="14537"/>
                  <a:pt x="33040" y="14527"/>
                  <a:pt x="33013" y="14527"/>
                </a:cubicBezTo>
                <a:cubicBezTo>
                  <a:pt x="33021" y="14520"/>
                  <a:pt x="33019" y="14509"/>
                  <a:pt x="33019" y="14495"/>
                </a:cubicBezTo>
                <a:cubicBezTo>
                  <a:pt x="33068" y="14492"/>
                  <a:pt x="33113" y="14373"/>
                  <a:pt x="33113" y="14375"/>
                </a:cubicBezTo>
                <a:cubicBezTo>
                  <a:pt x="33122" y="14361"/>
                  <a:pt x="33163" y="14246"/>
                  <a:pt x="33166" y="14246"/>
                </a:cubicBezTo>
                <a:cubicBezTo>
                  <a:pt x="33164" y="14235"/>
                  <a:pt x="33167" y="14208"/>
                  <a:pt x="33144" y="14223"/>
                </a:cubicBezTo>
                <a:close/>
                <a:moveTo>
                  <a:pt x="16803" y="2818"/>
                </a:moveTo>
                <a:cubicBezTo>
                  <a:pt x="16820" y="2787"/>
                  <a:pt x="16798" y="2818"/>
                  <a:pt x="16803" y="2818"/>
                </a:cubicBezTo>
                <a:close/>
                <a:moveTo>
                  <a:pt x="17516" y="1877"/>
                </a:moveTo>
                <a:cubicBezTo>
                  <a:pt x="17442" y="1888"/>
                  <a:pt x="17516" y="1889"/>
                  <a:pt x="17516" y="1877"/>
                </a:cubicBezTo>
                <a:close/>
                <a:moveTo>
                  <a:pt x="17575" y="1949"/>
                </a:moveTo>
                <a:cubicBezTo>
                  <a:pt x="17572" y="1910"/>
                  <a:pt x="17566" y="1949"/>
                  <a:pt x="17575" y="1949"/>
                </a:cubicBezTo>
                <a:close/>
                <a:moveTo>
                  <a:pt x="17209" y="2286"/>
                </a:moveTo>
                <a:cubicBezTo>
                  <a:pt x="17249" y="2254"/>
                  <a:pt x="17201" y="2286"/>
                  <a:pt x="17209" y="2286"/>
                </a:cubicBezTo>
                <a:close/>
                <a:moveTo>
                  <a:pt x="17506" y="1981"/>
                </a:moveTo>
                <a:cubicBezTo>
                  <a:pt x="17482" y="2021"/>
                  <a:pt x="17511" y="1981"/>
                  <a:pt x="17506" y="1981"/>
                </a:cubicBezTo>
                <a:close/>
                <a:moveTo>
                  <a:pt x="17715" y="5479"/>
                </a:moveTo>
                <a:cubicBezTo>
                  <a:pt x="17710" y="5474"/>
                  <a:pt x="17707" y="5471"/>
                  <a:pt x="17703" y="5471"/>
                </a:cubicBezTo>
                <a:cubicBezTo>
                  <a:pt x="17695" y="5471"/>
                  <a:pt x="17703" y="5475"/>
                  <a:pt x="17715" y="5479"/>
                </a:cubicBezTo>
                <a:close/>
                <a:moveTo>
                  <a:pt x="17744" y="5495"/>
                </a:moveTo>
                <a:cubicBezTo>
                  <a:pt x="17762" y="5495"/>
                  <a:pt x="17734" y="5486"/>
                  <a:pt x="17715" y="5479"/>
                </a:cubicBezTo>
                <a:cubicBezTo>
                  <a:pt x="17721" y="5485"/>
                  <a:pt x="17730" y="5494"/>
                  <a:pt x="17744" y="5495"/>
                </a:cubicBezTo>
                <a:close/>
                <a:moveTo>
                  <a:pt x="5538" y="6434"/>
                </a:moveTo>
                <a:cubicBezTo>
                  <a:pt x="5510" y="6465"/>
                  <a:pt x="5544" y="6434"/>
                  <a:pt x="5538" y="6434"/>
                </a:cubicBezTo>
                <a:close/>
                <a:moveTo>
                  <a:pt x="5197" y="6349"/>
                </a:moveTo>
                <a:cubicBezTo>
                  <a:pt x="5150" y="6330"/>
                  <a:pt x="5197" y="6351"/>
                  <a:pt x="5197" y="6349"/>
                </a:cubicBezTo>
                <a:close/>
                <a:moveTo>
                  <a:pt x="5501" y="6324"/>
                </a:moveTo>
                <a:cubicBezTo>
                  <a:pt x="5486" y="6364"/>
                  <a:pt x="5506" y="6324"/>
                  <a:pt x="5501" y="6324"/>
                </a:cubicBezTo>
                <a:close/>
                <a:moveTo>
                  <a:pt x="23450" y="9073"/>
                </a:moveTo>
                <a:cubicBezTo>
                  <a:pt x="23427" y="9041"/>
                  <a:pt x="23450" y="9077"/>
                  <a:pt x="23450" y="9073"/>
                </a:cubicBezTo>
                <a:close/>
                <a:moveTo>
                  <a:pt x="23457" y="9168"/>
                </a:moveTo>
                <a:cubicBezTo>
                  <a:pt x="23440" y="9198"/>
                  <a:pt x="23462" y="9168"/>
                  <a:pt x="23457" y="9168"/>
                </a:cubicBezTo>
                <a:close/>
                <a:moveTo>
                  <a:pt x="21020" y="11053"/>
                </a:moveTo>
                <a:cubicBezTo>
                  <a:pt x="21020" y="11056"/>
                  <a:pt x="21060" y="11009"/>
                  <a:pt x="21036" y="11009"/>
                </a:cubicBezTo>
                <a:cubicBezTo>
                  <a:pt x="21032" y="11012"/>
                  <a:pt x="20998" y="11053"/>
                  <a:pt x="21020" y="11053"/>
                </a:cubicBezTo>
                <a:close/>
                <a:moveTo>
                  <a:pt x="20758" y="11344"/>
                </a:moveTo>
                <a:cubicBezTo>
                  <a:pt x="20758" y="11344"/>
                  <a:pt x="20758" y="11344"/>
                  <a:pt x="20759" y="11344"/>
                </a:cubicBezTo>
                <a:cubicBezTo>
                  <a:pt x="20758" y="11343"/>
                  <a:pt x="20757" y="11342"/>
                  <a:pt x="20758" y="11344"/>
                </a:cubicBezTo>
                <a:close/>
                <a:moveTo>
                  <a:pt x="21185" y="11407"/>
                </a:moveTo>
                <a:cubicBezTo>
                  <a:pt x="21180" y="11399"/>
                  <a:pt x="21158" y="11380"/>
                  <a:pt x="21144" y="11363"/>
                </a:cubicBezTo>
                <a:cubicBezTo>
                  <a:pt x="21148" y="11400"/>
                  <a:pt x="21143" y="11452"/>
                  <a:pt x="21142" y="11473"/>
                </a:cubicBezTo>
                <a:cubicBezTo>
                  <a:pt x="21152" y="11471"/>
                  <a:pt x="21165" y="11469"/>
                  <a:pt x="21165" y="11469"/>
                </a:cubicBezTo>
                <a:cubicBezTo>
                  <a:pt x="21178" y="11469"/>
                  <a:pt x="21136" y="11590"/>
                  <a:pt x="21132" y="11511"/>
                </a:cubicBezTo>
                <a:cubicBezTo>
                  <a:pt x="21122" y="11525"/>
                  <a:pt x="21103" y="11549"/>
                  <a:pt x="21101" y="11551"/>
                </a:cubicBezTo>
                <a:cubicBezTo>
                  <a:pt x="21101" y="11635"/>
                  <a:pt x="21067" y="11749"/>
                  <a:pt x="21038" y="11857"/>
                </a:cubicBezTo>
                <a:cubicBezTo>
                  <a:pt x="20993" y="12026"/>
                  <a:pt x="20982" y="12278"/>
                  <a:pt x="20882" y="12406"/>
                </a:cubicBezTo>
                <a:cubicBezTo>
                  <a:pt x="20788" y="12527"/>
                  <a:pt x="20434" y="12471"/>
                  <a:pt x="20544" y="12247"/>
                </a:cubicBezTo>
                <a:cubicBezTo>
                  <a:pt x="20512" y="12194"/>
                  <a:pt x="20492" y="11968"/>
                  <a:pt x="20538" y="11968"/>
                </a:cubicBezTo>
                <a:cubicBezTo>
                  <a:pt x="20570" y="11971"/>
                  <a:pt x="20559" y="11939"/>
                  <a:pt x="20570" y="11912"/>
                </a:cubicBezTo>
                <a:cubicBezTo>
                  <a:pt x="20570" y="11886"/>
                  <a:pt x="20590" y="11874"/>
                  <a:pt x="20602" y="11883"/>
                </a:cubicBezTo>
                <a:cubicBezTo>
                  <a:pt x="20602" y="11740"/>
                  <a:pt x="20494" y="11376"/>
                  <a:pt x="20727" y="11376"/>
                </a:cubicBezTo>
                <a:cubicBezTo>
                  <a:pt x="20729" y="11372"/>
                  <a:pt x="20739" y="11371"/>
                  <a:pt x="20747" y="11344"/>
                </a:cubicBezTo>
                <a:cubicBezTo>
                  <a:pt x="20755" y="11352"/>
                  <a:pt x="20757" y="11362"/>
                  <a:pt x="20752" y="11376"/>
                </a:cubicBezTo>
                <a:cubicBezTo>
                  <a:pt x="20764" y="11365"/>
                  <a:pt x="20761" y="11349"/>
                  <a:pt x="20759" y="11344"/>
                </a:cubicBezTo>
                <a:cubicBezTo>
                  <a:pt x="20775" y="11340"/>
                  <a:pt x="20882" y="11294"/>
                  <a:pt x="20882" y="11290"/>
                </a:cubicBezTo>
                <a:cubicBezTo>
                  <a:pt x="20903" y="11246"/>
                  <a:pt x="20906" y="11242"/>
                  <a:pt x="20945" y="11209"/>
                </a:cubicBezTo>
                <a:cubicBezTo>
                  <a:pt x="20932" y="11214"/>
                  <a:pt x="20922" y="11212"/>
                  <a:pt x="20914" y="11205"/>
                </a:cubicBezTo>
                <a:cubicBezTo>
                  <a:pt x="20911" y="11209"/>
                  <a:pt x="20975" y="11105"/>
                  <a:pt x="20952" y="11096"/>
                </a:cubicBezTo>
                <a:cubicBezTo>
                  <a:pt x="20951" y="11099"/>
                  <a:pt x="20945" y="11105"/>
                  <a:pt x="20945" y="11105"/>
                </a:cubicBezTo>
                <a:cubicBezTo>
                  <a:pt x="20945" y="11100"/>
                  <a:pt x="20946" y="11097"/>
                  <a:pt x="20949" y="11095"/>
                </a:cubicBezTo>
                <a:cubicBezTo>
                  <a:pt x="20948" y="11095"/>
                  <a:pt x="20948" y="11095"/>
                  <a:pt x="20948" y="11095"/>
                </a:cubicBezTo>
                <a:cubicBezTo>
                  <a:pt x="20948" y="11095"/>
                  <a:pt x="20949" y="11095"/>
                  <a:pt x="20949" y="11095"/>
                </a:cubicBezTo>
                <a:cubicBezTo>
                  <a:pt x="20957" y="11089"/>
                  <a:pt x="20976" y="11106"/>
                  <a:pt x="20976" y="11124"/>
                </a:cubicBezTo>
                <a:cubicBezTo>
                  <a:pt x="20993" y="11076"/>
                  <a:pt x="20991" y="11042"/>
                  <a:pt x="21025" y="11087"/>
                </a:cubicBezTo>
                <a:cubicBezTo>
                  <a:pt x="21023" y="11051"/>
                  <a:pt x="21094" y="10906"/>
                  <a:pt x="21093" y="10908"/>
                </a:cubicBezTo>
                <a:cubicBezTo>
                  <a:pt x="21143" y="10908"/>
                  <a:pt x="21214" y="11257"/>
                  <a:pt x="21216" y="11290"/>
                </a:cubicBezTo>
                <a:cubicBezTo>
                  <a:pt x="21248" y="11297"/>
                  <a:pt x="21180" y="11407"/>
                  <a:pt x="21185" y="11407"/>
                </a:cubicBezTo>
                <a:close/>
                <a:moveTo>
                  <a:pt x="20931" y="11242"/>
                </a:moveTo>
                <a:cubicBezTo>
                  <a:pt x="20924" y="11235"/>
                  <a:pt x="20928" y="11243"/>
                  <a:pt x="20931" y="11242"/>
                </a:cubicBezTo>
                <a:close/>
                <a:moveTo>
                  <a:pt x="30403" y="4607"/>
                </a:moveTo>
                <a:cubicBezTo>
                  <a:pt x="30407" y="4606"/>
                  <a:pt x="30409" y="4605"/>
                  <a:pt x="30408" y="4605"/>
                </a:cubicBezTo>
                <a:cubicBezTo>
                  <a:pt x="30407" y="4605"/>
                  <a:pt x="30405" y="4606"/>
                  <a:pt x="30403" y="4607"/>
                </a:cubicBezTo>
                <a:close/>
                <a:moveTo>
                  <a:pt x="28932" y="5684"/>
                </a:moveTo>
                <a:cubicBezTo>
                  <a:pt x="28930" y="5687"/>
                  <a:pt x="28932" y="5686"/>
                  <a:pt x="28936" y="5682"/>
                </a:cubicBezTo>
                <a:cubicBezTo>
                  <a:pt x="28934" y="5682"/>
                  <a:pt x="28932" y="5682"/>
                  <a:pt x="28932" y="5684"/>
                </a:cubicBezTo>
                <a:close/>
                <a:moveTo>
                  <a:pt x="28913" y="5697"/>
                </a:moveTo>
                <a:cubicBezTo>
                  <a:pt x="28929" y="5695"/>
                  <a:pt x="28957" y="5698"/>
                  <a:pt x="28963" y="5697"/>
                </a:cubicBezTo>
                <a:cubicBezTo>
                  <a:pt x="28964" y="5698"/>
                  <a:pt x="28945" y="5684"/>
                  <a:pt x="28936" y="5682"/>
                </a:cubicBezTo>
                <a:cubicBezTo>
                  <a:pt x="28951" y="5671"/>
                  <a:pt x="28991" y="5635"/>
                  <a:pt x="28961" y="5635"/>
                </a:cubicBezTo>
                <a:cubicBezTo>
                  <a:pt x="29070" y="5636"/>
                  <a:pt x="29092" y="5493"/>
                  <a:pt x="29213" y="5518"/>
                </a:cubicBezTo>
                <a:cubicBezTo>
                  <a:pt x="29213" y="5567"/>
                  <a:pt x="29330" y="5479"/>
                  <a:pt x="29315" y="5479"/>
                </a:cubicBezTo>
                <a:cubicBezTo>
                  <a:pt x="29331" y="5479"/>
                  <a:pt x="29323" y="5510"/>
                  <a:pt x="29328" y="5510"/>
                </a:cubicBezTo>
                <a:cubicBezTo>
                  <a:pt x="29328" y="5509"/>
                  <a:pt x="29349" y="5472"/>
                  <a:pt x="29347" y="5479"/>
                </a:cubicBezTo>
                <a:cubicBezTo>
                  <a:pt x="29350" y="5489"/>
                  <a:pt x="29351" y="5499"/>
                  <a:pt x="29352" y="5510"/>
                </a:cubicBezTo>
                <a:cubicBezTo>
                  <a:pt x="29383" y="5504"/>
                  <a:pt x="29395" y="5510"/>
                  <a:pt x="29439" y="5510"/>
                </a:cubicBezTo>
                <a:cubicBezTo>
                  <a:pt x="29438" y="5509"/>
                  <a:pt x="29450" y="5480"/>
                  <a:pt x="29456" y="5479"/>
                </a:cubicBezTo>
                <a:cubicBezTo>
                  <a:pt x="29449" y="5474"/>
                  <a:pt x="29438" y="5468"/>
                  <a:pt x="29432" y="5468"/>
                </a:cubicBezTo>
                <a:cubicBezTo>
                  <a:pt x="29512" y="5421"/>
                  <a:pt x="29526" y="5326"/>
                  <a:pt x="29587" y="5292"/>
                </a:cubicBezTo>
                <a:cubicBezTo>
                  <a:pt x="29587" y="5323"/>
                  <a:pt x="29587" y="5323"/>
                  <a:pt x="29587" y="5323"/>
                </a:cubicBezTo>
                <a:cubicBezTo>
                  <a:pt x="29556" y="5349"/>
                  <a:pt x="29566" y="5344"/>
                  <a:pt x="29567" y="5385"/>
                </a:cubicBezTo>
                <a:cubicBezTo>
                  <a:pt x="29653" y="5304"/>
                  <a:pt x="29783" y="5259"/>
                  <a:pt x="29806" y="5138"/>
                </a:cubicBezTo>
                <a:cubicBezTo>
                  <a:pt x="29806" y="5115"/>
                  <a:pt x="29845" y="5090"/>
                  <a:pt x="29837" y="5034"/>
                </a:cubicBezTo>
                <a:cubicBezTo>
                  <a:pt x="29837" y="5087"/>
                  <a:pt x="29797" y="4997"/>
                  <a:pt x="29806" y="5006"/>
                </a:cubicBezTo>
                <a:cubicBezTo>
                  <a:pt x="29806" y="5024"/>
                  <a:pt x="29837" y="4998"/>
                  <a:pt x="29837" y="4977"/>
                </a:cubicBezTo>
                <a:cubicBezTo>
                  <a:pt x="29837" y="4977"/>
                  <a:pt x="29833" y="4955"/>
                  <a:pt x="29829" y="4950"/>
                </a:cubicBezTo>
                <a:cubicBezTo>
                  <a:pt x="29835" y="4950"/>
                  <a:pt x="29901" y="4824"/>
                  <a:pt x="29904" y="4866"/>
                </a:cubicBezTo>
                <a:cubicBezTo>
                  <a:pt x="29902" y="4866"/>
                  <a:pt x="29944" y="4829"/>
                  <a:pt x="29930" y="4829"/>
                </a:cubicBezTo>
                <a:cubicBezTo>
                  <a:pt x="29898" y="4829"/>
                  <a:pt x="29898" y="4829"/>
                  <a:pt x="29898" y="4829"/>
                </a:cubicBezTo>
                <a:cubicBezTo>
                  <a:pt x="29797" y="4892"/>
                  <a:pt x="29857" y="4729"/>
                  <a:pt x="29821" y="4737"/>
                </a:cubicBezTo>
                <a:cubicBezTo>
                  <a:pt x="29822" y="4727"/>
                  <a:pt x="29842" y="4725"/>
                  <a:pt x="29806" y="4711"/>
                </a:cubicBezTo>
                <a:cubicBezTo>
                  <a:pt x="29806" y="4708"/>
                  <a:pt x="29851" y="4699"/>
                  <a:pt x="29849" y="4699"/>
                </a:cubicBezTo>
                <a:cubicBezTo>
                  <a:pt x="29868" y="4605"/>
                  <a:pt x="29918" y="4652"/>
                  <a:pt x="29962" y="4588"/>
                </a:cubicBezTo>
                <a:cubicBezTo>
                  <a:pt x="30019" y="4503"/>
                  <a:pt x="29956" y="4409"/>
                  <a:pt x="30050" y="4387"/>
                </a:cubicBezTo>
                <a:cubicBezTo>
                  <a:pt x="30084" y="4387"/>
                  <a:pt x="30150" y="4490"/>
                  <a:pt x="30179" y="4512"/>
                </a:cubicBezTo>
                <a:cubicBezTo>
                  <a:pt x="30218" y="4512"/>
                  <a:pt x="30254" y="4537"/>
                  <a:pt x="30267" y="4543"/>
                </a:cubicBezTo>
                <a:cubicBezTo>
                  <a:pt x="30288" y="4543"/>
                  <a:pt x="30350" y="4542"/>
                  <a:pt x="30364" y="4521"/>
                </a:cubicBezTo>
                <a:cubicBezTo>
                  <a:pt x="30355" y="4550"/>
                  <a:pt x="30361" y="4549"/>
                  <a:pt x="30339" y="4575"/>
                </a:cubicBezTo>
                <a:cubicBezTo>
                  <a:pt x="30345" y="4576"/>
                  <a:pt x="30365" y="4603"/>
                  <a:pt x="30368" y="4620"/>
                </a:cubicBezTo>
                <a:cubicBezTo>
                  <a:pt x="30374" y="4615"/>
                  <a:pt x="30394" y="4610"/>
                  <a:pt x="30403" y="4607"/>
                </a:cubicBezTo>
                <a:cubicBezTo>
                  <a:pt x="30370" y="4622"/>
                  <a:pt x="30208" y="4740"/>
                  <a:pt x="30180" y="4747"/>
                </a:cubicBezTo>
                <a:cubicBezTo>
                  <a:pt x="30138" y="4757"/>
                  <a:pt x="30003" y="4707"/>
                  <a:pt x="29934" y="4762"/>
                </a:cubicBezTo>
                <a:cubicBezTo>
                  <a:pt x="29941" y="4762"/>
                  <a:pt x="29914" y="4741"/>
                  <a:pt x="29898" y="4734"/>
                </a:cubicBezTo>
                <a:cubicBezTo>
                  <a:pt x="29891" y="4737"/>
                  <a:pt x="29867" y="4743"/>
                  <a:pt x="29868" y="4743"/>
                </a:cubicBezTo>
                <a:cubicBezTo>
                  <a:pt x="29879" y="4747"/>
                  <a:pt x="29986" y="4829"/>
                  <a:pt x="29958" y="4829"/>
                </a:cubicBezTo>
                <a:cubicBezTo>
                  <a:pt x="29942" y="4829"/>
                  <a:pt x="29942" y="4829"/>
                  <a:pt x="29942" y="4829"/>
                </a:cubicBezTo>
                <a:cubicBezTo>
                  <a:pt x="29990" y="4829"/>
                  <a:pt x="29930" y="4852"/>
                  <a:pt x="29990" y="4826"/>
                </a:cubicBezTo>
                <a:cubicBezTo>
                  <a:pt x="30029" y="4826"/>
                  <a:pt x="30032" y="5124"/>
                  <a:pt x="30024" y="5134"/>
                </a:cubicBezTo>
                <a:cubicBezTo>
                  <a:pt x="30024" y="5156"/>
                  <a:pt x="30006" y="5167"/>
                  <a:pt x="29993" y="5162"/>
                </a:cubicBezTo>
                <a:cubicBezTo>
                  <a:pt x="29993" y="5178"/>
                  <a:pt x="29995" y="5229"/>
                  <a:pt x="30002" y="5229"/>
                </a:cubicBezTo>
                <a:cubicBezTo>
                  <a:pt x="29978" y="5215"/>
                  <a:pt x="29993" y="5227"/>
                  <a:pt x="29962" y="5199"/>
                </a:cubicBezTo>
                <a:cubicBezTo>
                  <a:pt x="29962" y="5206"/>
                  <a:pt x="29962" y="5206"/>
                  <a:pt x="29962" y="5200"/>
                </a:cubicBezTo>
                <a:cubicBezTo>
                  <a:pt x="29962" y="5261"/>
                  <a:pt x="29941" y="5604"/>
                  <a:pt x="29841" y="5604"/>
                </a:cubicBezTo>
                <a:cubicBezTo>
                  <a:pt x="29843" y="5607"/>
                  <a:pt x="29772" y="5572"/>
                  <a:pt x="29817" y="5572"/>
                </a:cubicBezTo>
                <a:cubicBezTo>
                  <a:pt x="29814" y="5572"/>
                  <a:pt x="29778" y="5539"/>
                  <a:pt x="29778" y="5541"/>
                </a:cubicBezTo>
                <a:cubicBezTo>
                  <a:pt x="29789" y="5541"/>
                  <a:pt x="29712" y="5735"/>
                  <a:pt x="29712" y="5575"/>
                </a:cubicBezTo>
                <a:cubicBezTo>
                  <a:pt x="29712" y="5627"/>
                  <a:pt x="29486" y="5671"/>
                  <a:pt x="29462" y="5760"/>
                </a:cubicBezTo>
                <a:cubicBezTo>
                  <a:pt x="29462" y="5814"/>
                  <a:pt x="29384" y="5684"/>
                  <a:pt x="29400" y="5728"/>
                </a:cubicBezTo>
                <a:cubicBezTo>
                  <a:pt x="29396" y="5724"/>
                  <a:pt x="29369" y="5731"/>
                  <a:pt x="29367" y="5728"/>
                </a:cubicBezTo>
                <a:cubicBezTo>
                  <a:pt x="29368" y="5728"/>
                  <a:pt x="29374" y="5666"/>
                  <a:pt x="29366" y="5666"/>
                </a:cubicBezTo>
                <a:cubicBezTo>
                  <a:pt x="29361" y="5667"/>
                  <a:pt x="29337" y="5665"/>
                  <a:pt x="29338" y="5666"/>
                </a:cubicBezTo>
                <a:cubicBezTo>
                  <a:pt x="29341" y="5672"/>
                  <a:pt x="29343" y="5697"/>
                  <a:pt x="29343" y="5697"/>
                </a:cubicBezTo>
                <a:cubicBezTo>
                  <a:pt x="29341" y="5696"/>
                  <a:pt x="29341" y="5695"/>
                  <a:pt x="29340" y="5694"/>
                </a:cubicBezTo>
                <a:cubicBezTo>
                  <a:pt x="29341" y="5709"/>
                  <a:pt x="29336" y="5728"/>
                  <a:pt x="29347" y="5728"/>
                </a:cubicBezTo>
                <a:cubicBezTo>
                  <a:pt x="29336" y="5739"/>
                  <a:pt x="29314" y="5766"/>
                  <a:pt x="29282" y="5791"/>
                </a:cubicBezTo>
                <a:cubicBezTo>
                  <a:pt x="29270" y="5791"/>
                  <a:pt x="29268" y="5769"/>
                  <a:pt x="29270" y="5760"/>
                </a:cubicBezTo>
                <a:cubicBezTo>
                  <a:pt x="29253" y="5762"/>
                  <a:pt x="29219" y="5766"/>
                  <a:pt x="29207" y="5760"/>
                </a:cubicBezTo>
                <a:cubicBezTo>
                  <a:pt x="29222" y="5760"/>
                  <a:pt x="29131" y="5822"/>
                  <a:pt x="29122" y="5822"/>
                </a:cubicBezTo>
                <a:cubicBezTo>
                  <a:pt x="29126" y="5831"/>
                  <a:pt x="29109" y="5801"/>
                  <a:pt x="29097" y="5790"/>
                </a:cubicBezTo>
                <a:cubicBezTo>
                  <a:pt x="29095" y="5790"/>
                  <a:pt x="29093" y="5789"/>
                  <a:pt x="29092" y="5788"/>
                </a:cubicBezTo>
                <a:cubicBezTo>
                  <a:pt x="29081" y="5811"/>
                  <a:pt x="29063" y="5841"/>
                  <a:pt x="29057" y="5851"/>
                </a:cubicBezTo>
                <a:cubicBezTo>
                  <a:pt x="29055" y="5953"/>
                  <a:pt x="28870" y="6110"/>
                  <a:pt x="28870" y="5993"/>
                </a:cubicBezTo>
                <a:cubicBezTo>
                  <a:pt x="28932" y="5946"/>
                  <a:pt x="28864" y="5909"/>
                  <a:pt x="28901" y="5853"/>
                </a:cubicBezTo>
                <a:cubicBezTo>
                  <a:pt x="28896" y="5853"/>
                  <a:pt x="28838" y="5848"/>
                  <a:pt x="28838" y="5860"/>
                </a:cubicBezTo>
                <a:cubicBezTo>
                  <a:pt x="28836" y="5855"/>
                  <a:pt x="28834" y="5823"/>
                  <a:pt x="28843" y="5821"/>
                </a:cubicBezTo>
                <a:cubicBezTo>
                  <a:pt x="28810" y="5815"/>
                  <a:pt x="28828" y="5760"/>
                  <a:pt x="28840" y="5728"/>
                </a:cubicBezTo>
                <a:cubicBezTo>
                  <a:pt x="28860" y="5728"/>
                  <a:pt x="28874" y="5757"/>
                  <a:pt x="28913" y="5697"/>
                </a:cubicBezTo>
                <a:close/>
                <a:moveTo>
                  <a:pt x="29962" y="5198"/>
                </a:moveTo>
                <a:cubicBezTo>
                  <a:pt x="29962" y="5200"/>
                  <a:pt x="29962" y="5200"/>
                  <a:pt x="29962" y="5200"/>
                </a:cubicBezTo>
                <a:cubicBezTo>
                  <a:pt x="29962" y="5200"/>
                  <a:pt x="29962" y="5199"/>
                  <a:pt x="29962" y="5198"/>
                </a:cubicBezTo>
                <a:cubicBezTo>
                  <a:pt x="29962" y="5198"/>
                  <a:pt x="29962" y="5198"/>
                  <a:pt x="29962" y="5198"/>
                </a:cubicBezTo>
                <a:close/>
                <a:moveTo>
                  <a:pt x="29939" y="4891"/>
                </a:moveTo>
                <a:cubicBezTo>
                  <a:pt x="29976" y="4885"/>
                  <a:pt x="29938" y="4883"/>
                  <a:pt x="29939" y="4891"/>
                </a:cubicBezTo>
                <a:close/>
                <a:moveTo>
                  <a:pt x="29915" y="4887"/>
                </a:moveTo>
                <a:cubicBezTo>
                  <a:pt x="29926" y="4918"/>
                  <a:pt x="29922" y="4891"/>
                  <a:pt x="29915" y="4887"/>
                </a:cubicBezTo>
                <a:close/>
                <a:moveTo>
                  <a:pt x="29538" y="5627"/>
                </a:moveTo>
                <a:cubicBezTo>
                  <a:pt x="29542" y="5595"/>
                  <a:pt x="29519" y="5584"/>
                  <a:pt x="29538" y="5627"/>
                </a:cubicBezTo>
                <a:close/>
                <a:moveTo>
                  <a:pt x="29458" y="5481"/>
                </a:moveTo>
                <a:cubicBezTo>
                  <a:pt x="29458" y="5482"/>
                  <a:pt x="29459" y="5483"/>
                  <a:pt x="29459" y="5485"/>
                </a:cubicBezTo>
                <a:cubicBezTo>
                  <a:pt x="29463" y="5486"/>
                  <a:pt x="29462" y="5484"/>
                  <a:pt x="29458" y="5481"/>
                </a:cubicBezTo>
                <a:close/>
                <a:moveTo>
                  <a:pt x="29333" y="5677"/>
                </a:moveTo>
                <a:cubicBezTo>
                  <a:pt x="29334" y="5678"/>
                  <a:pt x="29334" y="5679"/>
                  <a:pt x="29335" y="5680"/>
                </a:cubicBezTo>
                <a:cubicBezTo>
                  <a:pt x="29335" y="5678"/>
                  <a:pt x="29335" y="5677"/>
                  <a:pt x="29335" y="5676"/>
                </a:cubicBezTo>
                <a:cubicBezTo>
                  <a:pt x="29334" y="5677"/>
                  <a:pt x="29333" y="5677"/>
                  <a:pt x="29333" y="5677"/>
                </a:cubicBezTo>
                <a:close/>
                <a:moveTo>
                  <a:pt x="29090" y="5787"/>
                </a:moveTo>
                <a:cubicBezTo>
                  <a:pt x="29089" y="5787"/>
                  <a:pt x="29088" y="5789"/>
                  <a:pt x="29088" y="5793"/>
                </a:cubicBezTo>
                <a:cubicBezTo>
                  <a:pt x="29089" y="5790"/>
                  <a:pt x="29090" y="5788"/>
                  <a:pt x="29090" y="5787"/>
                </a:cubicBezTo>
                <a:close/>
                <a:moveTo>
                  <a:pt x="28989" y="5697"/>
                </a:moveTo>
                <a:cubicBezTo>
                  <a:pt x="28996" y="5697"/>
                  <a:pt x="28998" y="5728"/>
                  <a:pt x="28990" y="5728"/>
                </a:cubicBezTo>
                <a:cubicBezTo>
                  <a:pt x="29002" y="5728"/>
                  <a:pt x="29057" y="5734"/>
                  <a:pt x="29057" y="5722"/>
                </a:cubicBezTo>
                <a:cubicBezTo>
                  <a:pt x="29047" y="5747"/>
                  <a:pt x="29045" y="5765"/>
                  <a:pt x="29066" y="5760"/>
                </a:cubicBezTo>
                <a:cubicBezTo>
                  <a:pt x="29067" y="5757"/>
                  <a:pt x="29091" y="5740"/>
                  <a:pt x="29109" y="5723"/>
                </a:cubicBezTo>
                <a:cubicBezTo>
                  <a:pt x="29080" y="5720"/>
                  <a:pt x="29004" y="5701"/>
                  <a:pt x="28989" y="5697"/>
                </a:cubicBezTo>
                <a:close/>
                <a:moveTo>
                  <a:pt x="29429" y="5471"/>
                </a:moveTo>
                <a:cubicBezTo>
                  <a:pt x="29430" y="5470"/>
                  <a:pt x="29431" y="5469"/>
                  <a:pt x="29432" y="5468"/>
                </a:cubicBezTo>
                <a:cubicBezTo>
                  <a:pt x="29430" y="5468"/>
                  <a:pt x="29429" y="5469"/>
                  <a:pt x="29429" y="5471"/>
                </a:cubicBezTo>
                <a:close/>
                <a:moveTo>
                  <a:pt x="28913" y="5697"/>
                </a:moveTo>
                <a:cubicBezTo>
                  <a:pt x="28906" y="5698"/>
                  <a:pt x="28901" y="5700"/>
                  <a:pt x="28901" y="5703"/>
                </a:cubicBezTo>
                <a:cubicBezTo>
                  <a:pt x="28900" y="5713"/>
                  <a:pt x="28904" y="5711"/>
                  <a:pt x="28913" y="5697"/>
                </a:cubicBezTo>
                <a:close/>
                <a:moveTo>
                  <a:pt x="16115" y="3971"/>
                </a:moveTo>
                <a:cubicBezTo>
                  <a:pt x="16178" y="3922"/>
                  <a:pt x="16112" y="3971"/>
                  <a:pt x="16115" y="3971"/>
                </a:cubicBezTo>
                <a:close/>
                <a:moveTo>
                  <a:pt x="8971" y="7476"/>
                </a:moveTo>
                <a:cubicBezTo>
                  <a:pt x="8955" y="7453"/>
                  <a:pt x="8777" y="7415"/>
                  <a:pt x="8777" y="7474"/>
                </a:cubicBezTo>
                <a:cubicBezTo>
                  <a:pt x="8778" y="7485"/>
                  <a:pt x="8777" y="7496"/>
                  <a:pt x="8774" y="7507"/>
                </a:cubicBezTo>
                <a:cubicBezTo>
                  <a:pt x="8838" y="7495"/>
                  <a:pt x="8788" y="7524"/>
                  <a:pt x="8817" y="7531"/>
                </a:cubicBezTo>
                <a:cubicBezTo>
                  <a:pt x="8819" y="7560"/>
                  <a:pt x="9046" y="7581"/>
                  <a:pt x="8971" y="7476"/>
                </a:cubicBezTo>
                <a:close/>
                <a:moveTo>
                  <a:pt x="17523" y="5523"/>
                </a:moveTo>
                <a:cubicBezTo>
                  <a:pt x="17530" y="5493"/>
                  <a:pt x="17518" y="5523"/>
                  <a:pt x="17523" y="5523"/>
                </a:cubicBezTo>
                <a:close/>
                <a:moveTo>
                  <a:pt x="17289" y="4626"/>
                </a:moveTo>
                <a:cubicBezTo>
                  <a:pt x="17297" y="4596"/>
                  <a:pt x="17285" y="4626"/>
                  <a:pt x="17289" y="4626"/>
                </a:cubicBezTo>
                <a:close/>
                <a:moveTo>
                  <a:pt x="17575" y="4911"/>
                </a:moveTo>
                <a:cubicBezTo>
                  <a:pt x="17578" y="4911"/>
                  <a:pt x="17622" y="4876"/>
                  <a:pt x="17575" y="4911"/>
                </a:cubicBezTo>
                <a:close/>
                <a:moveTo>
                  <a:pt x="17720" y="5186"/>
                </a:moveTo>
                <a:cubicBezTo>
                  <a:pt x="17727" y="5146"/>
                  <a:pt x="17715" y="5186"/>
                  <a:pt x="17720" y="5186"/>
                </a:cubicBezTo>
                <a:close/>
                <a:moveTo>
                  <a:pt x="17575" y="5490"/>
                </a:moveTo>
                <a:cubicBezTo>
                  <a:pt x="17592" y="5459"/>
                  <a:pt x="17570" y="5490"/>
                  <a:pt x="17575" y="5490"/>
                </a:cubicBezTo>
                <a:close/>
                <a:moveTo>
                  <a:pt x="17493" y="5248"/>
                </a:moveTo>
                <a:cubicBezTo>
                  <a:pt x="17513" y="5252"/>
                  <a:pt x="17492" y="5233"/>
                  <a:pt x="17493" y="5248"/>
                </a:cubicBezTo>
                <a:close/>
                <a:moveTo>
                  <a:pt x="17800" y="5158"/>
                </a:moveTo>
                <a:cubicBezTo>
                  <a:pt x="17815" y="5118"/>
                  <a:pt x="17796" y="5158"/>
                  <a:pt x="17800" y="5158"/>
                </a:cubicBezTo>
                <a:close/>
                <a:moveTo>
                  <a:pt x="17281" y="4674"/>
                </a:moveTo>
                <a:cubicBezTo>
                  <a:pt x="17297" y="4634"/>
                  <a:pt x="17277" y="4674"/>
                  <a:pt x="17281" y="4674"/>
                </a:cubicBezTo>
                <a:close/>
                <a:moveTo>
                  <a:pt x="17325" y="4754"/>
                </a:moveTo>
                <a:cubicBezTo>
                  <a:pt x="17341" y="4715"/>
                  <a:pt x="17321" y="4754"/>
                  <a:pt x="17325" y="4754"/>
                </a:cubicBezTo>
                <a:close/>
                <a:moveTo>
                  <a:pt x="17836" y="4758"/>
                </a:moveTo>
                <a:cubicBezTo>
                  <a:pt x="17821" y="4798"/>
                  <a:pt x="17841" y="4758"/>
                  <a:pt x="17836" y="4758"/>
                </a:cubicBezTo>
                <a:close/>
                <a:moveTo>
                  <a:pt x="17736" y="5182"/>
                </a:moveTo>
                <a:cubicBezTo>
                  <a:pt x="17758" y="5144"/>
                  <a:pt x="17731" y="5182"/>
                  <a:pt x="17736" y="5182"/>
                </a:cubicBezTo>
                <a:close/>
                <a:moveTo>
                  <a:pt x="17594" y="5153"/>
                </a:moveTo>
                <a:cubicBezTo>
                  <a:pt x="17638" y="5171"/>
                  <a:pt x="17594" y="5148"/>
                  <a:pt x="17594" y="5153"/>
                </a:cubicBezTo>
                <a:close/>
                <a:moveTo>
                  <a:pt x="17381" y="4749"/>
                </a:moveTo>
                <a:cubicBezTo>
                  <a:pt x="17397" y="4754"/>
                  <a:pt x="17378" y="4724"/>
                  <a:pt x="17381" y="4749"/>
                </a:cubicBezTo>
                <a:close/>
                <a:moveTo>
                  <a:pt x="17541" y="5528"/>
                </a:moveTo>
                <a:cubicBezTo>
                  <a:pt x="17539" y="5527"/>
                  <a:pt x="17542" y="5531"/>
                  <a:pt x="17541" y="5528"/>
                </a:cubicBezTo>
                <a:close/>
                <a:moveTo>
                  <a:pt x="17541" y="5528"/>
                </a:moveTo>
                <a:cubicBezTo>
                  <a:pt x="17564" y="5534"/>
                  <a:pt x="17540" y="5514"/>
                  <a:pt x="17541" y="5528"/>
                </a:cubicBezTo>
                <a:close/>
                <a:moveTo>
                  <a:pt x="17485" y="5386"/>
                </a:moveTo>
                <a:cubicBezTo>
                  <a:pt x="17509" y="5391"/>
                  <a:pt x="17482" y="5348"/>
                  <a:pt x="17485" y="5386"/>
                </a:cubicBezTo>
                <a:close/>
                <a:moveTo>
                  <a:pt x="17232" y="4855"/>
                </a:moveTo>
                <a:cubicBezTo>
                  <a:pt x="17263" y="4810"/>
                  <a:pt x="17274" y="4737"/>
                  <a:pt x="17263" y="4668"/>
                </a:cubicBezTo>
                <a:cubicBezTo>
                  <a:pt x="17263" y="4665"/>
                  <a:pt x="17232" y="4673"/>
                  <a:pt x="17232" y="4664"/>
                </a:cubicBezTo>
                <a:cubicBezTo>
                  <a:pt x="17151" y="4709"/>
                  <a:pt x="17117" y="4789"/>
                  <a:pt x="17216" y="4855"/>
                </a:cubicBezTo>
                <a:cubicBezTo>
                  <a:pt x="17215" y="4855"/>
                  <a:pt x="17181" y="4886"/>
                  <a:pt x="17177" y="4886"/>
                </a:cubicBezTo>
                <a:cubicBezTo>
                  <a:pt x="17154" y="4886"/>
                  <a:pt x="17175" y="4918"/>
                  <a:pt x="17142" y="4917"/>
                </a:cubicBezTo>
                <a:cubicBezTo>
                  <a:pt x="17139" y="4917"/>
                  <a:pt x="17138" y="4897"/>
                  <a:pt x="17138" y="4889"/>
                </a:cubicBezTo>
                <a:cubicBezTo>
                  <a:pt x="17120" y="4902"/>
                  <a:pt x="17082" y="4948"/>
                  <a:pt x="17120" y="4948"/>
                </a:cubicBezTo>
                <a:cubicBezTo>
                  <a:pt x="17139" y="4977"/>
                  <a:pt x="17153" y="5011"/>
                  <a:pt x="17137" y="5011"/>
                </a:cubicBezTo>
                <a:cubicBezTo>
                  <a:pt x="17132" y="5036"/>
                  <a:pt x="17135" y="5080"/>
                  <a:pt x="17129" y="5104"/>
                </a:cubicBezTo>
                <a:cubicBezTo>
                  <a:pt x="17130" y="5132"/>
                  <a:pt x="17142" y="5131"/>
                  <a:pt x="17170" y="5133"/>
                </a:cubicBezTo>
                <a:cubicBezTo>
                  <a:pt x="17170" y="5152"/>
                  <a:pt x="17228" y="5124"/>
                  <a:pt x="17230" y="5110"/>
                </a:cubicBezTo>
                <a:cubicBezTo>
                  <a:pt x="17243" y="5113"/>
                  <a:pt x="17236" y="5099"/>
                  <a:pt x="17257" y="5136"/>
                </a:cubicBezTo>
                <a:cubicBezTo>
                  <a:pt x="17279" y="5136"/>
                  <a:pt x="17265" y="4986"/>
                  <a:pt x="17263" y="4982"/>
                </a:cubicBezTo>
                <a:cubicBezTo>
                  <a:pt x="17263" y="4918"/>
                  <a:pt x="17310" y="4909"/>
                  <a:pt x="17232" y="4855"/>
                </a:cubicBezTo>
                <a:close/>
                <a:moveTo>
                  <a:pt x="17138" y="4889"/>
                </a:moveTo>
                <a:cubicBezTo>
                  <a:pt x="17139" y="4889"/>
                  <a:pt x="17140" y="4888"/>
                  <a:pt x="17141" y="4888"/>
                </a:cubicBezTo>
                <a:cubicBezTo>
                  <a:pt x="17143" y="4888"/>
                  <a:pt x="17144" y="4888"/>
                  <a:pt x="17142" y="4887"/>
                </a:cubicBezTo>
                <a:cubicBezTo>
                  <a:pt x="17143" y="4886"/>
                  <a:pt x="17144" y="4886"/>
                  <a:pt x="17145" y="4886"/>
                </a:cubicBezTo>
                <a:cubicBezTo>
                  <a:pt x="17142" y="4886"/>
                  <a:pt x="17140" y="4886"/>
                  <a:pt x="17139" y="4886"/>
                </a:cubicBezTo>
                <a:cubicBezTo>
                  <a:pt x="17139" y="4886"/>
                  <a:pt x="17139" y="4886"/>
                  <a:pt x="17138" y="4886"/>
                </a:cubicBezTo>
                <a:cubicBezTo>
                  <a:pt x="17138" y="4886"/>
                  <a:pt x="17138" y="4886"/>
                  <a:pt x="17138" y="4886"/>
                </a:cubicBezTo>
                <a:cubicBezTo>
                  <a:pt x="17137" y="4887"/>
                  <a:pt x="17137" y="4887"/>
                  <a:pt x="17138" y="4887"/>
                </a:cubicBezTo>
                <a:cubicBezTo>
                  <a:pt x="17138" y="4888"/>
                  <a:pt x="17138" y="4888"/>
                  <a:pt x="17138" y="4889"/>
                </a:cubicBezTo>
                <a:close/>
                <a:moveTo>
                  <a:pt x="14604" y="1976"/>
                </a:moveTo>
                <a:cubicBezTo>
                  <a:pt x="14581" y="2014"/>
                  <a:pt x="14608" y="1976"/>
                  <a:pt x="14604" y="1976"/>
                </a:cubicBezTo>
                <a:close/>
                <a:moveTo>
                  <a:pt x="14653" y="2296"/>
                </a:moveTo>
                <a:cubicBezTo>
                  <a:pt x="14653" y="2380"/>
                  <a:pt x="14409" y="2350"/>
                  <a:pt x="14355" y="2357"/>
                </a:cubicBezTo>
                <a:cubicBezTo>
                  <a:pt x="14366" y="2351"/>
                  <a:pt x="14356" y="2338"/>
                  <a:pt x="14371" y="2329"/>
                </a:cubicBezTo>
                <a:cubicBezTo>
                  <a:pt x="14340" y="2322"/>
                  <a:pt x="14143" y="2258"/>
                  <a:pt x="14143" y="2300"/>
                </a:cubicBezTo>
                <a:cubicBezTo>
                  <a:pt x="14144" y="2299"/>
                  <a:pt x="14145" y="2264"/>
                  <a:pt x="14143" y="2262"/>
                </a:cubicBezTo>
                <a:cubicBezTo>
                  <a:pt x="14143" y="2295"/>
                  <a:pt x="14231" y="2234"/>
                  <a:pt x="14210" y="2234"/>
                </a:cubicBezTo>
                <a:cubicBezTo>
                  <a:pt x="14212" y="2234"/>
                  <a:pt x="14174" y="2234"/>
                  <a:pt x="14169" y="2234"/>
                </a:cubicBezTo>
                <a:cubicBezTo>
                  <a:pt x="14170" y="2237"/>
                  <a:pt x="14176" y="2204"/>
                  <a:pt x="14174" y="2203"/>
                </a:cubicBezTo>
                <a:cubicBezTo>
                  <a:pt x="14162" y="2202"/>
                  <a:pt x="14162" y="2203"/>
                  <a:pt x="14174" y="2205"/>
                </a:cubicBezTo>
                <a:cubicBezTo>
                  <a:pt x="14132" y="2210"/>
                  <a:pt x="14067" y="2196"/>
                  <a:pt x="14017" y="2203"/>
                </a:cubicBezTo>
                <a:cubicBezTo>
                  <a:pt x="14012" y="2203"/>
                  <a:pt x="14028" y="2172"/>
                  <a:pt x="14013" y="2172"/>
                </a:cubicBezTo>
                <a:cubicBezTo>
                  <a:pt x="14087" y="2161"/>
                  <a:pt x="14086" y="2146"/>
                  <a:pt x="14143" y="2140"/>
                </a:cubicBezTo>
                <a:cubicBezTo>
                  <a:pt x="14127" y="2130"/>
                  <a:pt x="14082" y="2107"/>
                  <a:pt x="14094" y="2109"/>
                </a:cubicBezTo>
                <a:cubicBezTo>
                  <a:pt x="14083" y="2109"/>
                  <a:pt x="13956" y="2109"/>
                  <a:pt x="13956" y="2110"/>
                </a:cubicBezTo>
                <a:cubicBezTo>
                  <a:pt x="13992" y="2083"/>
                  <a:pt x="13970" y="2081"/>
                  <a:pt x="14018" y="2082"/>
                </a:cubicBezTo>
                <a:cubicBezTo>
                  <a:pt x="14018" y="2057"/>
                  <a:pt x="14004" y="2057"/>
                  <a:pt x="14021" y="2047"/>
                </a:cubicBezTo>
                <a:cubicBezTo>
                  <a:pt x="14022" y="2050"/>
                  <a:pt x="14022" y="2053"/>
                  <a:pt x="14023" y="2056"/>
                </a:cubicBezTo>
                <a:cubicBezTo>
                  <a:pt x="14022" y="2048"/>
                  <a:pt x="14020" y="2040"/>
                  <a:pt x="14018" y="2039"/>
                </a:cubicBezTo>
                <a:cubicBezTo>
                  <a:pt x="14018" y="2048"/>
                  <a:pt x="14078" y="2022"/>
                  <a:pt x="14094" y="2016"/>
                </a:cubicBezTo>
                <a:cubicBezTo>
                  <a:pt x="14093" y="2016"/>
                  <a:pt x="14299" y="1972"/>
                  <a:pt x="14299" y="2043"/>
                </a:cubicBezTo>
                <a:cubicBezTo>
                  <a:pt x="14289" y="2058"/>
                  <a:pt x="14276" y="2068"/>
                  <a:pt x="14268" y="2078"/>
                </a:cubicBezTo>
                <a:cubicBezTo>
                  <a:pt x="14276" y="2081"/>
                  <a:pt x="14322" y="2109"/>
                  <a:pt x="14291" y="2109"/>
                </a:cubicBezTo>
                <a:cubicBezTo>
                  <a:pt x="14292" y="2109"/>
                  <a:pt x="14297" y="2110"/>
                  <a:pt x="14299" y="2109"/>
                </a:cubicBezTo>
                <a:cubicBezTo>
                  <a:pt x="14304" y="2103"/>
                  <a:pt x="14362" y="2040"/>
                  <a:pt x="14362" y="2081"/>
                </a:cubicBezTo>
                <a:cubicBezTo>
                  <a:pt x="14362" y="2075"/>
                  <a:pt x="14361" y="2016"/>
                  <a:pt x="14362" y="2016"/>
                </a:cubicBezTo>
                <a:cubicBezTo>
                  <a:pt x="14403" y="2020"/>
                  <a:pt x="14405" y="2042"/>
                  <a:pt x="14423" y="2047"/>
                </a:cubicBezTo>
                <a:cubicBezTo>
                  <a:pt x="14484" y="2047"/>
                  <a:pt x="14492" y="1995"/>
                  <a:pt x="14549" y="2047"/>
                </a:cubicBezTo>
                <a:cubicBezTo>
                  <a:pt x="14619" y="2021"/>
                  <a:pt x="14592" y="2009"/>
                  <a:pt x="14643" y="2042"/>
                </a:cubicBezTo>
                <a:cubicBezTo>
                  <a:pt x="14655" y="2031"/>
                  <a:pt x="14732" y="2007"/>
                  <a:pt x="14740" y="2013"/>
                </a:cubicBezTo>
                <a:cubicBezTo>
                  <a:pt x="14731" y="1979"/>
                  <a:pt x="14897" y="2004"/>
                  <a:pt x="14920" y="2013"/>
                </a:cubicBezTo>
                <a:cubicBezTo>
                  <a:pt x="14921" y="1959"/>
                  <a:pt x="14936" y="1997"/>
                  <a:pt x="14954" y="2010"/>
                </a:cubicBezTo>
                <a:cubicBezTo>
                  <a:pt x="14954" y="2019"/>
                  <a:pt x="14895" y="2015"/>
                  <a:pt x="14892" y="2016"/>
                </a:cubicBezTo>
                <a:cubicBezTo>
                  <a:pt x="14935" y="2068"/>
                  <a:pt x="15000" y="2078"/>
                  <a:pt x="15017" y="2119"/>
                </a:cubicBezTo>
                <a:cubicBezTo>
                  <a:pt x="15017" y="2131"/>
                  <a:pt x="15076" y="2203"/>
                  <a:pt x="14982" y="2203"/>
                </a:cubicBezTo>
                <a:cubicBezTo>
                  <a:pt x="14990" y="2197"/>
                  <a:pt x="14879" y="2265"/>
                  <a:pt x="14897" y="2265"/>
                </a:cubicBezTo>
                <a:cubicBezTo>
                  <a:pt x="14811" y="2262"/>
                  <a:pt x="14826" y="2263"/>
                  <a:pt x="14789" y="2296"/>
                </a:cubicBezTo>
                <a:cubicBezTo>
                  <a:pt x="14786" y="2286"/>
                  <a:pt x="14784" y="2276"/>
                  <a:pt x="14784" y="2265"/>
                </a:cubicBezTo>
                <a:cubicBezTo>
                  <a:pt x="14783" y="2266"/>
                  <a:pt x="14750" y="2296"/>
                  <a:pt x="14777" y="2296"/>
                </a:cubicBezTo>
                <a:cubicBezTo>
                  <a:pt x="14736" y="2296"/>
                  <a:pt x="14694" y="2294"/>
                  <a:pt x="14653" y="2296"/>
                </a:cubicBezTo>
                <a:close/>
                <a:moveTo>
                  <a:pt x="14108" y="2022"/>
                </a:moveTo>
                <a:cubicBezTo>
                  <a:pt x="14106" y="2022"/>
                  <a:pt x="14105" y="2023"/>
                  <a:pt x="14104" y="2023"/>
                </a:cubicBezTo>
                <a:cubicBezTo>
                  <a:pt x="14105" y="2023"/>
                  <a:pt x="14106" y="2022"/>
                  <a:pt x="14108" y="2022"/>
                </a:cubicBezTo>
                <a:close/>
                <a:moveTo>
                  <a:pt x="14355" y="2357"/>
                </a:moveTo>
                <a:cubicBezTo>
                  <a:pt x="14351" y="2357"/>
                  <a:pt x="14348" y="2358"/>
                  <a:pt x="14346" y="2359"/>
                </a:cubicBezTo>
                <a:cubicBezTo>
                  <a:pt x="14351" y="2358"/>
                  <a:pt x="14353" y="2358"/>
                  <a:pt x="14355" y="2357"/>
                </a:cubicBezTo>
                <a:close/>
                <a:moveTo>
                  <a:pt x="21582" y="6586"/>
                </a:moveTo>
                <a:cubicBezTo>
                  <a:pt x="21574" y="6590"/>
                  <a:pt x="21605" y="6602"/>
                  <a:pt x="21605" y="6577"/>
                </a:cubicBezTo>
                <a:cubicBezTo>
                  <a:pt x="21593" y="6552"/>
                  <a:pt x="21582" y="6570"/>
                  <a:pt x="21582" y="6586"/>
                </a:cubicBezTo>
                <a:close/>
                <a:moveTo>
                  <a:pt x="21665" y="6581"/>
                </a:moveTo>
                <a:cubicBezTo>
                  <a:pt x="21665" y="6575"/>
                  <a:pt x="21664" y="6558"/>
                  <a:pt x="21665" y="6581"/>
                </a:cubicBezTo>
                <a:close/>
                <a:moveTo>
                  <a:pt x="21591" y="6625"/>
                </a:moveTo>
                <a:cubicBezTo>
                  <a:pt x="21616" y="6585"/>
                  <a:pt x="21586" y="6625"/>
                  <a:pt x="21591" y="6625"/>
                </a:cubicBezTo>
                <a:close/>
                <a:moveTo>
                  <a:pt x="21189" y="6250"/>
                </a:moveTo>
                <a:cubicBezTo>
                  <a:pt x="21196" y="6173"/>
                  <a:pt x="21184" y="6250"/>
                  <a:pt x="21189" y="6250"/>
                </a:cubicBezTo>
                <a:close/>
                <a:moveTo>
                  <a:pt x="21560" y="6548"/>
                </a:moveTo>
                <a:cubicBezTo>
                  <a:pt x="21495" y="6542"/>
                  <a:pt x="21560" y="6555"/>
                  <a:pt x="21560" y="6548"/>
                </a:cubicBezTo>
                <a:close/>
                <a:moveTo>
                  <a:pt x="15344" y="3420"/>
                </a:moveTo>
                <a:cubicBezTo>
                  <a:pt x="15343" y="3417"/>
                  <a:pt x="15339" y="3416"/>
                  <a:pt x="15335" y="3416"/>
                </a:cubicBezTo>
                <a:cubicBezTo>
                  <a:pt x="15336" y="3418"/>
                  <a:pt x="15339" y="3420"/>
                  <a:pt x="15344" y="3420"/>
                </a:cubicBezTo>
                <a:close/>
                <a:moveTo>
                  <a:pt x="15364" y="3607"/>
                </a:moveTo>
                <a:cubicBezTo>
                  <a:pt x="15381" y="3589"/>
                  <a:pt x="15405" y="3544"/>
                  <a:pt x="15417" y="3544"/>
                </a:cubicBezTo>
                <a:cubicBezTo>
                  <a:pt x="15399" y="3523"/>
                  <a:pt x="15385" y="3501"/>
                  <a:pt x="15360" y="3487"/>
                </a:cubicBezTo>
                <a:cubicBezTo>
                  <a:pt x="15358" y="3507"/>
                  <a:pt x="15321" y="3452"/>
                  <a:pt x="15329" y="3458"/>
                </a:cubicBezTo>
                <a:cubicBezTo>
                  <a:pt x="15329" y="3455"/>
                  <a:pt x="15352" y="3447"/>
                  <a:pt x="15360" y="3447"/>
                </a:cubicBezTo>
                <a:cubicBezTo>
                  <a:pt x="15356" y="3437"/>
                  <a:pt x="15342" y="3411"/>
                  <a:pt x="15334" y="3408"/>
                </a:cubicBezTo>
                <a:cubicBezTo>
                  <a:pt x="15333" y="3411"/>
                  <a:pt x="15333" y="3414"/>
                  <a:pt x="15335" y="3416"/>
                </a:cubicBezTo>
                <a:cubicBezTo>
                  <a:pt x="15332" y="3416"/>
                  <a:pt x="15329" y="3417"/>
                  <a:pt x="15329" y="3420"/>
                </a:cubicBezTo>
                <a:cubicBezTo>
                  <a:pt x="15329" y="3410"/>
                  <a:pt x="15331" y="3407"/>
                  <a:pt x="15334" y="3408"/>
                </a:cubicBezTo>
                <a:cubicBezTo>
                  <a:pt x="15347" y="3379"/>
                  <a:pt x="15454" y="3311"/>
                  <a:pt x="15454" y="3377"/>
                </a:cubicBezTo>
                <a:cubicBezTo>
                  <a:pt x="15467" y="3376"/>
                  <a:pt x="15445" y="3355"/>
                  <a:pt x="15476" y="3357"/>
                </a:cubicBezTo>
                <a:cubicBezTo>
                  <a:pt x="15479" y="3367"/>
                  <a:pt x="15481" y="3378"/>
                  <a:pt x="15481" y="3388"/>
                </a:cubicBezTo>
                <a:cubicBezTo>
                  <a:pt x="15490" y="3363"/>
                  <a:pt x="15480" y="3372"/>
                  <a:pt x="15504" y="3357"/>
                </a:cubicBezTo>
                <a:cubicBezTo>
                  <a:pt x="15508" y="3357"/>
                  <a:pt x="15509" y="3362"/>
                  <a:pt x="15512" y="3357"/>
                </a:cubicBezTo>
                <a:cubicBezTo>
                  <a:pt x="15508" y="3350"/>
                  <a:pt x="15490" y="3362"/>
                  <a:pt x="15484" y="3357"/>
                </a:cubicBezTo>
                <a:cubicBezTo>
                  <a:pt x="15466" y="3357"/>
                  <a:pt x="15547" y="3295"/>
                  <a:pt x="15508" y="3295"/>
                </a:cubicBezTo>
                <a:cubicBezTo>
                  <a:pt x="15515" y="3286"/>
                  <a:pt x="15517" y="3277"/>
                  <a:pt x="15517" y="3273"/>
                </a:cubicBezTo>
                <a:cubicBezTo>
                  <a:pt x="15517" y="3273"/>
                  <a:pt x="15516" y="3273"/>
                  <a:pt x="15516" y="3273"/>
                </a:cubicBezTo>
                <a:cubicBezTo>
                  <a:pt x="15516" y="3266"/>
                  <a:pt x="15518" y="3267"/>
                  <a:pt x="15517" y="3273"/>
                </a:cubicBezTo>
                <a:cubicBezTo>
                  <a:pt x="15570" y="3264"/>
                  <a:pt x="15766" y="3233"/>
                  <a:pt x="15766" y="3301"/>
                </a:cubicBezTo>
                <a:cubicBezTo>
                  <a:pt x="15857" y="3341"/>
                  <a:pt x="15805" y="3399"/>
                  <a:pt x="15734" y="3448"/>
                </a:cubicBezTo>
                <a:cubicBezTo>
                  <a:pt x="15734" y="3665"/>
                  <a:pt x="15675" y="3557"/>
                  <a:pt x="15516" y="3700"/>
                </a:cubicBezTo>
                <a:cubicBezTo>
                  <a:pt x="15521" y="3700"/>
                  <a:pt x="15314" y="3669"/>
                  <a:pt x="15344" y="3669"/>
                </a:cubicBezTo>
                <a:cubicBezTo>
                  <a:pt x="15329" y="3667"/>
                  <a:pt x="15309" y="3676"/>
                  <a:pt x="15298" y="3667"/>
                </a:cubicBezTo>
                <a:cubicBezTo>
                  <a:pt x="15298" y="3670"/>
                  <a:pt x="15301" y="3643"/>
                  <a:pt x="15303" y="3638"/>
                </a:cubicBezTo>
                <a:cubicBezTo>
                  <a:pt x="15266" y="3628"/>
                  <a:pt x="15350" y="3607"/>
                  <a:pt x="15364" y="3607"/>
                </a:cubicBezTo>
                <a:close/>
                <a:moveTo>
                  <a:pt x="15360" y="3451"/>
                </a:moveTo>
                <a:cubicBezTo>
                  <a:pt x="15361" y="3452"/>
                  <a:pt x="15361" y="3452"/>
                  <a:pt x="15361" y="3450"/>
                </a:cubicBezTo>
                <a:cubicBezTo>
                  <a:pt x="15360" y="3450"/>
                  <a:pt x="15361" y="3450"/>
                  <a:pt x="15360" y="3451"/>
                </a:cubicBezTo>
                <a:close/>
                <a:moveTo>
                  <a:pt x="15359" y="3482"/>
                </a:moveTo>
                <a:cubicBezTo>
                  <a:pt x="15370" y="3480"/>
                  <a:pt x="15350" y="3475"/>
                  <a:pt x="15359" y="3482"/>
                </a:cubicBezTo>
                <a:close/>
                <a:moveTo>
                  <a:pt x="15419" y="3511"/>
                </a:moveTo>
                <a:cubicBezTo>
                  <a:pt x="15428" y="3517"/>
                  <a:pt x="15429" y="3516"/>
                  <a:pt x="15419" y="3511"/>
                </a:cubicBezTo>
                <a:close/>
                <a:moveTo>
                  <a:pt x="15304" y="3638"/>
                </a:moveTo>
                <a:cubicBezTo>
                  <a:pt x="15302" y="3638"/>
                  <a:pt x="15304" y="3641"/>
                  <a:pt x="15304" y="3638"/>
                </a:cubicBezTo>
                <a:close/>
                <a:moveTo>
                  <a:pt x="23276" y="8147"/>
                </a:moveTo>
                <a:cubicBezTo>
                  <a:pt x="23268" y="8178"/>
                  <a:pt x="23280" y="8147"/>
                  <a:pt x="23276" y="8147"/>
                </a:cubicBezTo>
                <a:close/>
                <a:moveTo>
                  <a:pt x="23509" y="7962"/>
                </a:moveTo>
                <a:cubicBezTo>
                  <a:pt x="23501" y="7992"/>
                  <a:pt x="23513" y="7962"/>
                  <a:pt x="23509" y="7962"/>
                </a:cubicBezTo>
                <a:close/>
                <a:moveTo>
                  <a:pt x="23441" y="8343"/>
                </a:moveTo>
                <a:cubicBezTo>
                  <a:pt x="23458" y="8312"/>
                  <a:pt x="23436" y="8343"/>
                  <a:pt x="23441" y="8343"/>
                </a:cubicBezTo>
                <a:close/>
                <a:moveTo>
                  <a:pt x="23445" y="8428"/>
                </a:moveTo>
                <a:cubicBezTo>
                  <a:pt x="23448" y="8428"/>
                  <a:pt x="23430" y="8385"/>
                  <a:pt x="23445" y="8428"/>
                </a:cubicBezTo>
                <a:close/>
                <a:moveTo>
                  <a:pt x="15918" y="3357"/>
                </a:moveTo>
                <a:cubicBezTo>
                  <a:pt x="15897" y="3381"/>
                  <a:pt x="15868" y="3378"/>
                  <a:pt x="15859" y="3410"/>
                </a:cubicBezTo>
                <a:cubicBezTo>
                  <a:pt x="15859" y="3476"/>
                  <a:pt x="15955" y="3357"/>
                  <a:pt x="15918" y="3357"/>
                </a:cubicBezTo>
                <a:close/>
                <a:moveTo>
                  <a:pt x="26030" y="9932"/>
                </a:moveTo>
                <a:cubicBezTo>
                  <a:pt x="26008" y="9861"/>
                  <a:pt x="25993" y="9837"/>
                  <a:pt x="25941" y="9784"/>
                </a:cubicBezTo>
                <a:cubicBezTo>
                  <a:pt x="25936" y="9784"/>
                  <a:pt x="25938" y="9827"/>
                  <a:pt x="25938" y="9841"/>
                </a:cubicBezTo>
                <a:cubicBezTo>
                  <a:pt x="25937" y="9840"/>
                  <a:pt x="25937" y="9839"/>
                  <a:pt x="25937" y="9838"/>
                </a:cubicBezTo>
                <a:cubicBezTo>
                  <a:pt x="25938" y="9848"/>
                  <a:pt x="25938" y="9847"/>
                  <a:pt x="25938" y="9841"/>
                </a:cubicBezTo>
                <a:cubicBezTo>
                  <a:pt x="25944" y="9848"/>
                  <a:pt x="25970" y="9843"/>
                  <a:pt x="25974" y="9847"/>
                </a:cubicBezTo>
                <a:cubicBezTo>
                  <a:pt x="25946" y="9847"/>
                  <a:pt x="26036" y="9974"/>
                  <a:pt x="26034" y="9972"/>
                </a:cubicBezTo>
                <a:cubicBezTo>
                  <a:pt x="26065" y="9972"/>
                  <a:pt x="26030" y="9910"/>
                  <a:pt x="26030" y="9932"/>
                </a:cubicBezTo>
                <a:close/>
                <a:moveTo>
                  <a:pt x="25746" y="9301"/>
                </a:moveTo>
                <a:cubicBezTo>
                  <a:pt x="25664" y="9369"/>
                  <a:pt x="25746" y="9303"/>
                  <a:pt x="25746" y="9301"/>
                </a:cubicBezTo>
                <a:close/>
                <a:moveTo>
                  <a:pt x="25785" y="9566"/>
                </a:moveTo>
                <a:cubicBezTo>
                  <a:pt x="25762" y="9604"/>
                  <a:pt x="25789" y="9566"/>
                  <a:pt x="25785" y="9566"/>
                </a:cubicBezTo>
                <a:close/>
                <a:moveTo>
                  <a:pt x="25669" y="9320"/>
                </a:moveTo>
                <a:cubicBezTo>
                  <a:pt x="25642" y="9340"/>
                  <a:pt x="25669" y="9320"/>
                  <a:pt x="25669" y="9320"/>
                </a:cubicBezTo>
                <a:close/>
                <a:moveTo>
                  <a:pt x="25877" y="9566"/>
                </a:moveTo>
                <a:cubicBezTo>
                  <a:pt x="25872" y="9566"/>
                  <a:pt x="25880" y="9535"/>
                  <a:pt x="25873" y="9535"/>
                </a:cubicBezTo>
                <a:cubicBezTo>
                  <a:pt x="25858" y="9540"/>
                  <a:pt x="25812" y="9581"/>
                  <a:pt x="25812" y="9557"/>
                </a:cubicBezTo>
                <a:cubicBezTo>
                  <a:pt x="25808" y="9611"/>
                  <a:pt x="25843" y="9647"/>
                  <a:pt x="25843" y="9643"/>
                </a:cubicBezTo>
                <a:cubicBezTo>
                  <a:pt x="25859" y="9600"/>
                  <a:pt x="25817" y="9574"/>
                  <a:pt x="25877" y="9566"/>
                </a:cubicBezTo>
                <a:close/>
                <a:moveTo>
                  <a:pt x="25600" y="9223"/>
                </a:moveTo>
                <a:cubicBezTo>
                  <a:pt x="25578" y="9239"/>
                  <a:pt x="25562" y="9243"/>
                  <a:pt x="25562" y="9244"/>
                </a:cubicBezTo>
                <a:cubicBezTo>
                  <a:pt x="25574" y="9265"/>
                  <a:pt x="25656" y="9338"/>
                  <a:pt x="25656" y="9301"/>
                </a:cubicBezTo>
                <a:cubicBezTo>
                  <a:pt x="25650" y="9283"/>
                  <a:pt x="25609" y="9223"/>
                  <a:pt x="25600" y="9223"/>
                </a:cubicBezTo>
                <a:close/>
                <a:moveTo>
                  <a:pt x="28589" y="10440"/>
                </a:moveTo>
                <a:cubicBezTo>
                  <a:pt x="28588" y="10441"/>
                  <a:pt x="28586" y="10442"/>
                  <a:pt x="28585" y="10443"/>
                </a:cubicBezTo>
                <a:cubicBezTo>
                  <a:pt x="28587" y="10443"/>
                  <a:pt x="28589" y="10442"/>
                  <a:pt x="28589" y="10440"/>
                </a:cubicBezTo>
                <a:close/>
                <a:moveTo>
                  <a:pt x="28543" y="10414"/>
                </a:moveTo>
                <a:cubicBezTo>
                  <a:pt x="28490" y="10414"/>
                  <a:pt x="28490" y="10414"/>
                  <a:pt x="28490" y="10414"/>
                </a:cubicBezTo>
                <a:cubicBezTo>
                  <a:pt x="28494" y="10414"/>
                  <a:pt x="28436" y="10505"/>
                  <a:pt x="28466" y="10505"/>
                </a:cubicBezTo>
                <a:cubicBezTo>
                  <a:pt x="28496" y="10496"/>
                  <a:pt x="28556" y="10465"/>
                  <a:pt x="28585" y="10443"/>
                </a:cubicBezTo>
                <a:cubicBezTo>
                  <a:pt x="28574" y="10442"/>
                  <a:pt x="28542" y="10414"/>
                  <a:pt x="28543" y="10414"/>
                </a:cubicBezTo>
                <a:close/>
                <a:moveTo>
                  <a:pt x="28710" y="9753"/>
                </a:moveTo>
                <a:cubicBezTo>
                  <a:pt x="28711" y="9756"/>
                  <a:pt x="28712" y="9758"/>
                  <a:pt x="28714" y="9762"/>
                </a:cubicBezTo>
                <a:cubicBezTo>
                  <a:pt x="28714" y="9754"/>
                  <a:pt x="28712" y="9752"/>
                  <a:pt x="28710" y="9753"/>
                </a:cubicBezTo>
                <a:close/>
                <a:moveTo>
                  <a:pt x="28669" y="9753"/>
                </a:moveTo>
                <a:cubicBezTo>
                  <a:pt x="28696" y="9761"/>
                  <a:pt x="28671" y="9779"/>
                  <a:pt x="28699" y="9784"/>
                </a:cubicBezTo>
                <a:cubicBezTo>
                  <a:pt x="28695" y="9784"/>
                  <a:pt x="28705" y="9757"/>
                  <a:pt x="28710" y="9753"/>
                </a:cubicBezTo>
                <a:cubicBezTo>
                  <a:pt x="28700" y="9728"/>
                  <a:pt x="28700" y="9722"/>
                  <a:pt x="28671" y="9722"/>
                </a:cubicBezTo>
                <a:cubicBezTo>
                  <a:pt x="28635" y="9679"/>
                  <a:pt x="28623" y="9705"/>
                  <a:pt x="28620" y="9743"/>
                </a:cubicBezTo>
                <a:cubicBezTo>
                  <a:pt x="28620" y="9748"/>
                  <a:pt x="28617" y="9760"/>
                  <a:pt x="28625" y="9762"/>
                </a:cubicBezTo>
                <a:cubicBezTo>
                  <a:pt x="28628" y="9798"/>
                  <a:pt x="28668" y="9793"/>
                  <a:pt x="28669" y="9753"/>
                </a:cubicBezTo>
                <a:close/>
                <a:moveTo>
                  <a:pt x="25843" y="9693"/>
                </a:moveTo>
                <a:cubicBezTo>
                  <a:pt x="25831" y="9689"/>
                  <a:pt x="25937" y="9856"/>
                  <a:pt x="25937" y="9766"/>
                </a:cubicBezTo>
                <a:cubicBezTo>
                  <a:pt x="25907" y="9672"/>
                  <a:pt x="25884" y="9703"/>
                  <a:pt x="25843" y="9693"/>
                </a:cubicBezTo>
                <a:close/>
                <a:moveTo>
                  <a:pt x="25781" y="9448"/>
                </a:moveTo>
                <a:cubicBezTo>
                  <a:pt x="25779" y="9444"/>
                  <a:pt x="25687" y="9328"/>
                  <a:pt x="25687" y="9401"/>
                </a:cubicBezTo>
                <a:cubicBezTo>
                  <a:pt x="25686" y="9415"/>
                  <a:pt x="25691" y="9410"/>
                  <a:pt x="25701" y="9410"/>
                </a:cubicBezTo>
                <a:cubicBezTo>
                  <a:pt x="25666" y="9459"/>
                  <a:pt x="25710" y="9424"/>
                  <a:pt x="25718" y="9434"/>
                </a:cubicBezTo>
                <a:cubicBezTo>
                  <a:pt x="25718" y="9449"/>
                  <a:pt x="25718" y="9449"/>
                  <a:pt x="25718" y="9449"/>
                </a:cubicBezTo>
                <a:cubicBezTo>
                  <a:pt x="25721" y="9455"/>
                  <a:pt x="25738" y="9478"/>
                  <a:pt x="25750" y="9505"/>
                </a:cubicBezTo>
                <a:cubicBezTo>
                  <a:pt x="25760" y="9503"/>
                  <a:pt x="25770" y="9503"/>
                  <a:pt x="25781" y="9504"/>
                </a:cubicBezTo>
                <a:cubicBezTo>
                  <a:pt x="25781" y="9504"/>
                  <a:pt x="25781" y="9454"/>
                  <a:pt x="25781" y="9448"/>
                </a:cubicBezTo>
                <a:close/>
                <a:moveTo>
                  <a:pt x="26686" y="9946"/>
                </a:moveTo>
                <a:cubicBezTo>
                  <a:pt x="26779" y="9946"/>
                  <a:pt x="26779" y="9946"/>
                  <a:pt x="26779" y="9946"/>
                </a:cubicBezTo>
                <a:cubicBezTo>
                  <a:pt x="26788" y="9946"/>
                  <a:pt x="26789" y="9920"/>
                  <a:pt x="26810" y="9901"/>
                </a:cubicBezTo>
                <a:cubicBezTo>
                  <a:pt x="26810" y="9850"/>
                  <a:pt x="26737" y="9865"/>
                  <a:pt x="26717" y="9878"/>
                </a:cubicBezTo>
                <a:cubicBezTo>
                  <a:pt x="26699" y="9893"/>
                  <a:pt x="26677" y="9879"/>
                  <a:pt x="26686" y="9918"/>
                </a:cubicBezTo>
                <a:cubicBezTo>
                  <a:pt x="26692" y="9912"/>
                  <a:pt x="26699" y="9909"/>
                  <a:pt x="26706" y="9909"/>
                </a:cubicBezTo>
                <a:cubicBezTo>
                  <a:pt x="26705" y="9920"/>
                  <a:pt x="26704" y="9932"/>
                  <a:pt x="26704" y="9942"/>
                </a:cubicBezTo>
                <a:cubicBezTo>
                  <a:pt x="26698" y="9939"/>
                  <a:pt x="26680" y="9946"/>
                  <a:pt x="26686" y="9946"/>
                </a:cubicBezTo>
                <a:close/>
                <a:moveTo>
                  <a:pt x="28494" y="9909"/>
                </a:moveTo>
                <a:cubicBezTo>
                  <a:pt x="28406" y="9909"/>
                  <a:pt x="28778" y="10109"/>
                  <a:pt x="28580" y="9909"/>
                </a:cubicBezTo>
                <a:cubicBezTo>
                  <a:pt x="28544" y="9909"/>
                  <a:pt x="28521" y="9913"/>
                  <a:pt x="28494" y="9909"/>
                </a:cubicBezTo>
                <a:close/>
                <a:moveTo>
                  <a:pt x="29327" y="10159"/>
                </a:moveTo>
                <a:cubicBezTo>
                  <a:pt x="29284" y="10185"/>
                  <a:pt x="29283" y="10203"/>
                  <a:pt x="29275" y="10252"/>
                </a:cubicBezTo>
                <a:cubicBezTo>
                  <a:pt x="29272" y="10269"/>
                  <a:pt x="29271" y="10377"/>
                  <a:pt x="29282" y="10377"/>
                </a:cubicBezTo>
                <a:cubicBezTo>
                  <a:pt x="29293" y="10372"/>
                  <a:pt x="29346" y="10346"/>
                  <a:pt x="29347" y="10346"/>
                </a:cubicBezTo>
                <a:cubicBezTo>
                  <a:pt x="29390" y="10346"/>
                  <a:pt x="29349" y="10267"/>
                  <a:pt x="29338" y="10256"/>
                </a:cubicBezTo>
                <a:cubicBezTo>
                  <a:pt x="29338" y="10250"/>
                  <a:pt x="29338" y="10250"/>
                  <a:pt x="29338" y="10250"/>
                </a:cubicBezTo>
                <a:cubicBezTo>
                  <a:pt x="29336" y="10254"/>
                  <a:pt x="29362" y="10159"/>
                  <a:pt x="29327" y="10159"/>
                </a:cubicBezTo>
                <a:close/>
                <a:moveTo>
                  <a:pt x="27915" y="10752"/>
                </a:moveTo>
                <a:cubicBezTo>
                  <a:pt x="28065" y="10725"/>
                  <a:pt x="27961" y="10650"/>
                  <a:pt x="27891" y="10629"/>
                </a:cubicBezTo>
                <a:cubicBezTo>
                  <a:pt x="27723" y="10576"/>
                  <a:pt x="27889" y="10752"/>
                  <a:pt x="27915" y="10752"/>
                </a:cubicBezTo>
                <a:close/>
                <a:moveTo>
                  <a:pt x="28223" y="10748"/>
                </a:moveTo>
                <a:cubicBezTo>
                  <a:pt x="28221" y="10747"/>
                  <a:pt x="28223" y="10751"/>
                  <a:pt x="28223" y="10748"/>
                </a:cubicBezTo>
                <a:close/>
                <a:moveTo>
                  <a:pt x="28370" y="10720"/>
                </a:moveTo>
                <a:cubicBezTo>
                  <a:pt x="28372" y="10688"/>
                  <a:pt x="28636" y="10502"/>
                  <a:pt x="28623" y="10502"/>
                </a:cubicBezTo>
                <a:cubicBezTo>
                  <a:pt x="28552" y="10532"/>
                  <a:pt x="28410" y="10503"/>
                  <a:pt x="28402" y="10596"/>
                </a:cubicBezTo>
                <a:cubicBezTo>
                  <a:pt x="28349" y="10606"/>
                  <a:pt x="28365" y="10582"/>
                  <a:pt x="28339" y="10635"/>
                </a:cubicBezTo>
                <a:cubicBezTo>
                  <a:pt x="28339" y="10581"/>
                  <a:pt x="28189" y="10740"/>
                  <a:pt x="28223" y="10748"/>
                </a:cubicBezTo>
                <a:cubicBezTo>
                  <a:pt x="28226" y="10788"/>
                  <a:pt x="28370" y="10706"/>
                  <a:pt x="28370" y="10720"/>
                </a:cubicBezTo>
                <a:close/>
                <a:moveTo>
                  <a:pt x="28630" y="9941"/>
                </a:moveTo>
                <a:cubicBezTo>
                  <a:pt x="28627" y="9939"/>
                  <a:pt x="28624" y="9937"/>
                  <a:pt x="28620" y="9937"/>
                </a:cubicBezTo>
                <a:cubicBezTo>
                  <a:pt x="28620" y="9945"/>
                  <a:pt x="28624" y="9945"/>
                  <a:pt x="28630" y="9941"/>
                </a:cubicBezTo>
                <a:close/>
                <a:moveTo>
                  <a:pt x="28798" y="9879"/>
                </a:moveTo>
                <a:cubicBezTo>
                  <a:pt x="28798" y="9879"/>
                  <a:pt x="28798" y="9879"/>
                  <a:pt x="28798" y="9879"/>
                </a:cubicBezTo>
                <a:cubicBezTo>
                  <a:pt x="28795" y="9843"/>
                  <a:pt x="28679" y="9914"/>
                  <a:pt x="28682" y="9909"/>
                </a:cubicBezTo>
                <a:cubicBezTo>
                  <a:pt x="28660" y="9893"/>
                  <a:pt x="28661" y="9909"/>
                  <a:pt x="28664" y="9909"/>
                </a:cubicBezTo>
                <a:cubicBezTo>
                  <a:pt x="28667" y="9907"/>
                  <a:pt x="28644" y="9934"/>
                  <a:pt x="28630" y="9941"/>
                </a:cubicBezTo>
                <a:cubicBezTo>
                  <a:pt x="28638" y="9948"/>
                  <a:pt x="28644" y="9963"/>
                  <a:pt x="28655" y="9972"/>
                </a:cubicBezTo>
                <a:cubicBezTo>
                  <a:pt x="28652" y="9961"/>
                  <a:pt x="28651" y="9951"/>
                  <a:pt x="28651" y="9940"/>
                </a:cubicBezTo>
                <a:cubicBezTo>
                  <a:pt x="28662" y="9938"/>
                  <a:pt x="28673" y="9940"/>
                  <a:pt x="28682" y="9946"/>
                </a:cubicBezTo>
                <a:cubicBezTo>
                  <a:pt x="28682" y="9944"/>
                  <a:pt x="28687" y="10003"/>
                  <a:pt x="28679" y="10003"/>
                </a:cubicBezTo>
                <a:cubicBezTo>
                  <a:pt x="28714" y="10008"/>
                  <a:pt x="28737" y="10009"/>
                  <a:pt x="28737" y="9972"/>
                </a:cubicBezTo>
                <a:cubicBezTo>
                  <a:pt x="28776" y="9988"/>
                  <a:pt x="28770" y="10011"/>
                  <a:pt x="28767" y="9940"/>
                </a:cubicBezTo>
                <a:cubicBezTo>
                  <a:pt x="28820" y="9940"/>
                  <a:pt x="28807" y="9953"/>
                  <a:pt x="28859" y="9940"/>
                </a:cubicBezTo>
                <a:cubicBezTo>
                  <a:pt x="28872" y="9940"/>
                  <a:pt x="28952" y="10019"/>
                  <a:pt x="28977" y="10034"/>
                </a:cubicBezTo>
                <a:cubicBezTo>
                  <a:pt x="29034" y="10034"/>
                  <a:pt x="28968" y="9998"/>
                  <a:pt x="28963" y="10001"/>
                </a:cubicBezTo>
                <a:cubicBezTo>
                  <a:pt x="28971" y="9888"/>
                  <a:pt x="28878" y="9899"/>
                  <a:pt x="28798" y="9879"/>
                </a:cubicBezTo>
                <a:cubicBezTo>
                  <a:pt x="28800" y="9879"/>
                  <a:pt x="28798" y="9876"/>
                  <a:pt x="28798" y="9879"/>
                </a:cubicBezTo>
                <a:close/>
                <a:moveTo>
                  <a:pt x="28214" y="10533"/>
                </a:moveTo>
                <a:cubicBezTo>
                  <a:pt x="28244" y="10542"/>
                  <a:pt x="28288" y="10564"/>
                  <a:pt x="28305" y="10564"/>
                </a:cubicBezTo>
                <a:cubicBezTo>
                  <a:pt x="28330" y="10555"/>
                  <a:pt x="28390" y="10526"/>
                  <a:pt x="28421" y="10509"/>
                </a:cubicBezTo>
                <a:cubicBezTo>
                  <a:pt x="28401" y="10505"/>
                  <a:pt x="28362" y="10477"/>
                  <a:pt x="28361" y="10472"/>
                </a:cubicBezTo>
                <a:cubicBezTo>
                  <a:pt x="28326" y="10513"/>
                  <a:pt x="28289" y="10502"/>
                  <a:pt x="28212" y="10502"/>
                </a:cubicBezTo>
                <a:cubicBezTo>
                  <a:pt x="28200" y="10490"/>
                  <a:pt x="28216" y="10466"/>
                  <a:pt x="28181" y="10471"/>
                </a:cubicBezTo>
                <a:cubicBezTo>
                  <a:pt x="28201" y="10471"/>
                  <a:pt x="28158" y="10509"/>
                  <a:pt x="28134" y="10527"/>
                </a:cubicBezTo>
                <a:cubicBezTo>
                  <a:pt x="28137" y="10533"/>
                  <a:pt x="28139" y="10539"/>
                  <a:pt x="28134" y="10538"/>
                </a:cubicBezTo>
                <a:cubicBezTo>
                  <a:pt x="28134" y="10539"/>
                  <a:pt x="28129" y="10538"/>
                  <a:pt x="28123" y="10535"/>
                </a:cubicBezTo>
                <a:cubicBezTo>
                  <a:pt x="28120" y="10537"/>
                  <a:pt x="28119" y="10537"/>
                  <a:pt x="28121" y="10535"/>
                </a:cubicBezTo>
                <a:cubicBezTo>
                  <a:pt x="28121" y="10535"/>
                  <a:pt x="28121" y="10534"/>
                  <a:pt x="28121" y="10534"/>
                </a:cubicBezTo>
                <a:cubicBezTo>
                  <a:pt x="28122" y="10534"/>
                  <a:pt x="28123" y="10535"/>
                  <a:pt x="28123" y="10535"/>
                </a:cubicBezTo>
                <a:cubicBezTo>
                  <a:pt x="28126" y="10533"/>
                  <a:pt x="28129" y="10531"/>
                  <a:pt x="28134" y="10527"/>
                </a:cubicBezTo>
                <a:cubicBezTo>
                  <a:pt x="28129" y="10520"/>
                  <a:pt x="28121" y="10514"/>
                  <a:pt x="28121" y="10534"/>
                </a:cubicBezTo>
                <a:cubicBezTo>
                  <a:pt x="28108" y="10528"/>
                  <a:pt x="28090" y="10517"/>
                  <a:pt x="28085" y="10510"/>
                </a:cubicBezTo>
                <a:cubicBezTo>
                  <a:pt x="28035" y="10537"/>
                  <a:pt x="27949" y="10495"/>
                  <a:pt x="27895" y="10502"/>
                </a:cubicBezTo>
                <a:cubicBezTo>
                  <a:pt x="27901" y="10512"/>
                  <a:pt x="27904" y="10522"/>
                  <a:pt x="27902" y="10533"/>
                </a:cubicBezTo>
                <a:cubicBezTo>
                  <a:pt x="27873" y="10524"/>
                  <a:pt x="27858" y="10531"/>
                  <a:pt x="27840" y="10545"/>
                </a:cubicBezTo>
                <a:cubicBezTo>
                  <a:pt x="27840" y="10534"/>
                  <a:pt x="27839" y="10471"/>
                  <a:pt x="27827" y="10471"/>
                </a:cubicBezTo>
                <a:cubicBezTo>
                  <a:pt x="27782" y="10489"/>
                  <a:pt x="27649" y="10533"/>
                  <a:pt x="27661" y="10533"/>
                </a:cubicBezTo>
                <a:cubicBezTo>
                  <a:pt x="27648" y="10522"/>
                  <a:pt x="27590" y="10488"/>
                  <a:pt x="27590" y="10526"/>
                </a:cubicBezTo>
                <a:cubicBezTo>
                  <a:pt x="27586" y="10567"/>
                  <a:pt x="27598" y="10595"/>
                  <a:pt x="27642" y="10627"/>
                </a:cubicBezTo>
                <a:cubicBezTo>
                  <a:pt x="27675" y="10627"/>
                  <a:pt x="27786" y="10571"/>
                  <a:pt x="27798" y="10564"/>
                </a:cubicBezTo>
                <a:cubicBezTo>
                  <a:pt x="27798" y="10613"/>
                  <a:pt x="27794" y="10584"/>
                  <a:pt x="27815" y="10596"/>
                </a:cubicBezTo>
                <a:cubicBezTo>
                  <a:pt x="27851" y="10596"/>
                  <a:pt x="27844" y="10563"/>
                  <a:pt x="27911" y="10596"/>
                </a:cubicBezTo>
                <a:cubicBezTo>
                  <a:pt x="27902" y="10587"/>
                  <a:pt x="27899" y="10577"/>
                  <a:pt x="27902" y="10564"/>
                </a:cubicBezTo>
                <a:cubicBezTo>
                  <a:pt x="27945" y="10591"/>
                  <a:pt x="27933" y="10590"/>
                  <a:pt x="27965" y="10564"/>
                </a:cubicBezTo>
                <a:cubicBezTo>
                  <a:pt x="28001" y="10591"/>
                  <a:pt x="28057" y="10596"/>
                  <a:pt x="28060" y="10596"/>
                </a:cubicBezTo>
                <a:cubicBezTo>
                  <a:pt x="28087" y="10586"/>
                  <a:pt x="28167" y="10559"/>
                  <a:pt x="28214" y="10533"/>
                </a:cubicBezTo>
                <a:close/>
                <a:moveTo>
                  <a:pt x="28085" y="10510"/>
                </a:moveTo>
                <a:cubicBezTo>
                  <a:pt x="28089" y="10508"/>
                  <a:pt x="28093" y="10505"/>
                  <a:pt x="28096" y="10502"/>
                </a:cubicBezTo>
                <a:cubicBezTo>
                  <a:pt x="28083" y="10502"/>
                  <a:pt x="28081" y="10505"/>
                  <a:pt x="28085" y="10510"/>
                </a:cubicBezTo>
                <a:close/>
                <a:moveTo>
                  <a:pt x="28433" y="10502"/>
                </a:moveTo>
                <a:cubicBezTo>
                  <a:pt x="28430" y="10504"/>
                  <a:pt x="28426" y="10506"/>
                  <a:pt x="28421" y="10509"/>
                </a:cubicBezTo>
                <a:cubicBezTo>
                  <a:pt x="28428" y="10510"/>
                  <a:pt x="28433" y="10508"/>
                  <a:pt x="28433" y="10502"/>
                </a:cubicBezTo>
                <a:close/>
                <a:moveTo>
                  <a:pt x="28623" y="9597"/>
                </a:moveTo>
                <a:cubicBezTo>
                  <a:pt x="28498" y="9558"/>
                  <a:pt x="28696" y="9678"/>
                  <a:pt x="28714" y="9695"/>
                </a:cubicBezTo>
                <a:cubicBezTo>
                  <a:pt x="28714" y="9688"/>
                  <a:pt x="28734" y="9687"/>
                  <a:pt x="28742" y="9694"/>
                </a:cubicBezTo>
                <a:cubicBezTo>
                  <a:pt x="28708" y="9634"/>
                  <a:pt x="28694" y="9597"/>
                  <a:pt x="28682" y="9525"/>
                </a:cubicBezTo>
                <a:cubicBezTo>
                  <a:pt x="28682" y="9550"/>
                  <a:pt x="28754" y="9526"/>
                  <a:pt x="28772" y="9536"/>
                </a:cubicBezTo>
                <a:cubicBezTo>
                  <a:pt x="28772" y="9534"/>
                  <a:pt x="28776" y="9535"/>
                  <a:pt x="28776" y="9535"/>
                </a:cubicBezTo>
                <a:cubicBezTo>
                  <a:pt x="28776" y="9501"/>
                  <a:pt x="28776" y="9501"/>
                  <a:pt x="28776" y="9501"/>
                </a:cubicBezTo>
                <a:cubicBezTo>
                  <a:pt x="28776" y="9527"/>
                  <a:pt x="28740" y="9485"/>
                  <a:pt x="28723" y="9476"/>
                </a:cubicBezTo>
                <a:cubicBezTo>
                  <a:pt x="28781" y="9440"/>
                  <a:pt x="28796" y="9366"/>
                  <a:pt x="28717" y="9405"/>
                </a:cubicBezTo>
                <a:cubicBezTo>
                  <a:pt x="28724" y="9390"/>
                  <a:pt x="28693" y="9348"/>
                  <a:pt x="28684" y="9345"/>
                </a:cubicBezTo>
                <a:cubicBezTo>
                  <a:pt x="28692" y="9340"/>
                  <a:pt x="28712" y="9318"/>
                  <a:pt x="28714" y="9315"/>
                </a:cubicBezTo>
                <a:cubicBezTo>
                  <a:pt x="28714" y="9313"/>
                  <a:pt x="28682" y="9323"/>
                  <a:pt x="28682" y="9311"/>
                </a:cubicBezTo>
                <a:cubicBezTo>
                  <a:pt x="28625" y="9356"/>
                  <a:pt x="28611" y="9404"/>
                  <a:pt x="28620" y="9472"/>
                </a:cubicBezTo>
                <a:cubicBezTo>
                  <a:pt x="28626" y="9477"/>
                  <a:pt x="28645" y="9468"/>
                  <a:pt x="28651" y="9472"/>
                </a:cubicBezTo>
                <a:cubicBezTo>
                  <a:pt x="28652" y="9488"/>
                  <a:pt x="28652" y="9597"/>
                  <a:pt x="28623" y="9597"/>
                </a:cubicBezTo>
                <a:close/>
                <a:moveTo>
                  <a:pt x="28772" y="9536"/>
                </a:moveTo>
                <a:cubicBezTo>
                  <a:pt x="28772" y="9537"/>
                  <a:pt x="28772" y="9540"/>
                  <a:pt x="28776" y="9543"/>
                </a:cubicBezTo>
                <a:cubicBezTo>
                  <a:pt x="28776" y="9540"/>
                  <a:pt x="28775" y="9538"/>
                  <a:pt x="28772" y="9536"/>
                </a:cubicBezTo>
                <a:close/>
                <a:moveTo>
                  <a:pt x="26468" y="10345"/>
                </a:moveTo>
                <a:cubicBezTo>
                  <a:pt x="26468" y="10347"/>
                  <a:pt x="26467" y="10348"/>
                  <a:pt x="26467" y="10350"/>
                </a:cubicBezTo>
                <a:cubicBezTo>
                  <a:pt x="26472" y="10347"/>
                  <a:pt x="26474" y="10346"/>
                  <a:pt x="26474" y="10346"/>
                </a:cubicBezTo>
                <a:cubicBezTo>
                  <a:pt x="26472" y="10346"/>
                  <a:pt x="26470" y="10346"/>
                  <a:pt x="26468" y="10345"/>
                </a:cubicBezTo>
                <a:close/>
                <a:moveTo>
                  <a:pt x="26873" y="10440"/>
                </a:moveTo>
                <a:cubicBezTo>
                  <a:pt x="26876" y="10436"/>
                  <a:pt x="26810" y="10507"/>
                  <a:pt x="26810" y="10454"/>
                </a:cubicBezTo>
                <a:cubicBezTo>
                  <a:pt x="26761" y="10484"/>
                  <a:pt x="26743" y="10462"/>
                  <a:pt x="26717" y="10440"/>
                </a:cubicBezTo>
                <a:cubicBezTo>
                  <a:pt x="26680" y="10440"/>
                  <a:pt x="26572" y="10377"/>
                  <a:pt x="26605" y="10377"/>
                </a:cubicBezTo>
                <a:cubicBezTo>
                  <a:pt x="26619" y="10383"/>
                  <a:pt x="26480" y="10307"/>
                  <a:pt x="26468" y="10345"/>
                </a:cubicBezTo>
                <a:cubicBezTo>
                  <a:pt x="26443" y="10339"/>
                  <a:pt x="26498" y="10298"/>
                  <a:pt x="26498" y="10307"/>
                </a:cubicBezTo>
                <a:cubicBezTo>
                  <a:pt x="26489" y="10318"/>
                  <a:pt x="26556" y="10258"/>
                  <a:pt x="26592" y="10228"/>
                </a:cubicBezTo>
                <a:cubicBezTo>
                  <a:pt x="26592" y="10213"/>
                  <a:pt x="26591" y="10200"/>
                  <a:pt x="26592" y="10184"/>
                </a:cubicBezTo>
                <a:cubicBezTo>
                  <a:pt x="26592" y="10194"/>
                  <a:pt x="26623" y="10173"/>
                  <a:pt x="26623" y="10227"/>
                </a:cubicBezTo>
                <a:cubicBezTo>
                  <a:pt x="26654" y="10226"/>
                  <a:pt x="26666" y="10212"/>
                  <a:pt x="26680" y="10252"/>
                </a:cubicBezTo>
                <a:cubicBezTo>
                  <a:pt x="26680" y="10242"/>
                  <a:pt x="26682" y="10231"/>
                  <a:pt x="26685" y="10221"/>
                </a:cubicBezTo>
                <a:cubicBezTo>
                  <a:pt x="26689" y="10225"/>
                  <a:pt x="26718" y="10258"/>
                  <a:pt x="26713" y="10252"/>
                </a:cubicBezTo>
                <a:cubicBezTo>
                  <a:pt x="26730" y="10252"/>
                  <a:pt x="26810" y="10310"/>
                  <a:pt x="26810" y="10279"/>
                </a:cubicBezTo>
                <a:cubicBezTo>
                  <a:pt x="26807" y="10308"/>
                  <a:pt x="26822" y="10323"/>
                  <a:pt x="26823" y="10345"/>
                </a:cubicBezTo>
                <a:cubicBezTo>
                  <a:pt x="26827" y="10341"/>
                  <a:pt x="26841" y="10331"/>
                  <a:pt x="26845" y="10323"/>
                </a:cubicBezTo>
                <a:cubicBezTo>
                  <a:pt x="26841" y="10321"/>
                  <a:pt x="26838" y="10318"/>
                  <a:pt x="26834" y="10315"/>
                </a:cubicBezTo>
                <a:cubicBezTo>
                  <a:pt x="26846" y="10315"/>
                  <a:pt x="26847" y="10319"/>
                  <a:pt x="26845" y="10323"/>
                </a:cubicBezTo>
                <a:cubicBezTo>
                  <a:pt x="26845" y="10323"/>
                  <a:pt x="26845" y="10323"/>
                  <a:pt x="26845" y="10323"/>
                </a:cubicBezTo>
                <a:cubicBezTo>
                  <a:pt x="26970" y="10413"/>
                  <a:pt x="27095" y="10213"/>
                  <a:pt x="27216" y="10356"/>
                </a:cubicBezTo>
                <a:cubicBezTo>
                  <a:pt x="27260" y="10306"/>
                  <a:pt x="27338" y="10352"/>
                  <a:pt x="27372" y="10369"/>
                </a:cubicBezTo>
                <a:cubicBezTo>
                  <a:pt x="27372" y="10400"/>
                  <a:pt x="27247" y="10425"/>
                  <a:pt x="27247" y="10397"/>
                </a:cubicBezTo>
                <a:cubicBezTo>
                  <a:pt x="27246" y="10399"/>
                  <a:pt x="27226" y="10409"/>
                  <a:pt x="27219" y="10409"/>
                </a:cubicBezTo>
                <a:cubicBezTo>
                  <a:pt x="27229" y="10415"/>
                  <a:pt x="27265" y="10440"/>
                  <a:pt x="27237" y="10440"/>
                </a:cubicBezTo>
                <a:cubicBezTo>
                  <a:pt x="27306" y="10431"/>
                  <a:pt x="27426" y="10473"/>
                  <a:pt x="27372" y="10474"/>
                </a:cubicBezTo>
                <a:cubicBezTo>
                  <a:pt x="27429" y="10481"/>
                  <a:pt x="27443" y="10486"/>
                  <a:pt x="27505" y="10502"/>
                </a:cubicBezTo>
                <a:cubicBezTo>
                  <a:pt x="27508" y="10502"/>
                  <a:pt x="27471" y="10563"/>
                  <a:pt x="27450" y="10587"/>
                </a:cubicBezTo>
                <a:cubicBezTo>
                  <a:pt x="27447" y="10561"/>
                  <a:pt x="27372" y="10491"/>
                  <a:pt x="27372" y="10526"/>
                </a:cubicBezTo>
                <a:cubicBezTo>
                  <a:pt x="27372" y="10521"/>
                  <a:pt x="27400" y="10556"/>
                  <a:pt x="27403" y="10569"/>
                </a:cubicBezTo>
                <a:cubicBezTo>
                  <a:pt x="27403" y="10585"/>
                  <a:pt x="27247" y="10517"/>
                  <a:pt x="27247" y="10540"/>
                </a:cubicBezTo>
                <a:cubicBezTo>
                  <a:pt x="27246" y="10537"/>
                  <a:pt x="27246" y="10534"/>
                  <a:pt x="27246" y="10532"/>
                </a:cubicBezTo>
                <a:cubicBezTo>
                  <a:pt x="27245" y="10532"/>
                  <a:pt x="27243" y="10533"/>
                  <a:pt x="27241" y="10533"/>
                </a:cubicBezTo>
                <a:cubicBezTo>
                  <a:pt x="27237" y="10587"/>
                  <a:pt x="26883" y="10447"/>
                  <a:pt x="26873" y="10440"/>
                </a:cubicBezTo>
                <a:close/>
                <a:moveTo>
                  <a:pt x="27255" y="10514"/>
                </a:moveTo>
                <a:cubicBezTo>
                  <a:pt x="27255" y="10514"/>
                  <a:pt x="27256" y="10514"/>
                  <a:pt x="27256" y="10514"/>
                </a:cubicBezTo>
                <a:cubicBezTo>
                  <a:pt x="27248" y="10510"/>
                  <a:pt x="27252" y="10511"/>
                  <a:pt x="27255" y="10514"/>
                </a:cubicBezTo>
                <a:close/>
                <a:moveTo>
                  <a:pt x="26601" y="10221"/>
                </a:moveTo>
                <a:cubicBezTo>
                  <a:pt x="26593" y="10221"/>
                  <a:pt x="26593" y="10224"/>
                  <a:pt x="26595" y="10226"/>
                </a:cubicBezTo>
                <a:cubicBezTo>
                  <a:pt x="26597" y="10224"/>
                  <a:pt x="26599" y="10223"/>
                  <a:pt x="26601" y="10221"/>
                </a:cubicBezTo>
                <a:close/>
                <a:moveTo>
                  <a:pt x="27450" y="10587"/>
                </a:moveTo>
                <a:cubicBezTo>
                  <a:pt x="27446" y="10591"/>
                  <a:pt x="27443" y="10594"/>
                  <a:pt x="27441" y="10596"/>
                </a:cubicBezTo>
                <a:cubicBezTo>
                  <a:pt x="27448" y="10596"/>
                  <a:pt x="27450" y="10592"/>
                  <a:pt x="27450" y="10587"/>
                </a:cubicBezTo>
                <a:close/>
                <a:moveTo>
                  <a:pt x="26476" y="10346"/>
                </a:moveTo>
                <a:cubicBezTo>
                  <a:pt x="26475" y="10346"/>
                  <a:pt x="26475" y="10346"/>
                  <a:pt x="26474" y="10346"/>
                </a:cubicBezTo>
                <a:cubicBezTo>
                  <a:pt x="26474" y="10346"/>
                  <a:pt x="26473" y="10347"/>
                  <a:pt x="26476" y="10346"/>
                </a:cubicBezTo>
                <a:close/>
                <a:moveTo>
                  <a:pt x="27778" y="9928"/>
                </a:moveTo>
                <a:cubicBezTo>
                  <a:pt x="27778" y="9959"/>
                  <a:pt x="27852" y="9961"/>
                  <a:pt x="27858" y="9973"/>
                </a:cubicBezTo>
                <a:cubicBezTo>
                  <a:pt x="27848" y="9993"/>
                  <a:pt x="27869" y="10011"/>
                  <a:pt x="27871" y="10070"/>
                </a:cubicBezTo>
                <a:cubicBezTo>
                  <a:pt x="27871" y="10028"/>
                  <a:pt x="27841" y="10071"/>
                  <a:pt x="27828" y="10097"/>
                </a:cubicBezTo>
                <a:cubicBezTo>
                  <a:pt x="27784" y="10101"/>
                  <a:pt x="27839" y="10129"/>
                  <a:pt x="27871" y="10128"/>
                </a:cubicBezTo>
                <a:cubicBezTo>
                  <a:pt x="27852" y="10142"/>
                  <a:pt x="27844" y="10141"/>
                  <a:pt x="27840" y="10163"/>
                </a:cubicBezTo>
                <a:cubicBezTo>
                  <a:pt x="27840" y="10162"/>
                  <a:pt x="27839" y="10160"/>
                  <a:pt x="27839" y="10159"/>
                </a:cubicBezTo>
                <a:cubicBezTo>
                  <a:pt x="27840" y="10164"/>
                  <a:pt x="27840" y="10169"/>
                  <a:pt x="27839" y="10174"/>
                </a:cubicBezTo>
                <a:cubicBezTo>
                  <a:pt x="27839" y="10170"/>
                  <a:pt x="27840" y="10166"/>
                  <a:pt x="27840" y="10163"/>
                </a:cubicBezTo>
                <a:cubicBezTo>
                  <a:pt x="27860" y="10251"/>
                  <a:pt x="28009" y="10234"/>
                  <a:pt x="27934" y="10146"/>
                </a:cubicBezTo>
                <a:cubicBezTo>
                  <a:pt x="28000" y="10145"/>
                  <a:pt x="27960" y="9939"/>
                  <a:pt x="27934" y="9913"/>
                </a:cubicBezTo>
                <a:cubicBezTo>
                  <a:pt x="27934" y="9909"/>
                  <a:pt x="27995" y="9880"/>
                  <a:pt x="28005" y="9878"/>
                </a:cubicBezTo>
                <a:cubicBezTo>
                  <a:pt x="27991" y="9878"/>
                  <a:pt x="27989" y="10034"/>
                  <a:pt x="28032" y="10034"/>
                </a:cubicBezTo>
                <a:cubicBezTo>
                  <a:pt x="28032" y="10034"/>
                  <a:pt x="28032" y="10034"/>
                  <a:pt x="28032" y="10034"/>
                </a:cubicBezTo>
                <a:cubicBezTo>
                  <a:pt x="28034" y="10034"/>
                  <a:pt x="28037" y="10034"/>
                  <a:pt x="28040" y="10034"/>
                </a:cubicBezTo>
                <a:cubicBezTo>
                  <a:pt x="28037" y="10044"/>
                  <a:pt x="28058" y="10078"/>
                  <a:pt x="28058" y="10056"/>
                </a:cubicBezTo>
                <a:cubicBezTo>
                  <a:pt x="28061" y="10061"/>
                  <a:pt x="28061" y="10128"/>
                  <a:pt x="28052" y="10128"/>
                </a:cubicBezTo>
                <a:cubicBezTo>
                  <a:pt x="28078" y="10127"/>
                  <a:pt x="28109" y="10128"/>
                  <a:pt x="28128" y="10128"/>
                </a:cubicBezTo>
                <a:cubicBezTo>
                  <a:pt x="28094" y="10128"/>
                  <a:pt x="28163" y="10221"/>
                  <a:pt x="28149" y="10221"/>
                </a:cubicBezTo>
                <a:cubicBezTo>
                  <a:pt x="28162" y="10222"/>
                  <a:pt x="28179" y="10217"/>
                  <a:pt x="28183" y="10227"/>
                </a:cubicBezTo>
                <a:cubicBezTo>
                  <a:pt x="28186" y="10222"/>
                  <a:pt x="28238" y="10190"/>
                  <a:pt x="28205" y="10190"/>
                </a:cubicBezTo>
                <a:cubicBezTo>
                  <a:pt x="28216" y="10179"/>
                  <a:pt x="28233" y="10183"/>
                  <a:pt x="28246" y="10165"/>
                </a:cubicBezTo>
                <a:cubicBezTo>
                  <a:pt x="28246" y="10160"/>
                  <a:pt x="28219" y="10159"/>
                  <a:pt x="28213" y="10159"/>
                </a:cubicBezTo>
                <a:cubicBezTo>
                  <a:pt x="28227" y="10092"/>
                  <a:pt x="28214" y="10107"/>
                  <a:pt x="28214" y="10056"/>
                </a:cubicBezTo>
                <a:cubicBezTo>
                  <a:pt x="28271" y="9989"/>
                  <a:pt x="28183" y="10018"/>
                  <a:pt x="28183" y="10022"/>
                </a:cubicBezTo>
                <a:cubicBezTo>
                  <a:pt x="28121" y="9968"/>
                  <a:pt x="28183" y="9970"/>
                  <a:pt x="28183" y="9928"/>
                </a:cubicBezTo>
                <a:cubicBezTo>
                  <a:pt x="28160" y="9905"/>
                  <a:pt x="28139" y="9894"/>
                  <a:pt x="28121" y="9885"/>
                </a:cubicBezTo>
                <a:cubicBezTo>
                  <a:pt x="28121" y="9833"/>
                  <a:pt x="28092" y="9832"/>
                  <a:pt x="28058" y="9800"/>
                </a:cubicBezTo>
                <a:cubicBezTo>
                  <a:pt x="28058" y="9768"/>
                  <a:pt x="28090" y="9801"/>
                  <a:pt x="28090" y="9771"/>
                </a:cubicBezTo>
                <a:cubicBezTo>
                  <a:pt x="28090" y="9816"/>
                  <a:pt x="28171" y="9712"/>
                  <a:pt x="28183" y="9692"/>
                </a:cubicBezTo>
                <a:cubicBezTo>
                  <a:pt x="28182" y="9694"/>
                  <a:pt x="28183" y="9701"/>
                  <a:pt x="28183" y="9691"/>
                </a:cubicBezTo>
                <a:cubicBezTo>
                  <a:pt x="28183" y="9689"/>
                  <a:pt x="28183" y="9688"/>
                  <a:pt x="28183" y="9686"/>
                </a:cubicBezTo>
                <a:cubicBezTo>
                  <a:pt x="28180" y="9686"/>
                  <a:pt x="28246" y="9690"/>
                  <a:pt x="28246" y="9690"/>
                </a:cubicBezTo>
                <a:cubicBezTo>
                  <a:pt x="28224" y="9575"/>
                  <a:pt x="28055" y="9647"/>
                  <a:pt x="27988" y="9722"/>
                </a:cubicBezTo>
                <a:cubicBezTo>
                  <a:pt x="27973" y="9722"/>
                  <a:pt x="27920" y="9597"/>
                  <a:pt x="27934" y="9534"/>
                </a:cubicBezTo>
                <a:cubicBezTo>
                  <a:pt x="27934" y="9528"/>
                  <a:pt x="28287" y="9544"/>
                  <a:pt x="28309" y="9535"/>
                </a:cubicBezTo>
                <a:cubicBezTo>
                  <a:pt x="28432" y="9488"/>
                  <a:pt x="28402" y="9360"/>
                  <a:pt x="28402" y="9363"/>
                </a:cubicBezTo>
                <a:cubicBezTo>
                  <a:pt x="28408" y="9360"/>
                  <a:pt x="28379" y="9347"/>
                  <a:pt x="28374" y="9348"/>
                </a:cubicBezTo>
                <a:cubicBezTo>
                  <a:pt x="28367" y="9348"/>
                  <a:pt x="28373" y="9383"/>
                  <a:pt x="28370" y="9387"/>
                </a:cubicBezTo>
                <a:cubicBezTo>
                  <a:pt x="28370" y="9457"/>
                  <a:pt x="28240" y="9455"/>
                  <a:pt x="28183" y="9472"/>
                </a:cubicBezTo>
                <a:cubicBezTo>
                  <a:pt x="28159" y="9448"/>
                  <a:pt x="28160" y="9434"/>
                  <a:pt x="28108" y="9441"/>
                </a:cubicBezTo>
                <a:cubicBezTo>
                  <a:pt x="28132" y="9441"/>
                  <a:pt x="28118" y="9410"/>
                  <a:pt x="28100" y="9410"/>
                </a:cubicBezTo>
                <a:cubicBezTo>
                  <a:pt x="28064" y="9418"/>
                  <a:pt x="28037" y="9417"/>
                  <a:pt x="27965" y="9429"/>
                </a:cubicBezTo>
                <a:cubicBezTo>
                  <a:pt x="27973" y="9437"/>
                  <a:pt x="27983" y="9439"/>
                  <a:pt x="27996" y="9434"/>
                </a:cubicBezTo>
                <a:cubicBezTo>
                  <a:pt x="27982" y="9438"/>
                  <a:pt x="27969" y="9445"/>
                  <a:pt x="27963" y="9457"/>
                </a:cubicBezTo>
                <a:cubicBezTo>
                  <a:pt x="27965" y="9450"/>
                  <a:pt x="27966" y="9442"/>
                  <a:pt x="27965" y="9444"/>
                </a:cubicBezTo>
                <a:cubicBezTo>
                  <a:pt x="27965" y="9441"/>
                  <a:pt x="27931" y="9439"/>
                  <a:pt x="27934" y="9441"/>
                </a:cubicBezTo>
                <a:cubicBezTo>
                  <a:pt x="27926" y="9453"/>
                  <a:pt x="27871" y="9540"/>
                  <a:pt x="27871" y="9538"/>
                </a:cubicBezTo>
                <a:cubicBezTo>
                  <a:pt x="27871" y="9537"/>
                  <a:pt x="27891" y="9558"/>
                  <a:pt x="27899" y="9560"/>
                </a:cubicBezTo>
                <a:cubicBezTo>
                  <a:pt x="27891" y="9564"/>
                  <a:pt x="27871" y="9572"/>
                  <a:pt x="27871" y="9567"/>
                </a:cubicBezTo>
                <a:cubicBezTo>
                  <a:pt x="27873" y="9571"/>
                  <a:pt x="27888" y="9599"/>
                  <a:pt x="27888" y="9597"/>
                </a:cubicBezTo>
                <a:cubicBezTo>
                  <a:pt x="27881" y="9597"/>
                  <a:pt x="27828" y="9793"/>
                  <a:pt x="27809" y="9833"/>
                </a:cubicBezTo>
                <a:cubicBezTo>
                  <a:pt x="27809" y="9841"/>
                  <a:pt x="27811" y="9846"/>
                  <a:pt x="27814" y="9847"/>
                </a:cubicBezTo>
                <a:cubicBezTo>
                  <a:pt x="27782" y="9850"/>
                  <a:pt x="27768" y="9868"/>
                  <a:pt x="27809" y="9909"/>
                </a:cubicBezTo>
                <a:cubicBezTo>
                  <a:pt x="27806" y="9923"/>
                  <a:pt x="27769" y="9893"/>
                  <a:pt x="27778" y="9928"/>
                </a:cubicBezTo>
                <a:close/>
                <a:moveTo>
                  <a:pt x="25853" y="9410"/>
                </a:moveTo>
                <a:cubicBezTo>
                  <a:pt x="25853" y="9408"/>
                  <a:pt x="25852" y="9406"/>
                  <a:pt x="25851" y="9404"/>
                </a:cubicBezTo>
                <a:cubicBezTo>
                  <a:pt x="25842" y="9407"/>
                  <a:pt x="25839" y="9410"/>
                  <a:pt x="25853" y="9410"/>
                </a:cubicBezTo>
                <a:close/>
                <a:moveTo>
                  <a:pt x="25812" y="9372"/>
                </a:moveTo>
                <a:cubicBezTo>
                  <a:pt x="25818" y="9375"/>
                  <a:pt x="25824" y="9377"/>
                  <a:pt x="25830" y="9378"/>
                </a:cubicBezTo>
                <a:cubicBezTo>
                  <a:pt x="25824" y="9375"/>
                  <a:pt x="25818" y="9372"/>
                  <a:pt x="25812" y="9372"/>
                </a:cubicBezTo>
                <a:close/>
                <a:moveTo>
                  <a:pt x="26374" y="9553"/>
                </a:moveTo>
                <a:cubicBezTo>
                  <a:pt x="26374" y="9553"/>
                  <a:pt x="26374" y="9553"/>
                  <a:pt x="26374" y="9553"/>
                </a:cubicBezTo>
                <a:cubicBezTo>
                  <a:pt x="26373" y="9553"/>
                  <a:pt x="26373" y="9553"/>
                  <a:pt x="26374" y="9553"/>
                </a:cubicBezTo>
                <a:close/>
                <a:moveTo>
                  <a:pt x="26311" y="10113"/>
                </a:moveTo>
                <a:cubicBezTo>
                  <a:pt x="26129" y="9924"/>
                  <a:pt x="25878" y="9633"/>
                  <a:pt x="25874" y="9401"/>
                </a:cubicBezTo>
                <a:cubicBezTo>
                  <a:pt x="25866" y="9401"/>
                  <a:pt x="25857" y="9402"/>
                  <a:pt x="25851" y="9404"/>
                </a:cubicBezTo>
                <a:cubicBezTo>
                  <a:pt x="25848" y="9395"/>
                  <a:pt x="25839" y="9384"/>
                  <a:pt x="25830" y="9378"/>
                </a:cubicBezTo>
                <a:cubicBezTo>
                  <a:pt x="25835" y="9379"/>
                  <a:pt x="25840" y="9379"/>
                  <a:pt x="25846" y="9379"/>
                </a:cubicBezTo>
                <a:cubicBezTo>
                  <a:pt x="25812" y="9379"/>
                  <a:pt x="25750" y="9274"/>
                  <a:pt x="25750" y="9249"/>
                </a:cubicBezTo>
                <a:cubicBezTo>
                  <a:pt x="25737" y="9227"/>
                  <a:pt x="25687" y="9201"/>
                  <a:pt x="25687" y="9159"/>
                </a:cubicBezTo>
                <a:cubicBezTo>
                  <a:pt x="25597" y="9122"/>
                  <a:pt x="25543" y="9035"/>
                  <a:pt x="25500" y="8964"/>
                </a:cubicBezTo>
                <a:cubicBezTo>
                  <a:pt x="25508" y="8956"/>
                  <a:pt x="25518" y="8954"/>
                  <a:pt x="25531" y="8959"/>
                </a:cubicBezTo>
                <a:cubicBezTo>
                  <a:pt x="25496" y="8930"/>
                  <a:pt x="25491" y="8926"/>
                  <a:pt x="25531" y="8922"/>
                </a:cubicBezTo>
                <a:cubicBezTo>
                  <a:pt x="25531" y="8919"/>
                  <a:pt x="25770" y="8999"/>
                  <a:pt x="25812" y="9028"/>
                </a:cubicBezTo>
                <a:cubicBezTo>
                  <a:pt x="25823" y="9036"/>
                  <a:pt x="25975" y="9205"/>
                  <a:pt x="25994" y="9254"/>
                </a:cubicBezTo>
                <a:cubicBezTo>
                  <a:pt x="26025" y="9254"/>
                  <a:pt x="26042" y="9289"/>
                  <a:pt x="26049" y="9316"/>
                </a:cubicBezTo>
                <a:cubicBezTo>
                  <a:pt x="26127" y="9316"/>
                  <a:pt x="26123" y="9348"/>
                  <a:pt x="26227" y="9379"/>
                </a:cubicBezTo>
                <a:cubicBezTo>
                  <a:pt x="26193" y="9379"/>
                  <a:pt x="26311" y="9485"/>
                  <a:pt x="26311" y="9477"/>
                </a:cubicBezTo>
                <a:cubicBezTo>
                  <a:pt x="26299" y="9453"/>
                  <a:pt x="26295" y="9453"/>
                  <a:pt x="26280" y="9434"/>
                </a:cubicBezTo>
                <a:cubicBezTo>
                  <a:pt x="26291" y="9441"/>
                  <a:pt x="26303" y="9443"/>
                  <a:pt x="26315" y="9441"/>
                </a:cubicBezTo>
                <a:cubicBezTo>
                  <a:pt x="26299" y="9441"/>
                  <a:pt x="26325" y="9455"/>
                  <a:pt x="26342" y="9458"/>
                </a:cubicBezTo>
                <a:cubicBezTo>
                  <a:pt x="26342" y="9438"/>
                  <a:pt x="26375" y="9443"/>
                  <a:pt x="26405" y="9430"/>
                </a:cubicBezTo>
                <a:cubicBezTo>
                  <a:pt x="26405" y="9379"/>
                  <a:pt x="26453" y="9442"/>
                  <a:pt x="26467" y="9458"/>
                </a:cubicBezTo>
                <a:cubicBezTo>
                  <a:pt x="26489" y="9481"/>
                  <a:pt x="26439" y="9511"/>
                  <a:pt x="26416" y="9503"/>
                </a:cubicBezTo>
                <a:cubicBezTo>
                  <a:pt x="26423" y="9517"/>
                  <a:pt x="26426" y="9531"/>
                  <a:pt x="26436" y="9548"/>
                </a:cubicBezTo>
                <a:cubicBezTo>
                  <a:pt x="26436" y="9507"/>
                  <a:pt x="26497" y="9628"/>
                  <a:pt x="26464" y="9628"/>
                </a:cubicBezTo>
                <a:cubicBezTo>
                  <a:pt x="26453" y="9640"/>
                  <a:pt x="26451" y="9614"/>
                  <a:pt x="26450" y="9600"/>
                </a:cubicBezTo>
                <a:cubicBezTo>
                  <a:pt x="26448" y="9611"/>
                  <a:pt x="26436" y="9650"/>
                  <a:pt x="26436" y="9614"/>
                </a:cubicBezTo>
                <a:cubicBezTo>
                  <a:pt x="26436" y="9707"/>
                  <a:pt x="26399" y="9628"/>
                  <a:pt x="26374" y="9605"/>
                </a:cubicBezTo>
                <a:cubicBezTo>
                  <a:pt x="26374" y="9572"/>
                  <a:pt x="26374" y="9572"/>
                  <a:pt x="26374" y="9572"/>
                </a:cubicBezTo>
                <a:cubicBezTo>
                  <a:pt x="26374" y="9572"/>
                  <a:pt x="26374" y="9572"/>
                  <a:pt x="26374" y="9572"/>
                </a:cubicBezTo>
                <a:cubicBezTo>
                  <a:pt x="26371" y="9568"/>
                  <a:pt x="26368" y="9565"/>
                  <a:pt x="26366" y="9562"/>
                </a:cubicBezTo>
                <a:cubicBezTo>
                  <a:pt x="26371" y="9561"/>
                  <a:pt x="26374" y="9563"/>
                  <a:pt x="26374" y="9572"/>
                </a:cubicBezTo>
                <a:cubicBezTo>
                  <a:pt x="26374" y="9553"/>
                  <a:pt x="26374" y="9553"/>
                  <a:pt x="26374" y="9553"/>
                </a:cubicBezTo>
                <a:cubicBezTo>
                  <a:pt x="26376" y="9551"/>
                  <a:pt x="26393" y="9538"/>
                  <a:pt x="26401" y="9534"/>
                </a:cubicBezTo>
                <a:cubicBezTo>
                  <a:pt x="26370" y="9524"/>
                  <a:pt x="26374" y="9507"/>
                  <a:pt x="26374" y="9477"/>
                </a:cubicBezTo>
                <a:cubicBezTo>
                  <a:pt x="26374" y="9530"/>
                  <a:pt x="26349" y="9485"/>
                  <a:pt x="26342" y="9472"/>
                </a:cubicBezTo>
                <a:cubicBezTo>
                  <a:pt x="26355" y="9534"/>
                  <a:pt x="26338" y="9524"/>
                  <a:pt x="26366" y="9562"/>
                </a:cubicBezTo>
                <a:cubicBezTo>
                  <a:pt x="26353" y="9565"/>
                  <a:pt x="26329" y="9597"/>
                  <a:pt x="26339" y="9597"/>
                </a:cubicBezTo>
                <a:cubicBezTo>
                  <a:pt x="26333" y="9603"/>
                  <a:pt x="26353" y="9627"/>
                  <a:pt x="26311" y="9638"/>
                </a:cubicBezTo>
                <a:cubicBezTo>
                  <a:pt x="26311" y="9632"/>
                  <a:pt x="26405" y="9715"/>
                  <a:pt x="26405" y="9681"/>
                </a:cubicBezTo>
                <a:cubicBezTo>
                  <a:pt x="26421" y="9717"/>
                  <a:pt x="26467" y="9784"/>
                  <a:pt x="26467" y="9823"/>
                </a:cubicBezTo>
                <a:cubicBezTo>
                  <a:pt x="26494" y="9828"/>
                  <a:pt x="26508" y="9819"/>
                  <a:pt x="26532" y="9847"/>
                </a:cubicBezTo>
                <a:cubicBezTo>
                  <a:pt x="26530" y="9847"/>
                  <a:pt x="26529" y="9818"/>
                  <a:pt x="26530" y="9816"/>
                </a:cubicBezTo>
                <a:cubicBezTo>
                  <a:pt x="26412" y="9805"/>
                  <a:pt x="26523" y="9719"/>
                  <a:pt x="26532" y="9722"/>
                </a:cubicBezTo>
                <a:cubicBezTo>
                  <a:pt x="26573" y="9735"/>
                  <a:pt x="26608" y="9873"/>
                  <a:pt x="26647" y="9878"/>
                </a:cubicBezTo>
                <a:cubicBezTo>
                  <a:pt x="26641" y="9877"/>
                  <a:pt x="26626" y="9876"/>
                  <a:pt x="26623" y="9876"/>
                </a:cubicBezTo>
                <a:cubicBezTo>
                  <a:pt x="26667" y="9920"/>
                  <a:pt x="26665" y="9921"/>
                  <a:pt x="26592" y="9919"/>
                </a:cubicBezTo>
                <a:cubicBezTo>
                  <a:pt x="26592" y="9909"/>
                  <a:pt x="26592" y="9909"/>
                  <a:pt x="26592" y="9909"/>
                </a:cubicBezTo>
                <a:cubicBezTo>
                  <a:pt x="26592" y="9909"/>
                  <a:pt x="26592" y="9909"/>
                  <a:pt x="26592" y="9909"/>
                </a:cubicBezTo>
                <a:cubicBezTo>
                  <a:pt x="26592" y="9909"/>
                  <a:pt x="26592" y="9909"/>
                  <a:pt x="26592" y="9909"/>
                </a:cubicBezTo>
                <a:cubicBezTo>
                  <a:pt x="26561" y="9952"/>
                  <a:pt x="26530" y="10198"/>
                  <a:pt x="26530" y="10246"/>
                </a:cubicBezTo>
                <a:cubicBezTo>
                  <a:pt x="26486" y="10250"/>
                  <a:pt x="26521" y="10252"/>
                  <a:pt x="26483" y="10252"/>
                </a:cubicBezTo>
                <a:cubicBezTo>
                  <a:pt x="26479" y="10253"/>
                  <a:pt x="26472" y="10245"/>
                  <a:pt x="26467" y="10237"/>
                </a:cubicBezTo>
                <a:cubicBezTo>
                  <a:pt x="26465" y="10287"/>
                  <a:pt x="26315" y="10117"/>
                  <a:pt x="26311" y="10113"/>
                </a:cubicBezTo>
                <a:close/>
                <a:moveTo>
                  <a:pt x="26550" y="9884"/>
                </a:moveTo>
                <a:cubicBezTo>
                  <a:pt x="26553" y="9897"/>
                  <a:pt x="26551" y="9885"/>
                  <a:pt x="26550" y="9884"/>
                </a:cubicBezTo>
                <a:close/>
                <a:moveTo>
                  <a:pt x="26534" y="9857"/>
                </a:moveTo>
                <a:cubicBezTo>
                  <a:pt x="26553" y="9861"/>
                  <a:pt x="26550" y="9853"/>
                  <a:pt x="26534" y="9857"/>
                </a:cubicBezTo>
                <a:close/>
                <a:moveTo>
                  <a:pt x="26510" y="10227"/>
                </a:moveTo>
                <a:cubicBezTo>
                  <a:pt x="26513" y="10225"/>
                  <a:pt x="26507" y="10208"/>
                  <a:pt x="26510" y="10227"/>
                </a:cubicBezTo>
                <a:close/>
                <a:moveTo>
                  <a:pt x="27001" y="9348"/>
                </a:moveTo>
                <a:cubicBezTo>
                  <a:pt x="27002" y="9348"/>
                  <a:pt x="27002" y="9348"/>
                  <a:pt x="27003" y="9348"/>
                </a:cubicBezTo>
                <a:cubicBezTo>
                  <a:pt x="27006" y="9345"/>
                  <a:pt x="27004" y="9346"/>
                  <a:pt x="27001" y="9348"/>
                </a:cubicBezTo>
                <a:close/>
                <a:moveTo>
                  <a:pt x="26921" y="9323"/>
                </a:moveTo>
                <a:cubicBezTo>
                  <a:pt x="26920" y="9321"/>
                  <a:pt x="26920" y="9319"/>
                  <a:pt x="26918" y="9316"/>
                </a:cubicBezTo>
                <a:cubicBezTo>
                  <a:pt x="26923" y="9316"/>
                  <a:pt x="26924" y="9319"/>
                  <a:pt x="26921" y="9323"/>
                </a:cubicBezTo>
                <a:cubicBezTo>
                  <a:pt x="26921" y="9323"/>
                  <a:pt x="26921" y="9323"/>
                  <a:pt x="26921" y="9323"/>
                </a:cubicBezTo>
                <a:cubicBezTo>
                  <a:pt x="26935" y="9354"/>
                  <a:pt x="26933" y="9336"/>
                  <a:pt x="26935" y="9379"/>
                </a:cubicBezTo>
                <a:cubicBezTo>
                  <a:pt x="26936" y="9378"/>
                  <a:pt x="26962" y="9347"/>
                  <a:pt x="26963" y="9348"/>
                </a:cubicBezTo>
                <a:cubicBezTo>
                  <a:pt x="26966" y="9348"/>
                  <a:pt x="26967" y="9361"/>
                  <a:pt x="26966" y="9370"/>
                </a:cubicBezTo>
                <a:cubicBezTo>
                  <a:pt x="26972" y="9365"/>
                  <a:pt x="26980" y="9360"/>
                  <a:pt x="26987" y="9355"/>
                </a:cubicBezTo>
                <a:cubicBezTo>
                  <a:pt x="26996" y="9367"/>
                  <a:pt x="27046" y="9386"/>
                  <a:pt x="27035" y="9379"/>
                </a:cubicBezTo>
                <a:cubicBezTo>
                  <a:pt x="26994" y="9379"/>
                  <a:pt x="27154" y="9228"/>
                  <a:pt x="27160" y="9223"/>
                </a:cubicBezTo>
                <a:cubicBezTo>
                  <a:pt x="27201" y="9183"/>
                  <a:pt x="27271" y="9145"/>
                  <a:pt x="27310" y="9107"/>
                </a:cubicBezTo>
                <a:cubicBezTo>
                  <a:pt x="27310" y="9080"/>
                  <a:pt x="27310" y="9055"/>
                  <a:pt x="27310" y="9031"/>
                </a:cubicBezTo>
                <a:cubicBezTo>
                  <a:pt x="27310" y="9072"/>
                  <a:pt x="27434" y="8971"/>
                  <a:pt x="27434" y="8978"/>
                </a:cubicBezTo>
                <a:cubicBezTo>
                  <a:pt x="27455" y="8951"/>
                  <a:pt x="27468" y="8936"/>
                  <a:pt x="27491" y="8913"/>
                </a:cubicBezTo>
                <a:cubicBezTo>
                  <a:pt x="27491" y="8919"/>
                  <a:pt x="27502" y="8933"/>
                  <a:pt x="27506" y="8939"/>
                </a:cubicBezTo>
                <a:cubicBezTo>
                  <a:pt x="27504" y="8922"/>
                  <a:pt x="27559" y="8827"/>
                  <a:pt x="27564" y="8817"/>
                </a:cubicBezTo>
                <a:cubicBezTo>
                  <a:pt x="27554" y="8817"/>
                  <a:pt x="27622" y="8728"/>
                  <a:pt x="27622" y="8784"/>
                </a:cubicBezTo>
                <a:cubicBezTo>
                  <a:pt x="27637" y="8748"/>
                  <a:pt x="27653" y="8742"/>
                  <a:pt x="27653" y="8788"/>
                </a:cubicBezTo>
                <a:cubicBezTo>
                  <a:pt x="27680" y="8824"/>
                  <a:pt x="27725" y="8812"/>
                  <a:pt x="27699" y="8871"/>
                </a:cubicBezTo>
                <a:cubicBezTo>
                  <a:pt x="27710" y="8875"/>
                  <a:pt x="27714" y="8882"/>
                  <a:pt x="27731" y="8848"/>
                </a:cubicBezTo>
                <a:cubicBezTo>
                  <a:pt x="27741" y="8848"/>
                  <a:pt x="27929" y="8989"/>
                  <a:pt x="27770" y="9004"/>
                </a:cubicBezTo>
                <a:cubicBezTo>
                  <a:pt x="27758" y="9004"/>
                  <a:pt x="27820" y="9059"/>
                  <a:pt x="27807" y="9066"/>
                </a:cubicBezTo>
                <a:cubicBezTo>
                  <a:pt x="27807" y="9067"/>
                  <a:pt x="27808" y="9068"/>
                  <a:pt x="27809" y="9069"/>
                </a:cubicBezTo>
                <a:cubicBezTo>
                  <a:pt x="27809" y="9081"/>
                  <a:pt x="27715" y="9119"/>
                  <a:pt x="27715" y="9116"/>
                </a:cubicBezTo>
                <a:cubicBezTo>
                  <a:pt x="27715" y="9122"/>
                  <a:pt x="27711" y="9127"/>
                  <a:pt x="27702" y="9129"/>
                </a:cubicBezTo>
                <a:cubicBezTo>
                  <a:pt x="27675" y="9178"/>
                  <a:pt x="27683" y="9241"/>
                  <a:pt x="27746" y="9285"/>
                </a:cubicBezTo>
                <a:cubicBezTo>
                  <a:pt x="27726" y="9308"/>
                  <a:pt x="27775" y="9472"/>
                  <a:pt x="27815" y="9472"/>
                </a:cubicBezTo>
                <a:cubicBezTo>
                  <a:pt x="27809" y="9470"/>
                  <a:pt x="27807" y="9472"/>
                  <a:pt x="27809" y="9477"/>
                </a:cubicBezTo>
                <a:cubicBezTo>
                  <a:pt x="27809" y="9483"/>
                  <a:pt x="27724" y="9477"/>
                  <a:pt x="27706" y="9474"/>
                </a:cubicBezTo>
                <a:cubicBezTo>
                  <a:pt x="27704" y="9486"/>
                  <a:pt x="27685" y="9691"/>
                  <a:pt x="27650" y="9691"/>
                </a:cubicBezTo>
                <a:cubicBezTo>
                  <a:pt x="27601" y="9705"/>
                  <a:pt x="27572" y="9789"/>
                  <a:pt x="27590" y="9879"/>
                </a:cubicBezTo>
                <a:cubicBezTo>
                  <a:pt x="27588" y="9883"/>
                  <a:pt x="27557" y="10035"/>
                  <a:pt x="27562" y="10035"/>
                </a:cubicBezTo>
                <a:cubicBezTo>
                  <a:pt x="27556" y="10026"/>
                  <a:pt x="27563" y="10040"/>
                  <a:pt x="27559" y="10040"/>
                </a:cubicBezTo>
                <a:cubicBezTo>
                  <a:pt x="27528" y="10040"/>
                  <a:pt x="27528" y="10040"/>
                  <a:pt x="27528" y="10040"/>
                </a:cubicBezTo>
                <a:cubicBezTo>
                  <a:pt x="27530" y="10008"/>
                  <a:pt x="27530" y="9993"/>
                  <a:pt x="27528" y="9973"/>
                </a:cubicBezTo>
                <a:cubicBezTo>
                  <a:pt x="27515" y="9985"/>
                  <a:pt x="27427" y="10065"/>
                  <a:pt x="27409" y="10065"/>
                </a:cubicBezTo>
                <a:cubicBezTo>
                  <a:pt x="27409" y="10066"/>
                  <a:pt x="27372" y="10054"/>
                  <a:pt x="27372" y="10042"/>
                </a:cubicBezTo>
                <a:cubicBezTo>
                  <a:pt x="27372" y="10041"/>
                  <a:pt x="27390" y="10031"/>
                  <a:pt x="27399" y="10030"/>
                </a:cubicBezTo>
                <a:cubicBezTo>
                  <a:pt x="27384" y="10017"/>
                  <a:pt x="27344" y="9972"/>
                  <a:pt x="27379" y="9972"/>
                </a:cubicBezTo>
                <a:cubicBezTo>
                  <a:pt x="27329" y="9965"/>
                  <a:pt x="27310" y="9948"/>
                  <a:pt x="27278" y="9937"/>
                </a:cubicBezTo>
                <a:cubicBezTo>
                  <a:pt x="27278" y="9941"/>
                  <a:pt x="27278" y="9941"/>
                  <a:pt x="27278" y="9941"/>
                </a:cubicBezTo>
                <a:cubicBezTo>
                  <a:pt x="27279" y="9941"/>
                  <a:pt x="27280" y="9941"/>
                  <a:pt x="27280" y="9940"/>
                </a:cubicBezTo>
                <a:cubicBezTo>
                  <a:pt x="27278" y="9940"/>
                  <a:pt x="27278" y="9948"/>
                  <a:pt x="27278" y="9941"/>
                </a:cubicBezTo>
                <a:cubicBezTo>
                  <a:pt x="27247" y="9947"/>
                  <a:pt x="27256" y="9927"/>
                  <a:pt x="27247" y="9909"/>
                </a:cubicBezTo>
                <a:cubicBezTo>
                  <a:pt x="27210" y="9973"/>
                  <a:pt x="27217" y="9975"/>
                  <a:pt x="27174" y="9944"/>
                </a:cubicBezTo>
                <a:cubicBezTo>
                  <a:pt x="27174" y="9957"/>
                  <a:pt x="27124" y="9995"/>
                  <a:pt x="27122" y="9971"/>
                </a:cubicBezTo>
                <a:cubicBezTo>
                  <a:pt x="27124" y="9972"/>
                  <a:pt x="27119" y="9923"/>
                  <a:pt x="27121" y="9914"/>
                </a:cubicBezTo>
                <a:cubicBezTo>
                  <a:pt x="27057" y="9985"/>
                  <a:pt x="26940" y="9865"/>
                  <a:pt x="26935" y="9814"/>
                </a:cubicBezTo>
                <a:cubicBezTo>
                  <a:pt x="26945" y="9811"/>
                  <a:pt x="26956" y="9809"/>
                  <a:pt x="26966" y="9809"/>
                </a:cubicBezTo>
                <a:cubicBezTo>
                  <a:pt x="26966" y="9802"/>
                  <a:pt x="26896" y="9722"/>
                  <a:pt x="26945" y="9722"/>
                </a:cubicBezTo>
                <a:cubicBezTo>
                  <a:pt x="26938" y="9723"/>
                  <a:pt x="26935" y="9710"/>
                  <a:pt x="26935" y="9705"/>
                </a:cubicBezTo>
                <a:cubicBezTo>
                  <a:pt x="26935" y="9746"/>
                  <a:pt x="26870" y="9704"/>
                  <a:pt x="26873" y="9705"/>
                </a:cubicBezTo>
                <a:cubicBezTo>
                  <a:pt x="26881" y="9697"/>
                  <a:pt x="26891" y="9695"/>
                  <a:pt x="26904" y="9700"/>
                </a:cubicBezTo>
                <a:cubicBezTo>
                  <a:pt x="26842" y="9655"/>
                  <a:pt x="26853" y="9563"/>
                  <a:pt x="26854" y="9535"/>
                </a:cubicBezTo>
                <a:cubicBezTo>
                  <a:pt x="26831" y="9535"/>
                  <a:pt x="26843" y="9468"/>
                  <a:pt x="26842" y="9472"/>
                </a:cubicBezTo>
                <a:cubicBezTo>
                  <a:pt x="26840" y="9417"/>
                  <a:pt x="26850" y="9377"/>
                  <a:pt x="26873" y="9344"/>
                </a:cubicBezTo>
                <a:cubicBezTo>
                  <a:pt x="26873" y="9365"/>
                  <a:pt x="26913" y="9337"/>
                  <a:pt x="26921" y="9323"/>
                </a:cubicBezTo>
                <a:close/>
                <a:moveTo>
                  <a:pt x="27806" y="9065"/>
                </a:moveTo>
                <a:cubicBezTo>
                  <a:pt x="27812" y="9061"/>
                  <a:pt x="27802" y="9059"/>
                  <a:pt x="27806" y="9065"/>
                </a:cubicBezTo>
                <a:close/>
                <a:moveTo>
                  <a:pt x="27454" y="8979"/>
                </a:moveTo>
                <a:cubicBezTo>
                  <a:pt x="27453" y="8989"/>
                  <a:pt x="27490" y="9001"/>
                  <a:pt x="27454" y="8979"/>
                </a:cubicBezTo>
                <a:close/>
                <a:moveTo>
                  <a:pt x="26987" y="9355"/>
                </a:moveTo>
                <a:cubicBezTo>
                  <a:pt x="26993" y="9352"/>
                  <a:pt x="26998" y="9349"/>
                  <a:pt x="27001" y="9348"/>
                </a:cubicBezTo>
                <a:cubicBezTo>
                  <a:pt x="26987" y="9348"/>
                  <a:pt x="26984" y="9351"/>
                  <a:pt x="26987" y="9355"/>
                </a:cubicBezTo>
                <a:close/>
                <a:moveTo>
                  <a:pt x="17909" y="4729"/>
                </a:moveTo>
                <a:cubicBezTo>
                  <a:pt x="17901" y="4760"/>
                  <a:pt x="17913" y="4729"/>
                  <a:pt x="17909" y="4729"/>
                </a:cubicBezTo>
                <a:close/>
                <a:moveTo>
                  <a:pt x="17933" y="4687"/>
                </a:moveTo>
                <a:cubicBezTo>
                  <a:pt x="17916" y="4718"/>
                  <a:pt x="17937" y="4687"/>
                  <a:pt x="17933" y="4687"/>
                </a:cubicBezTo>
                <a:close/>
                <a:moveTo>
                  <a:pt x="17832" y="4664"/>
                </a:moveTo>
                <a:cubicBezTo>
                  <a:pt x="17837" y="4664"/>
                  <a:pt x="17815" y="4633"/>
                  <a:pt x="17832" y="4664"/>
                </a:cubicBezTo>
                <a:close/>
                <a:moveTo>
                  <a:pt x="17860" y="4658"/>
                </a:moveTo>
                <a:cubicBezTo>
                  <a:pt x="17843" y="4689"/>
                  <a:pt x="17865" y="4658"/>
                  <a:pt x="17860" y="4658"/>
                </a:cubicBezTo>
                <a:close/>
                <a:moveTo>
                  <a:pt x="13201" y="1873"/>
                </a:moveTo>
                <a:cubicBezTo>
                  <a:pt x="13208" y="1843"/>
                  <a:pt x="13196" y="1873"/>
                  <a:pt x="13201" y="1873"/>
                </a:cubicBezTo>
                <a:close/>
                <a:moveTo>
                  <a:pt x="9309" y="834"/>
                </a:moveTo>
                <a:cubicBezTo>
                  <a:pt x="9314" y="834"/>
                  <a:pt x="9292" y="803"/>
                  <a:pt x="9309" y="834"/>
                </a:cubicBezTo>
                <a:close/>
                <a:moveTo>
                  <a:pt x="10752" y="1142"/>
                </a:moveTo>
                <a:cubicBezTo>
                  <a:pt x="10769" y="1111"/>
                  <a:pt x="10747" y="1142"/>
                  <a:pt x="10752" y="1142"/>
                </a:cubicBezTo>
                <a:close/>
                <a:moveTo>
                  <a:pt x="9329" y="834"/>
                </a:moveTo>
                <a:cubicBezTo>
                  <a:pt x="9346" y="803"/>
                  <a:pt x="9324" y="834"/>
                  <a:pt x="9329" y="834"/>
                </a:cubicBezTo>
                <a:close/>
                <a:moveTo>
                  <a:pt x="10523" y="976"/>
                </a:moveTo>
                <a:cubicBezTo>
                  <a:pt x="10538" y="937"/>
                  <a:pt x="10520" y="976"/>
                  <a:pt x="10523" y="976"/>
                </a:cubicBezTo>
                <a:close/>
                <a:moveTo>
                  <a:pt x="11371" y="202"/>
                </a:moveTo>
                <a:cubicBezTo>
                  <a:pt x="11399" y="171"/>
                  <a:pt x="11365" y="202"/>
                  <a:pt x="11371" y="202"/>
                </a:cubicBezTo>
                <a:close/>
                <a:moveTo>
                  <a:pt x="11130" y="2049"/>
                </a:moveTo>
                <a:cubicBezTo>
                  <a:pt x="11158" y="2017"/>
                  <a:pt x="11124" y="2049"/>
                  <a:pt x="11130" y="2049"/>
                </a:cubicBezTo>
                <a:close/>
                <a:moveTo>
                  <a:pt x="10749" y="1037"/>
                </a:moveTo>
                <a:cubicBezTo>
                  <a:pt x="10679" y="1046"/>
                  <a:pt x="10749" y="1047"/>
                  <a:pt x="10749" y="1037"/>
                </a:cubicBezTo>
                <a:close/>
                <a:moveTo>
                  <a:pt x="11178" y="1716"/>
                </a:moveTo>
                <a:cubicBezTo>
                  <a:pt x="11210" y="1677"/>
                  <a:pt x="11175" y="1716"/>
                  <a:pt x="11178" y="1716"/>
                </a:cubicBezTo>
                <a:close/>
                <a:moveTo>
                  <a:pt x="9259" y="828"/>
                </a:moveTo>
                <a:cubicBezTo>
                  <a:pt x="9259" y="836"/>
                  <a:pt x="9337" y="831"/>
                  <a:pt x="9259" y="828"/>
                </a:cubicBezTo>
                <a:close/>
                <a:moveTo>
                  <a:pt x="14543" y="861"/>
                </a:moveTo>
                <a:cubicBezTo>
                  <a:pt x="14561" y="860"/>
                  <a:pt x="14536" y="849"/>
                  <a:pt x="14543" y="861"/>
                </a:cubicBezTo>
                <a:close/>
                <a:moveTo>
                  <a:pt x="14543" y="861"/>
                </a:moveTo>
                <a:cubicBezTo>
                  <a:pt x="14543" y="861"/>
                  <a:pt x="14543" y="861"/>
                  <a:pt x="14543" y="861"/>
                </a:cubicBezTo>
                <a:cubicBezTo>
                  <a:pt x="14543" y="861"/>
                  <a:pt x="14542" y="861"/>
                  <a:pt x="14542" y="861"/>
                </a:cubicBezTo>
                <a:cubicBezTo>
                  <a:pt x="14542" y="861"/>
                  <a:pt x="14543" y="861"/>
                  <a:pt x="14543" y="861"/>
                </a:cubicBezTo>
                <a:close/>
                <a:moveTo>
                  <a:pt x="10399" y="306"/>
                </a:moveTo>
                <a:cubicBezTo>
                  <a:pt x="10399" y="303"/>
                  <a:pt x="10404" y="301"/>
                  <a:pt x="10410" y="300"/>
                </a:cubicBezTo>
                <a:cubicBezTo>
                  <a:pt x="10404" y="296"/>
                  <a:pt x="10399" y="296"/>
                  <a:pt x="10399" y="306"/>
                </a:cubicBezTo>
                <a:close/>
                <a:moveTo>
                  <a:pt x="11950" y="2733"/>
                </a:moveTo>
                <a:cubicBezTo>
                  <a:pt x="11956" y="2733"/>
                  <a:pt x="11959" y="2733"/>
                  <a:pt x="11961" y="2732"/>
                </a:cubicBezTo>
                <a:cubicBezTo>
                  <a:pt x="11960" y="2732"/>
                  <a:pt x="11960" y="2732"/>
                  <a:pt x="11959" y="2732"/>
                </a:cubicBezTo>
                <a:cubicBezTo>
                  <a:pt x="11959" y="2731"/>
                  <a:pt x="11959" y="2731"/>
                  <a:pt x="11959" y="2731"/>
                </a:cubicBezTo>
                <a:cubicBezTo>
                  <a:pt x="11958" y="2732"/>
                  <a:pt x="11955" y="2733"/>
                  <a:pt x="11950" y="2733"/>
                </a:cubicBezTo>
                <a:close/>
                <a:moveTo>
                  <a:pt x="10786" y="1086"/>
                </a:moveTo>
                <a:cubicBezTo>
                  <a:pt x="10782" y="1084"/>
                  <a:pt x="10777" y="1081"/>
                  <a:pt x="10774" y="1078"/>
                </a:cubicBezTo>
                <a:cubicBezTo>
                  <a:pt x="10774" y="1088"/>
                  <a:pt x="10779" y="1089"/>
                  <a:pt x="10786" y="1086"/>
                </a:cubicBezTo>
                <a:close/>
                <a:moveTo>
                  <a:pt x="12427" y="2330"/>
                </a:moveTo>
                <a:cubicBezTo>
                  <a:pt x="12427" y="2333"/>
                  <a:pt x="12427" y="2334"/>
                  <a:pt x="12427" y="2333"/>
                </a:cubicBezTo>
                <a:cubicBezTo>
                  <a:pt x="12427" y="2332"/>
                  <a:pt x="12427" y="2331"/>
                  <a:pt x="12427" y="2330"/>
                </a:cubicBezTo>
                <a:close/>
                <a:moveTo>
                  <a:pt x="12552" y="2134"/>
                </a:moveTo>
                <a:cubicBezTo>
                  <a:pt x="12549" y="2137"/>
                  <a:pt x="12547" y="2139"/>
                  <a:pt x="12544" y="2141"/>
                </a:cubicBezTo>
                <a:cubicBezTo>
                  <a:pt x="12549" y="2143"/>
                  <a:pt x="12552" y="2142"/>
                  <a:pt x="12552" y="2134"/>
                </a:cubicBezTo>
                <a:close/>
                <a:moveTo>
                  <a:pt x="12386" y="2355"/>
                </a:moveTo>
                <a:cubicBezTo>
                  <a:pt x="12386" y="2357"/>
                  <a:pt x="12386" y="2359"/>
                  <a:pt x="12388" y="2359"/>
                </a:cubicBezTo>
                <a:cubicBezTo>
                  <a:pt x="12394" y="2352"/>
                  <a:pt x="12392" y="2351"/>
                  <a:pt x="12386" y="2355"/>
                </a:cubicBezTo>
                <a:close/>
                <a:moveTo>
                  <a:pt x="13925" y="1672"/>
                </a:moveTo>
                <a:cubicBezTo>
                  <a:pt x="13864" y="1756"/>
                  <a:pt x="13666" y="1797"/>
                  <a:pt x="13541" y="1797"/>
                </a:cubicBezTo>
                <a:cubicBezTo>
                  <a:pt x="13499" y="1794"/>
                  <a:pt x="13338" y="1867"/>
                  <a:pt x="13267" y="1803"/>
                </a:cubicBezTo>
                <a:cubicBezTo>
                  <a:pt x="13269" y="1818"/>
                  <a:pt x="13239" y="1858"/>
                  <a:pt x="13238" y="1860"/>
                </a:cubicBezTo>
                <a:cubicBezTo>
                  <a:pt x="13244" y="1862"/>
                  <a:pt x="13207" y="1862"/>
                  <a:pt x="13207" y="1844"/>
                </a:cubicBezTo>
                <a:cubicBezTo>
                  <a:pt x="13207" y="1866"/>
                  <a:pt x="13163" y="1862"/>
                  <a:pt x="13146" y="1860"/>
                </a:cubicBezTo>
                <a:cubicBezTo>
                  <a:pt x="13149" y="1861"/>
                  <a:pt x="13147" y="1865"/>
                  <a:pt x="13145" y="1867"/>
                </a:cubicBezTo>
                <a:cubicBezTo>
                  <a:pt x="13146" y="1865"/>
                  <a:pt x="13146" y="1862"/>
                  <a:pt x="13146" y="1860"/>
                </a:cubicBezTo>
                <a:cubicBezTo>
                  <a:pt x="13146" y="1860"/>
                  <a:pt x="13145" y="1860"/>
                  <a:pt x="13145" y="1860"/>
                </a:cubicBezTo>
                <a:cubicBezTo>
                  <a:pt x="13145" y="1860"/>
                  <a:pt x="13145" y="1860"/>
                  <a:pt x="13145" y="1860"/>
                </a:cubicBezTo>
                <a:cubicBezTo>
                  <a:pt x="13145" y="1860"/>
                  <a:pt x="13145" y="1860"/>
                  <a:pt x="13145" y="1860"/>
                </a:cubicBezTo>
                <a:cubicBezTo>
                  <a:pt x="13145" y="1860"/>
                  <a:pt x="13145" y="1860"/>
                  <a:pt x="13144" y="1860"/>
                </a:cubicBezTo>
                <a:cubicBezTo>
                  <a:pt x="13142" y="1867"/>
                  <a:pt x="13144" y="1868"/>
                  <a:pt x="13145" y="1867"/>
                </a:cubicBezTo>
                <a:cubicBezTo>
                  <a:pt x="13145" y="1917"/>
                  <a:pt x="13145" y="1870"/>
                  <a:pt x="13145" y="1892"/>
                </a:cubicBezTo>
                <a:cubicBezTo>
                  <a:pt x="13147" y="1904"/>
                  <a:pt x="13147" y="1924"/>
                  <a:pt x="13114" y="1910"/>
                </a:cubicBezTo>
                <a:cubicBezTo>
                  <a:pt x="13114" y="1933"/>
                  <a:pt x="13102" y="1953"/>
                  <a:pt x="13076" y="1953"/>
                </a:cubicBezTo>
                <a:cubicBezTo>
                  <a:pt x="13076" y="1983"/>
                  <a:pt x="13055" y="1985"/>
                  <a:pt x="13020" y="1985"/>
                </a:cubicBezTo>
                <a:cubicBezTo>
                  <a:pt x="13018" y="1986"/>
                  <a:pt x="12998" y="2034"/>
                  <a:pt x="13020" y="2011"/>
                </a:cubicBezTo>
                <a:cubicBezTo>
                  <a:pt x="13020" y="2040"/>
                  <a:pt x="12720" y="2132"/>
                  <a:pt x="12646" y="2087"/>
                </a:cubicBezTo>
                <a:cubicBezTo>
                  <a:pt x="12646" y="2143"/>
                  <a:pt x="12566" y="2091"/>
                  <a:pt x="12521" y="2112"/>
                </a:cubicBezTo>
                <a:cubicBezTo>
                  <a:pt x="12521" y="2112"/>
                  <a:pt x="12521" y="2114"/>
                  <a:pt x="12521" y="2114"/>
                </a:cubicBezTo>
                <a:cubicBezTo>
                  <a:pt x="12520" y="2113"/>
                  <a:pt x="12520" y="2112"/>
                  <a:pt x="12519" y="2111"/>
                </a:cubicBezTo>
                <a:cubicBezTo>
                  <a:pt x="12518" y="2111"/>
                  <a:pt x="12518" y="2115"/>
                  <a:pt x="12519" y="2115"/>
                </a:cubicBezTo>
                <a:cubicBezTo>
                  <a:pt x="12519" y="2115"/>
                  <a:pt x="12519" y="2115"/>
                  <a:pt x="12519" y="2115"/>
                </a:cubicBezTo>
                <a:cubicBezTo>
                  <a:pt x="12520" y="2115"/>
                  <a:pt x="12521" y="2118"/>
                  <a:pt x="12521" y="2116"/>
                </a:cubicBezTo>
                <a:cubicBezTo>
                  <a:pt x="12526" y="2125"/>
                  <a:pt x="12536" y="2136"/>
                  <a:pt x="12544" y="2141"/>
                </a:cubicBezTo>
                <a:cubicBezTo>
                  <a:pt x="12534" y="2147"/>
                  <a:pt x="12526" y="2144"/>
                  <a:pt x="12521" y="2141"/>
                </a:cubicBezTo>
                <a:cubicBezTo>
                  <a:pt x="12511" y="2182"/>
                  <a:pt x="12485" y="2172"/>
                  <a:pt x="12444" y="2172"/>
                </a:cubicBezTo>
                <a:cubicBezTo>
                  <a:pt x="12463" y="2193"/>
                  <a:pt x="12452" y="2198"/>
                  <a:pt x="12438" y="2197"/>
                </a:cubicBezTo>
                <a:cubicBezTo>
                  <a:pt x="12446" y="2200"/>
                  <a:pt x="12450" y="2205"/>
                  <a:pt x="12458" y="2203"/>
                </a:cubicBezTo>
                <a:cubicBezTo>
                  <a:pt x="12457" y="2206"/>
                  <a:pt x="12456" y="2231"/>
                  <a:pt x="12458" y="2238"/>
                </a:cubicBezTo>
                <a:cubicBezTo>
                  <a:pt x="12458" y="2233"/>
                  <a:pt x="12430" y="2232"/>
                  <a:pt x="12424" y="2234"/>
                </a:cubicBezTo>
                <a:cubicBezTo>
                  <a:pt x="12429" y="2234"/>
                  <a:pt x="12427" y="2313"/>
                  <a:pt x="12427" y="2330"/>
                </a:cubicBezTo>
                <a:cubicBezTo>
                  <a:pt x="12423" y="2313"/>
                  <a:pt x="12391" y="2343"/>
                  <a:pt x="12386" y="2355"/>
                </a:cubicBezTo>
                <a:cubicBezTo>
                  <a:pt x="12374" y="2362"/>
                  <a:pt x="12344" y="2390"/>
                  <a:pt x="12372" y="2390"/>
                </a:cubicBezTo>
                <a:cubicBezTo>
                  <a:pt x="12332" y="2395"/>
                  <a:pt x="12311" y="2423"/>
                  <a:pt x="12271" y="2452"/>
                </a:cubicBezTo>
                <a:cubicBezTo>
                  <a:pt x="12272" y="2456"/>
                  <a:pt x="12271" y="2499"/>
                  <a:pt x="12271" y="2480"/>
                </a:cubicBezTo>
                <a:cubicBezTo>
                  <a:pt x="12269" y="2550"/>
                  <a:pt x="12274" y="2538"/>
                  <a:pt x="12240" y="2575"/>
                </a:cubicBezTo>
                <a:cubicBezTo>
                  <a:pt x="12240" y="2735"/>
                  <a:pt x="12123" y="2754"/>
                  <a:pt x="11961" y="2732"/>
                </a:cubicBezTo>
                <a:cubicBezTo>
                  <a:pt x="11975" y="2726"/>
                  <a:pt x="11904" y="2702"/>
                  <a:pt x="11938" y="2702"/>
                </a:cubicBezTo>
                <a:cubicBezTo>
                  <a:pt x="11863" y="2674"/>
                  <a:pt x="11818" y="2671"/>
                  <a:pt x="11765" y="2671"/>
                </a:cubicBezTo>
                <a:cubicBezTo>
                  <a:pt x="11749" y="2672"/>
                  <a:pt x="11762" y="2640"/>
                  <a:pt x="11749" y="2640"/>
                </a:cubicBezTo>
                <a:cubicBezTo>
                  <a:pt x="11683" y="2688"/>
                  <a:pt x="11658" y="2632"/>
                  <a:pt x="11608" y="2608"/>
                </a:cubicBezTo>
                <a:cubicBezTo>
                  <a:pt x="11654" y="2608"/>
                  <a:pt x="11562" y="2570"/>
                  <a:pt x="11580" y="2577"/>
                </a:cubicBezTo>
                <a:cubicBezTo>
                  <a:pt x="11607" y="2577"/>
                  <a:pt x="11460" y="2445"/>
                  <a:pt x="11460" y="2452"/>
                </a:cubicBezTo>
                <a:cubicBezTo>
                  <a:pt x="11463" y="2430"/>
                  <a:pt x="11462" y="2452"/>
                  <a:pt x="11475" y="2452"/>
                </a:cubicBezTo>
                <a:cubicBezTo>
                  <a:pt x="11450" y="2401"/>
                  <a:pt x="11441" y="2394"/>
                  <a:pt x="11395" y="2359"/>
                </a:cubicBezTo>
                <a:cubicBezTo>
                  <a:pt x="11397" y="2359"/>
                  <a:pt x="11397" y="2359"/>
                  <a:pt x="11397" y="2358"/>
                </a:cubicBezTo>
                <a:cubicBezTo>
                  <a:pt x="11397" y="2358"/>
                  <a:pt x="11396" y="2358"/>
                  <a:pt x="11397" y="2358"/>
                </a:cubicBezTo>
                <a:cubicBezTo>
                  <a:pt x="11397" y="2358"/>
                  <a:pt x="11397" y="2358"/>
                  <a:pt x="11397" y="2358"/>
                </a:cubicBezTo>
                <a:cubicBezTo>
                  <a:pt x="11397" y="2358"/>
                  <a:pt x="11397" y="2358"/>
                  <a:pt x="11397" y="2358"/>
                </a:cubicBezTo>
                <a:cubicBezTo>
                  <a:pt x="11397" y="2359"/>
                  <a:pt x="11397" y="2359"/>
                  <a:pt x="11398" y="2359"/>
                </a:cubicBezTo>
                <a:cubicBezTo>
                  <a:pt x="11398" y="2359"/>
                  <a:pt x="11397" y="2359"/>
                  <a:pt x="11397" y="2358"/>
                </a:cubicBezTo>
                <a:cubicBezTo>
                  <a:pt x="11398" y="2358"/>
                  <a:pt x="11397" y="2358"/>
                  <a:pt x="11397" y="2358"/>
                </a:cubicBezTo>
                <a:cubicBezTo>
                  <a:pt x="11368" y="2324"/>
                  <a:pt x="11369" y="2351"/>
                  <a:pt x="11366" y="2296"/>
                </a:cubicBezTo>
                <a:cubicBezTo>
                  <a:pt x="11355" y="2293"/>
                  <a:pt x="11346" y="2295"/>
                  <a:pt x="11338" y="2302"/>
                </a:cubicBezTo>
                <a:cubicBezTo>
                  <a:pt x="11340" y="2304"/>
                  <a:pt x="11341" y="2305"/>
                  <a:pt x="11335" y="2305"/>
                </a:cubicBezTo>
                <a:cubicBezTo>
                  <a:pt x="11336" y="2304"/>
                  <a:pt x="11337" y="2303"/>
                  <a:pt x="11338" y="2302"/>
                </a:cubicBezTo>
                <a:cubicBezTo>
                  <a:pt x="11338" y="2302"/>
                  <a:pt x="11338" y="2302"/>
                  <a:pt x="11338" y="2302"/>
                </a:cubicBezTo>
                <a:cubicBezTo>
                  <a:pt x="11334" y="2299"/>
                  <a:pt x="11325" y="2296"/>
                  <a:pt x="11327" y="2296"/>
                </a:cubicBezTo>
                <a:cubicBezTo>
                  <a:pt x="11337" y="2296"/>
                  <a:pt x="11337" y="2277"/>
                  <a:pt x="11335" y="2271"/>
                </a:cubicBezTo>
                <a:cubicBezTo>
                  <a:pt x="11327" y="2266"/>
                  <a:pt x="11319" y="2264"/>
                  <a:pt x="11310" y="2265"/>
                </a:cubicBezTo>
                <a:cubicBezTo>
                  <a:pt x="11313" y="2283"/>
                  <a:pt x="11312" y="2296"/>
                  <a:pt x="11299" y="2296"/>
                </a:cubicBezTo>
                <a:cubicBezTo>
                  <a:pt x="11297" y="2299"/>
                  <a:pt x="11311" y="2264"/>
                  <a:pt x="11304" y="2265"/>
                </a:cubicBezTo>
                <a:cubicBezTo>
                  <a:pt x="11306" y="2265"/>
                  <a:pt x="11308" y="2265"/>
                  <a:pt x="11310" y="2265"/>
                </a:cubicBezTo>
                <a:cubicBezTo>
                  <a:pt x="11303" y="2232"/>
                  <a:pt x="11279" y="2184"/>
                  <a:pt x="11273" y="2171"/>
                </a:cubicBezTo>
                <a:cubicBezTo>
                  <a:pt x="11264" y="2162"/>
                  <a:pt x="11267" y="2143"/>
                  <a:pt x="11242" y="2133"/>
                </a:cubicBezTo>
                <a:cubicBezTo>
                  <a:pt x="11242" y="2157"/>
                  <a:pt x="11179" y="2075"/>
                  <a:pt x="11179" y="2115"/>
                </a:cubicBezTo>
                <a:cubicBezTo>
                  <a:pt x="11159" y="2052"/>
                  <a:pt x="11148" y="2031"/>
                  <a:pt x="11148" y="1954"/>
                </a:cubicBezTo>
                <a:cubicBezTo>
                  <a:pt x="11148" y="1954"/>
                  <a:pt x="11148" y="1954"/>
                  <a:pt x="11148" y="1954"/>
                </a:cubicBezTo>
                <a:cubicBezTo>
                  <a:pt x="11148" y="1953"/>
                  <a:pt x="11148" y="1953"/>
                  <a:pt x="11148" y="1953"/>
                </a:cubicBezTo>
                <a:cubicBezTo>
                  <a:pt x="11148" y="1953"/>
                  <a:pt x="11148" y="1953"/>
                  <a:pt x="11149" y="1953"/>
                </a:cubicBezTo>
                <a:cubicBezTo>
                  <a:pt x="11149" y="1953"/>
                  <a:pt x="11149" y="1953"/>
                  <a:pt x="11150" y="1953"/>
                </a:cubicBezTo>
                <a:cubicBezTo>
                  <a:pt x="11100" y="1921"/>
                  <a:pt x="11148" y="1829"/>
                  <a:pt x="11158" y="1797"/>
                </a:cubicBezTo>
                <a:cubicBezTo>
                  <a:pt x="11111" y="1797"/>
                  <a:pt x="11181" y="1726"/>
                  <a:pt x="11174" y="1735"/>
                </a:cubicBezTo>
                <a:cubicBezTo>
                  <a:pt x="11181" y="1744"/>
                  <a:pt x="11183" y="1754"/>
                  <a:pt x="11179" y="1766"/>
                </a:cubicBezTo>
                <a:cubicBezTo>
                  <a:pt x="11219" y="1750"/>
                  <a:pt x="11241" y="1739"/>
                  <a:pt x="11316" y="1735"/>
                </a:cubicBezTo>
                <a:cubicBezTo>
                  <a:pt x="11295" y="1735"/>
                  <a:pt x="11305" y="1704"/>
                  <a:pt x="11319" y="1704"/>
                </a:cubicBezTo>
                <a:cubicBezTo>
                  <a:pt x="11342" y="1710"/>
                  <a:pt x="11343" y="1724"/>
                  <a:pt x="11335" y="1735"/>
                </a:cubicBezTo>
                <a:cubicBezTo>
                  <a:pt x="11322" y="1736"/>
                  <a:pt x="11366" y="1732"/>
                  <a:pt x="11366" y="1744"/>
                </a:cubicBezTo>
                <a:cubicBezTo>
                  <a:pt x="11393" y="1708"/>
                  <a:pt x="11418" y="1667"/>
                  <a:pt x="11429" y="1641"/>
                </a:cubicBezTo>
                <a:cubicBezTo>
                  <a:pt x="11418" y="1640"/>
                  <a:pt x="11366" y="1638"/>
                  <a:pt x="11366" y="1649"/>
                </a:cubicBezTo>
                <a:cubicBezTo>
                  <a:pt x="11364" y="1639"/>
                  <a:pt x="11366" y="1616"/>
                  <a:pt x="11366" y="1607"/>
                </a:cubicBezTo>
                <a:cubicBezTo>
                  <a:pt x="11306" y="1595"/>
                  <a:pt x="11288" y="1586"/>
                  <a:pt x="11232" y="1581"/>
                </a:cubicBezTo>
                <a:cubicBezTo>
                  <a:pt x="11271" y="1586"/>
                  <a:pt x="11294" y="1604"/>
                  <a:pt x="11335" y="1610"/>
                </a:cubicBezTo>
                <a:cubicBezTo>
                  <a:pt x="11322" y="1682"/>
                  <a:pt x="11219" y="1686"/>
                  <a:pt x="11162" y="1704"/>
                </a:cubicBezTo>
                <a:cubicBezTo>
                  <a:pt x="11127" y="1704"/>
                  <a:pt x="10997" y="1576"/>
                  <a:pt x="11029" y="1553"/>
                </a:cubicBezTo>
                <a:cubicBezTo>
                  <a:pt x="11019" y="1547"/>
                  <a:pt x="11021" y="1519"/>
                  <a:pt x="11025" y="1519"/>
                </a:cubicBezTo>
                <a:cubicBezTo>
                  <a:pt x="11045" y="1531"/>
                  <a:pt x="11086" y="1553"/>
                  <a:pt x="11074" y="1553"/>
                </a:cubicBezTo>
                <a:cubicBezTo>
                  <a:pt x="11107" y="1553"/>
                  <a:pt x="11107" y="1553"/>
                  <a:pt x="11107" y="1553"/>
                </a:cubicBezTo>
                <a:cubicBezTo>
                  <a:pt x="11094" y="1553"/>
                  <a:pt x="11055" y="1502"/>
                  <a:pt x="11055" y="1524"/>
                </a:cubicBezTo>
                <a:cubicBezTo>
                  <a:pt x="11055" y="1524"/>
                  <a:pt x="11055" y="1507"/>
                  <a:pt x="11055" y="1507"/>
                </a:cubicBezTo>
                <a:cubicBezTo>
                  <a:pt x="11055" y="1456"/>
                  <a:pt x="11264" y="1502"/>
                  <a:pt x="11301" y="1515"/>
                </a:cubicBezTo>
                <a:cubicBezTo>
                  <a:pt x="11300" y="1514"/>
                  <a:pt x="11299" y="1512"/>
                  <a:pt x="11298" y="1511"/>
                </a:cubicBezTo>
                <a:cubicBezTo>
                  <a:pt x="11300" y="1513"/>
                  <a:pt x="11301" y="1514"/>
                  <a:pt x="11301" y="1515"/>
                </a:cubicBezTo>
                <a:cubicBezTo>
                  <a:pt x="11302" y="1515"/>
                  <a:pt x="11302" y="1515"/>
                  <a:pt x="11303" y="1516"/>
                </a:cubicBezTo>
                <a:cubicBezTo>
                  <a:pt x="11303" y="1516"/>
                  <a:pt x="11304" y="1516"/>
                  <a:pt x="11304" y="1516"/>
                </a:cubicBezTo>
                <a:cubicBezTo>
                  <a:pt x="11304" y="1516"/>
                  <a:pt x="11304" y="1516"/>
                  <a:pt x="11304" y="1516"/>
                </a:cubicBezTo>
                <a:cubicBezTo>
                  <a:pt x="11304" y="1516"/>
                  <a:pt x="11305" y="1516"/>
                  <a:pt x="11305" y="1516"/>
                </a:cubicBezTo>
                <a:cubicBezTo>
                  <a:pt x="11298" y="1509"/>
                  <a:pt x="11297" y="1510"/>
                  <a:pt x="11298" y="1511"/>
                </a:cubicBezTo>
                <a:cubicBezTo>
                  <a:pt x="11288" y="1503"/>
                  <a:pt x="11258" y="1485"/>
                  <a:pt x="11280" y="1485"/>
                </a:cubicBezTo>
                <a:cubicBezTo>
                  <a:pt x="11212" y="1468"/>
                  <a:pt x="11195" y="1448"/>
                  <a:pt x="11179" y="1392"/>
                </a:cubicBezTo>
                <a:cubicBezTo>
                  <a:pt x="11179" y="1393"/>
                  <a:pt x="11147" y="1391"/>
                  <a:pt x="11148" y="1392"/>
                </a:cubicBezTo>
                <a:cubicBezTo>
                  <a:pt x="11152" y="1397"/>
                  <a:pt x="11153" y="1409"/>
                  <a:pt x="11152" y="1420"/>
                </a:cubicBezTo>
                <a:cubicBezTo>
                  <a:pt x="11164" y="1410"/>
                  <a:pt x="11199" y="1485"/>
                  <a:pt x="11186" y="1485"/>
                </a:cubicBezTo>
                <a:cubicBezTo>
                  <a:pt x="11158" y="1485"/>
                  <a:pt x="11106" y="1464"/>
                  <a:pt x="11122" y="1457"/>
                </a:cubicBezTo>
                <a:cubicBezTo>
                  <a:pt x="11089" y="1457"/>
                  <a:pt x="11028" y="1452"/>
                  <a:pt x="11028" y="1423"/>
                </a:cubicBezTo>
                <a:cubicBezTo>
                  <a:pt x="11021" y="1426"/>
                  <a:pt x="10930" y="1445"/>
                  <a:pt x="10930" y="1403"/>
                </a:cubicBezTo>
                <a:cubicBezTo>
                  <a:pt x="10929" y="1389"/>
                  <a:pt x="10961" y="1395"/>
                  <a:pt x="10961" y="1384"/>
                </a:cubicBezTo>
                <a:cubicBezTo>
                  <a:pt x="10958" y="1381"/>
                  <a:pt x="10924" y="1359"/>
                  <a:pt x="10925" y="1360"/>
                </a:cubicBezTo>
                <a:cubicBezTo>
                  <a:pt x="10909" y="1360"/>
                  <a:pt x="10933" y="1326"/>
                  <a:pt x="10949" y="1322"/>
                </a:cubicBezTo>
                <a:cubicBezTo>
                  <a:pt x="10943" y="1314"/>
                  <a:pt x="10937" y="1305"/>
                  <a:pt x="10934" y="1298"/>
                </a:cubicBezTo>
                <a:cubicBezTo>
                  <a:pt x="10928" y="1298"/>
                  <a:pt x="10920" y="1301"/>
                  <a:pt x="10889" y="1298"/>
                </a:cubicBezTo>
                <a:cubicBezTo>
                  <a:pt x="10923" y="1298"/>
                  <a:pt x="10864" y="1267"/>
                  <a:pt x="10906" y="1267"/>
                </a:cubicBezTo>
                <a:cubicBezTo>
                  <a:pt x="10867" y="1265"/>
                  <a:pt x="10856" y="1257"/>
                  <a:pt x="10898" y="1236"/>
                </a:cubicBezTo>
                <a:cubicBezTo>
                  <a:pt x="10885" y="1214"/>
                  <a:pt x="10835" y="1175"/>
                  <a:pt x="10838" y="1175"/>
                </a:cubicBezTo>
                <a:cubicBezTo>
                  <a:pt x="10836" y="1167"/>
                  <a:pt x="10835" y="1154"/>
                  <a:pt x="10836" y="1145"/>
                </a:cubicBezTo>
                <a:cubicBezTo>
                  <a:pt x="10848" y="1149"/>
                  <a:pt x="10780" y="1116"/>
                  <a:pt x="10808" y="1116"/>
                </a:cubicBezTo>
                <a:cubicBezTo>
                  <a:pt x="10861" y="1116"/>
                  <a:pt x="10861" y="1116"/>
                  <a:pt x="10861" y="1116"/>
                </a:cubicBezTo>
                <a:cubicBezTo>
                  <a:pt x="10842" y="1116"/>
                  <a:pt x="10811" y="1103"/>
                  <a:pt x="10786" y="1086"/>
                </a:cubicBezTo>
                <a:cubicBezTo>
                  <a:pt x="10801" y="1080"/>
                  <a:pt x="10823" y="1053"/>
                  <a:pt x="10812" y="1049"/>
                </a:cubicBezTo>
                <a:cubicBezTo>
                  <a:pt x="10810" y="1050"/>
                  <a:pt x="10808" y="1051"/>
                  <a:pt x="10807" y="1052"/>
                </a:cubicBezTo>
                <a:cubicBezTo>
                  <a:pt x="10804" y="1056"/>
                  <a:pt x="10804" y="1054"/>
                  <a:pt x="10806" y="1052"/>
                </a:cubicBezTo>
                <a:cubicBezTo>
                  <a:pt x="10801" y="1054"/>
                  <a:pt x="10798" y="1055"/>
                  <a:pt x="10797" y="1056"/>
                </a:cubicBezTo>
                <a:cubicBezTo>
                  <a:pt x="10792" y="1062"/>
                  <a:pt x="10786" y="1071"/>
                  <a:pt x="10780" y="1080"/>
                </a:cubicBezTo>
                <a:cubicBezTo>
                  <a:pt x="10774" y="1080"/>
                  <a:pt x="10775" y="1071"/>
                  <a:pt x="10776" y="1062"/>
                </a:cubicBezTo>
                <a:cubicBezTo>
                  <a:pt x="10767" y="1078"/>
                  <a:pt x="10742" y="1098"/>
                  <a:pt x="10742" y="1070"/>
                </a:cubicBezTo>
                <a:cubicBezTo>
                  <a:pt x="10748" y="1066"/>
                  <a:pt x="10748" y="1055"/>
                  <a:pt x="10742" y="1051"/>
                </a:cubicBezTo>
                <a:cubicBezTo>
                  <a:pt x="10742" y="1048"/>
                  <a:pt x="10758" y="1049"/>
                  <a:pt x="10769" y="1046"/>
                </a:cubicBezTo>
                <a:cubicBezTo>
                  <a:pt x="10757" y="1039"/>
                  <a:pt x="10741" y="1026"/>
                  <a:pt x="10708" y="1017"/>
                </a:cubicBezTo>
                <a:cubicBezTo>
                  <a:pt x="10720" y="1017"/>
                  <a:pt x="10693" y="996"/>
                  <a:pt x="10672" y="986"/>
                </a:cubicBezTo>
                <a:cubicBezTo>
                  <a:pt x="10688" y="986"/>
                  <a:pt x="10676" y="953"/>
                  <a:pt x="10675" y="955"/>
                </a:cubicBezTo>
                <a:cubicBezTo>
                  <a:pt x="10652" y="909"/>
                  <a:pt x="10595" y="1003"/>
                  <a:pt x="10594" y="924"/>
                </a:cubicBezTo>
                <a:cubicBezTo>
                  <a:pt x="10575" y="935"/>
                  <a:pt x="10580" y="943"/>
                  <a:pt x="10563" y="953"/>
                </a:cubicBezTo>
                <a:cubicBezTo>
                  <a:pt x="10564" y="947"/>
                  <a:pt x="10544" y="928"/>
                  <a:pt x="10540" y="924"/>
                </a:cubicBezTo>
                <a:cubicBezTo>
                  <a:pt x="10545" y="937"/>
                  <a:pt x="10543" y="947"/>
                  <a:pt x="10535" y="955"/>
                </a:cubicBezTo>
                <a:cubicBezTo>
                  <a:pt x="10507" y="927"/>
                  <a:pt x="10537" y="933"/>
                  <a:pt x="10540" y="924"/>
                </a:cubicBezTo>
                <a:cubicBezTo>
                  <a:pt x="10540" y="924"/>
                  <a:pt x="10540" y="924"/>
                  <a:pt x="10540" y="924"/>
                </a:cubicBezTo>
                <a:cubicBezTo>
                  <a:pt x="10493" y="924"/>
                  <a:pt x="10435" y="923"/>
                  <a:pt x="10422" y="924"/>
                </a:cubicBezTo>
                <a:cubicBezTo>
                  <a:pt x="10450" y="924"/>
                  <a:pt x="10411" y="892"/>
                  <a:pt x="10394" y="892"/>
                </a:cubicBezTo>
                <a:cubicBezTo>
                  <a:pt x="10364" y="916"/>
                  <a:pt x="10391" y="901"/>
                  <a:pt x="10368" y="904"/>
                </a:cubicBezTo>
                <a:cubicBezTo>
                  <a:pt x="10368" y="944"/>
                  <a:pt x="10346" y="917"/>
                  <a:pt x="10335" y="901"/>
                </a:cubicBezTo>
                <a:cubicBezTo>
                  <a:pt x="10332" y="910"/>
                  <a:pt x="10318" y="922"/>
                  <a:pt x="10314" y="924"/>
                </a:cubicBezTo>
                <a:cubicBezTo>
                  <a:pt x="10290" y="924"/>
                  <a:pt x="10303" y="901"/>
                  <a:pt x="10314" y="893"/>
                </a:cubicBezTo>
                <a:cubicBezTo>
                  <a:pt x="10261" y="880"/>
                  <a:pt x="10236" y="867"/>
                  <a:pt x="10223" y="861"/>
                </a:cubicBezTo>
                <a:cubicBezTo>
                  <a:pt x="10222" y="932"/>
                  <a:pt x="10218" y="872"/>
                  <a:pt x="10201" y="893"/>
                </a:cubicBezTo>
                <a:cubicBezTo>
                  <a:pt x="10225" y="893"/>
                  <a:pt x="10206" y="924"/>
                  <a:pt x="10197" y="924"/>
                </a:cubicBezTo>
                <a:cubicBezTo>
                  <a:pt x="10171" y="923"/>
                  <a:pt x="10202" y="893"/>
                  <a:pt x="10166" y="893"/>
                </a:cubicBezTo>
                <a:cubicBezTo>
                  <a:pt x="10170" y="893"/>
                  <a:pt x="10162" y="922"/>
                  <a:pt x="10153" y="924"/>
                </a:cubicBezTo>
                <a:cubicBezTo>
                  <a:pt x="10143" y="924"/>
                  <a:pt x="10150" y="888"/>
                  <a:pt x="10150" y="882"/>
                </a:cubicBezTo>
                <a:cubicBezTo>
                  <a:pt x="10094" y="918"/>
                  <a:pt x="10039" y="932"/>
                  <a:pt x="9956" y="926"/>
                </a:cubicBezTo>
                <a:cubicBezTo>
                  <a:pt x="9969" y="926"/>
                  <a:pt x="9948" y="898"/>
                  <a:pt x="9981" y="898"/>
                </a:cubicBezTo>
                <a:cubicBezTo>
                  <a:pt x="9952" y="898"/>
                  <a:pt x="9952" y="898"/>
                  <a:pt x="9952" y="898"/>
                </a:cubicBezTo>
                <a:cubicBezTo>
                  <a:pt x="9952" y="898"/>
                  <a:pt x="9925" y="877"/>
                  <a:pt x="9925" y="926"/>
                </a:cubicBezTo>
                <a:cubicBezTo>
                  <a:pt x="9929" y="927"/>
                  <a:pt x="9930" y="922"/>
                  <a:pt x="9930" y="919"/>
                </a:cubicBezTo>
                <a:cubicBezTo>
                  <a:pt x="9931" y="920"/>
                  <a:pt x="9931" y="921"/>
                  <a:pt x="9931" y="923"/>
                </a:cubicBezTo>
                <a:cubicBezTo>
                  <a:pt x="9931" y="954"/>
                  <a:pt x="9719" y="895"/>
                  <a:pt x="9716" y="893"/>
                </a:cubicBezTo>
                <a:cubicBezTo>
                  <a:pt x="9716" y="898"/>
                  <a:pt x="9714" y="903"/>
                  <a:pt x="9713" y="908"/>
                </a:cubicBezTo>
                <a:cubicBezTo>
                  <a:pt x="9713" y="890"/>
                  <a:pt x="9689" y="906"/>
                  <a:pt x="9683" y="893"/>
                </a:cubicBezTo>
                <a:cubicBezTo>
                  <a:pt x="9666" y="893"/>
                  <a:pt x="9576" y="853"/>
                  <a:pt x="9560" y="860"/>
                </a:cubicBezTo>
                <a:cubicBezTo>
                  <a:pt x="9549" y="840"/>
                  <a:pt x="9572" y="836"/>
                  <a:pt x="9591" y="836"/>
                </a:cubicBezTo>
                <a:cubicBezTo>
                  <a:pt x="9562" y="836"/>
                  <a:pt x="9562" y="836"/>
                  <a:pt x="9562" y="836"/>
                </a:cubicBezTo>
                <a:cubicBezTo>
                  <a:pt x="9534" y="836"/>
                  <a:pt x="9432" y="818"/>
                  <a:pt x="9432" y="798"/>
                </a:cubicBezTo>
                <a:cubicBezTo>
                  <a:pt x="9448" y="783"/>
                  <a:pt x="9482" y="771"/>
                  <a:pt x="9522" y="762"/>
                </a:cubicBezTo>
                <a:cubicBezTo>
                  <a:pt x="9500" y="765"/>
                  <a:pt x="9478" y="768"/>
                  <a:pt x="9459" y="768"/>
                </a:cubicBezTo>
                <a:cubicBezTo>
                  <a:pt x="9452" y="769"/>
                  <a:pt x="9370" y="767"/>
                  <a:pt x="9307" y="768"/>
                </a:cubicBezTo>
                <a:cubicBezTo>
                  <a:pt x="9307" y="736"/>
                  <a:pt x="9307" y="736"/>
                  <a:pt x="9307" y="736"/>
                </a:cubicBezTo>
                <a:cubicBezTo>
                  <a:pt x="9398" y="737"/>
                  <a:pt x="9478" y="738"/>
                  <a:pt x="9550" y="730"/>
                </a:cubicBezTo>
                <a:cubicBezTo>
                  <a:pt x="9525" y="727"/>
                  <a:pt x="9432" y="699"/>
                  <a:pt x="9432" y="700"/>
                </a:cubicBezTo>
                <a:cubicBezTo>
                  <a:pt x="9410" y="703"/>
                  <a:pt x="9276" y="688"/>
                  <a:pt x="9276" y="662"/>
                </a:cubicBezTo>
                <a:cubicBezTo>
                  <a:pt x="9297" y="636"/>
                  <a:pt x="9302" y="643"/>
                  <a:pt x="9317" y="643"/>
                </a:cubicBezTo>
                <a:cubicBezTo>
                  <a:pt x="9348" y="597"/>
                  <a:pt x="9558" y="580"/>
                  <a:pt x="9655" y="580"/>
                </a:cubicBezTo>
                <a:cubicBezTo>
                  <a:pt x="9678" y="539"/>
                  <a:pt x="10006" y="531"/>
                  <a:pt x="10071" y="518"/>
                </a:cubicBezTo>
                <a:cubicBezTo>
                  <a:pt x="10072" y="508"/>
                  <a:pt x="10072" y="497"/>
                  <a:pt x="10073" y="487"/>
                </a:cubicBezTo>
                <a:cubicBezTo>
                  <a:pt x="10068" y="479"/>
                  <a:pt x="10069" y="485"/>
                  <a:pt x="10056" y="454"/>
                </a:cubicBezTo>
                <a:cubicBezTo>
                  <a:pt x="10056" y="457"/>
                  <a:pt x="9841" y="457"/>
                  <a:pt x="9869" y="456"/>
                </a:cubicBezTo>
                <a:cubicBezTo>
                  <a:pt x="9856" y="450"/>
                  <a:pt x="9818" y="429"/>
                  <a:pt x="9809" y="432"/>
                </a:cubicBezTo>
                <a:cubicBezTo>
                  <a:pt x="9820" y="417"/>
                  <a:pt x="9845" y="399"/>
                  <a:pt x="9853" y="393"/>
                </a:cubicBezTo>
                <a:cubicBezTo>
                  <a:pt x="9811" y="393"/>
                  <a:pt x="9869" y="391"/>
                  <a:pt x="9869" y="396"/>
                </a:cubicBezTo>
                <a:cubicBezTo>
                  <a:pt x="9860" y="406"/>
                  <a:pt x="9927" y="367"/>
                  <a:pt x="9899" y="363"/>
                </a:cubicBezTo>
                <a:cubicBezTo>
                  <a:pt x="9900" y="362"/>
                  <a:pt x="9901" y="360"/>
                  <a:pt x="9900" y="358"/>
                </a:cubicBezTo>
                <a:cubicBezTo>
                  <a:pt x="9900" y="363"/>
                  <a:pt x="9917" y="363"/>
                  <a:pt x="9926" y="363"/>
                </a:cubicBezTo>
                <a:cubicBezTo>
                  <a:pt x="9928" y="356"/>
                  <a:pt x="9931" y="353"/>
                  <a:pt x="9931" y="363"/>
                </a:cubicBezTo>
                <a:cubicBezTo>
                  <a:pt x="9930" y="363"/>
                  <a:pt x="9928" y="363"/>
                  <a:pt x="9926" y="363"/>
                </a:cubicBezTo>
                <a:cubicBezTo>
                  <a:pt x="9923" y="373"/>
                  <a:pt x="9922" y="393"/>
                  <a:pt x="9937" y="393"/>
                </a:cubicBezTo>
                <a:cubicBezTo>
                  <a:pt x="9981" y="366"/>
                  <a:pt x="9989" y="369"/>
                  <a:pt x="10063" y="362"/>
                </a:cubicBezTo>
                <a:cubicBezTo>
                  <a:pt x="10169" y="362"/>
                  <a:pt x="10270" y="270"/>
                  <a:pt x="10431" y="331"/>
                </a:cubicBezTo>
                <a:cubicBezTo>
                  <a:pt x="10436" y="331"/>
                  <a:pt x="10421" y="308"/>
                  <a:pt x="10410" y="300"/>
                </a:cubicBezTo>
                <a:cubicBezTo>
                  <a:pt x="10421" y="298"/>
                  <a:pt x="10437" y="299"/>
                  <a:pt x="10441" y="300"/>
                </a:cubicBezTo>
                <a:cubicBezTo>
                  <a:pt x="10442" y="289"/>
                  <a:pt x="10442" y="279"/>
                  <a:pt x="10441" y="268"/>
                </a:cubicBezTo>
                <a:cubicBezTo>
                  <a:pt x="10419" y="255"/>
                  <a:pt x="10418" y="272"/>
                  <a:pt x="10399" y="249"/>
                </a:cubicBezTo>
                <a:cubicBezTo>
                  <a:pt x="10399" y="215"/>
                  <a:pt x="10843" y="210"/>
                  <a:pt x="10894" y="206"/>
                </a:cubicBezTo>
                <a:cubicBezTo>
                  <a:pt x="10942" y="202"/>
                  <a:pt x="11010" y="163"/>
                  <a:pt x="11099" y="175"/>
                </a:cubicBezTo>
                <a:cubicBezTo>
                  <a:pt x="11103" y="175"/>
                  <a:pt x="11170" y="216"/>
                  <a:pt x="11183" y="241"/>
                </a:cubicBezTo>
                <a:cubicBezTo>
                  <a:pt x="11190" y="236"/>
                  <a:pt x="11202" y="237"/>
                  <a:pt x="11219" y="237"/>
                </a:cubicBezTo>
                <a:cubicBezTo>
                  <a:pt x="11210" y="229"/>
                  <a:pt x="11162" y="175"/>
                  <a:pt x="11182" y="175"/>
                </a:cubicBezTo>
                <a:cubicBezTo>
                  <a:pt x="11251" y="172"/>
                  <a:pt x="11242" y="192"/>
                  <a:pt x="11273" y="206"/>
                </a:cubicBezTo>
                <a:cubicBezTo>
                  <a:pt x="11338" y="164"/>
                  <a:pt x="11390" y="231"/>
                  <a:pt x="11493" y="237"/>
                </a:cubicBezTo>
                <a:cubicBezTo>
                  <a:pt x="11475" y="237"/>
                  <a:pt x="11392" y="144"/>
                  <a:pt x="11395" y="144"/>
                </a:cubicBezTo>
                <a:cubicBezTo>
                  <a:pt x="11424" y="138"/>
                  <a:pt x="11458" y="137"/>
                  <a:pt x="11494" y="139"/>
                </a:cubicBezTo>
                <a:cubicBezTo>
                  <a:pt x="11499" y="133"/>
                  <a:pt x="11516" y="124"/>
                  <a:pt x="11532" y="130"/>
                </a:cubicBezTo>
                <a:cubicBezTo>
                  <a:pt x="11548" y="130"/>
                  <a:pt x="11529" y="136"/>
                  <a:pt x="11513" y="141"/>
                </a:cubicBezTo>
                <a:cubicBezTo>
                  <a:pt x="11604" y="148"/>
                  <a:pt x="11694" y="171"/>
                  <a:pt x="11696" y="175"/>
                </a:cubicBezTo>
                <a:cubicBezTo>
                  <a:pt x="11786" y="175"/>
                  <a:pt x="11889" y="222"/>
                  <a:pt x="11996" y="235"/>
                </a:cubicBezTo>
                <a:cubicBezTo>
                  <a:pt x="11905" y="220"/>
                  <a:pt x="11749" y="144"/>
                  <a:pt x="11726" y="144"/>
                </a:cubicBezTo>
                <a:cubicBezTo>
                  <a:pt x="11727" y="144"/>
                  <a:pt x="11647" y="146"/>
                  <a:pt x="11647" y="140"/>
                </a:cubicBezTo>
                <a:cubicBezTo>
                  <a:pt x="11679" y="120"/>
                  <a:pt x="11714" y="115"/>
                  <a:pt x="11747" y="119"/>
                </a:cubicBezTo>
                <a:cubicBezTo>
                  <a:pt x="11790" y="108"/>
                  <a:pt x="11928" y="63"/>
                  <a:pt x="11928" y="97"/>
                </a:cubicBezTo>
                <a:cubicBezTo>
                  <a:pt x="12019" y="74"/>
                  <a:pt x="12285" y="50"/>
                  <a:pt x="12324" y="50"/>
                </a:cubicBezTo>
                <a:cubicBezTo>
                  <a:pt x="12328" y="58"/>
                  <a:pt x="12337" y="69"/>
                  <a:pt x="12346" y="76"/>
                </a:cubicBezTo>
                <a:cubicBezTo>
                  <a:pt x="12346" y="71"/>
                  <a:pt x="12353" y="64"/>
                  <a:pt x="12359" y="58"/>
                </a:cubicBezTo>
                <a:cubicBezTo>
                  <a:pt x="12362" y="72"/>
                  <a:pt x="12396" y="99"/>
                  <a:pt x="12396" y="83"/>
                </a:cubicBezTo>
                <a:cubicBezTo>
                  <a:pt x="12396" y="29"/>
                  <a:pt x="12547" y="69"/>
                  <a:pt x="12583" y="81"/>
                </a:cubicBezTo>
                <a:cubicBezTo>
                  <a:pt x="12659" y="8"/>
                  <a:pt x="12941" y="75"/>
                  <a:pt x="13020" y="40"/>
                </a:cubicBezTo>
                <a:cubicBezTo>
                  <a:pt x="13020" y="0"/>
                  <a:pt x="13888" y="80"/>
                  <a:pt x="13956" y="112"/>
                </a:cubicBezTo>
                <a:cubicBezTo>
                  <a:pt x="13991" y="103"/>
                  <a:pt x="14100" y="110"/>
                  <a:pt x="14136" y="144"/>
                </a:cubicBezTo>
                <a:cubicBezTo>
                  <a:pt x="14136" y="107"/>
                  <a:pt x="14247" y="139"/>
                  <a:pt x="14299" y="159"/>
                </a:cubicBezTo>
                <a:cubicBezTo>
                  <a:pt x="14299" y="176"/>
                  <a:pt x="14267" y="187"/>
                  <a:pt x="14222" y="194"/>
                </a:cubicBezTo>
                <a:cubicBezTo>
                  <a:pt x="14279" y="216"/>
                  <a:pt x="14327" y="266"/>
                  <a:pt x="14306" y="299"/>
                </a:cubicBezTo>
                <a:cubicBezTo>
                  <a:pt x="14370" y="276"/>
                  <a:pt x="14433" y="253"/>
                  <a:pt x="14518" y="273"/>
                </a:cubicBezTo>
                <a:cubicBezTo>
                  <a:pt x="14518" y="246"/>
                  <a:pt x="15140" y="262"/>
                  <a:pt x="15266" y="292"/>
                </a:cubicBezTo>
                <a:cubicBezTo>
                  <a:pt x="15266" y="321"/>
                  <a:pt x="15025" y="338"/>
                  <a:pt x="14977" y="331"/>
                </a:cubicBezTo>
                <a:cubicBezTo>
                  <a:pt x="14986" y="331"/>
                  <a:pt x="14876" y="398"/>
                  <a:pt x="14796" y="393"/>
                </a:cubicBezTo>
                <a:cubicBezTo>
                  <a:pt x="14820" y="393"/>
                  <a:pt x="14840" y="424"/>
                  <a:pt x="14825" y="424"/>
                </a:cubicBezTo>
                <a:cubicBezTo>
                  <a:pt x="14784" y="426"/>
                  <a:pt x="14699" y="456"/>
                  <a:pt x="14700" y="456"/>
                </a:cubicBezTo>
                <a:cubicBezTo>
                  <a:pt x="14700" y="455"/>
                  <a:pt x="14699" y="454"/>
                  <a:pt x="14698" y="453"/>
                </a:cubicBezTo>
                <a:cubicBezTo>
                  <a:pt x="14648" y="496"/>
                  <a:pt x="14574" y="487"/>
                  <a:pt x="14482" y="487"/>
                </a:cubicBezTo>
                <a:cubicBezTo>
                  <a:pt x="14489" y="501"/>
                  <a:pt x="14476" y="512"/>
                  <a:pt x="14463" y="520"/>
                </a:cubicBezTo>
                <a:cubicBezTo>
                  <a:pt x="14481" y="517"/>
                  <a:pt x="14518" y="521"/>
                  <a:pt x="14518" y="518"/>
                </a:cubicBezTo>
                <a:cubicBezTo>
                  <a:pt x="14518" y="549"/>
                  <a:pt x="14518" y="549"/>
                  <a:pt x="14518" y="549"/>
                </a:cubicBezTo>
                <a:cubicBezTo>
                  <a:pt x="14518" y="547"/>
                  <a:pt x="14514" y="551"/>
                  <a:pt x="14515" y="556"/>
                </a:cubicBezTo>
                <a:cubicBezTo>
                  <a:pt x="14515" y="536"/>
                  <a:pt x="14441" y="586"/>
                  <a:pt x="14438" y="586"/>
                </a:cubicBezTo>
                <a:cubicBezTo>
                  <a:pt x="14365" y="586"/>
                  <a:pt x="14365" y="586"/>
                  <a:pt x="14365" y="586"/>
                </a:cubicBezTo>
                <a:cubicBezTo>
                  <a:pt x="14342" y="617"/>
                  <a:pt x="14370" y="611"/>
                  <a:pt x="14330" y="617"/>
                </a:cubicBezTo>
                <a:cubicBezTo>
                  <a:pt x="14328" y="620"/>
                  <a:pt x="14303" y="648"/>
                  <a:pt x="14299" y="680"/>
                </a:cubicBezTo>
                <a:cubicBezTo>
                  <a:pt x="14339" y="680"/>
                  <a:pt x="14339" y="680"/>
                  <a:pt x="14339" y="680"/>
                </a:cubicBezTo>
                <a:cubicBezTo>
                  <a:pt x="14347" y="617"/>
                  <a:pt x="14366" y="638"/>
                  <a:pt x="14391" y="677"/>
                </a:cubicBezTo>
                <a:cubicBezTo>
                  <a:pt x="14392" y="677"/>
                  <a:pt x="14441" y="673"/>
                  <a:pt x="14455" y="672"/>
                </a:cubicBezTo>
                <a:cubicBezTo>
                  <a:pt x="14455" y="667"/>
                  <a:pt x="14455" y="667"/>
                  <a:pt x="14455" y="667"/>
                </a:cubicBezTo>
                <a:cubicBezTo>
                  <a:pt x="14474" y="680"/>
                  <a:pt x="14477" y="693"/>
                  <a:pt x="14479" y="705"/>
                </a:cubicBezTo>
                <a:cubicBezTo>
                  <a:pt x="14497" y="705"/>
                  <a:pt x="14507" y="696"/>
                  <a:pt x="14518" y="733"/>
                </a:cubicBezTo>
                <a:cubicBezTo>
                  <a:pt x="14518" y="738"/>
                  <a:pt x="14440" y="737"/>
                  <a:pt x="14431" y="736"/>
                </a:cubicBezTo>
                <a:cubicBezTo>
                  <a:pt x="14492" y="746"/>
                  <a:pt x="14577" y="723"/>
                  <a:pt x="14580" y="826"/>
                </a:cubicBezTo>
                <a:cubicBezTo>
                  <a:pt x="14580" y="826"/>
                  <a:pt x="14580" y="826"/>
                  <a:pt x="14580" y="826"/>
                </a:cubicBezTo>
                <a:cubicBezTo>
                  <a:pt x="14584" y="825"/>
                  <a:pt x="14585" y="826"/>
                  <a:pt x="14580" y="830"/>
                </a:cubicBezTo>
                <a:cubicBezTo>
                  <a:pt x="14580" y="829"/>
                  <a:pt x="14580" y="828"/>
                  <a:pt x="14580" y="826"/>
                </a:cubicBezTo>
                <a:cubicBezTo>
                  <a:pt x="14564" y="830"/>
                  <a:pt x="14503" y="860"/>
                  <a:pt x="14542" y="861"/>
                </a:cubicBezTo>
                <a:cubicBezTo>
                  <a:pt x="14541" y="861"/>
                  <a:pt x="14541" y="861"/>
                  <a:pt x="14541" y="861"/>
                </a:cubicBezTo>
                <a:cubicBezTo>
                  <a:pt x="14547" y="881"/>
                  <a:pt x="14562" y="889"/>
                  <a:pt x="14577" y="902"/>
                </a:cubicBezTo>
                <a:cubicBezTo>
                  <a:pt x="14569" y="901"/>
                  <a:pt x="14547" y="913"/>
                  <a:pt x="14546" y="920"/>
                </a:cubicBezTo>
                <a:cubicBezTo>
                  <a:pt x="14549" y="921"/>
                  <a:pt x="14552" y="922"/>
                  <a:pt x="14555" y="924"/>
                </a:cubicBezTo>
                <a:cubicBezTo>
                  <a:pt x="14548" y="924"/>
                  <a:pt x="14546" y="922"/>
                  <a:pt x="14546" y="920"/>
                </a:cubicBezTo>
                <a:cubicBezTo>
                  <a:pt x="14511" y="903"/>
                  <a:pt x="14486" y="872"/>
                  <a:pt x="14486" y="828"/>
                </a:cubicBezTo>
                <a:cubicBezTo>
                  <a:pt x="14465" y="835"/>
                  <a:pt x="14440" y="821"/>
                  <a:pt x="14455" y="838"/>
                </a:cubicBezTo>
                <a:cubicBezTo>
                  <a:pt x="14455" y="835"/>
                  <a:pt x="14421" y="828"/>
                  <a:pt x="14403" y="825"/>
                </a:cubicBezTo>
                <a:cubicBezTo>
                  <a:pt x="14406" y="827"/>
                  <a:pt x="14408" y="828"/>
                  <a:pt x="14411" y="830"/>
                </a:cubicBezTo>
                <a:cubicBezTo>
                  <a:pt x="14406" y="827"/>
                  <a:pt x="14399" y="825"/>
                  <a:pt x="14393" y="824"/>
                </a:cubicBezTo>
                <a:cubicBezTo>
                  <a:pt x="14390" y="823"/>
                  <a:pt x="14395" y="824"/>
                  <a:pt x="14403" y="825"/>
                </a:cubicBezTo>
                <a:cubicBezTo>
                  <a:pt x="14364" y="803"/>
                  <a:pt x="14371" y="830"/>
                  <a:pt x="14350" y="830"/>
                </a:cubicBezTo>
                <a:cubicBezTo>
                  <a:pt x="14385" y="831"/>
                  <a:pt x="14450" y="918"/>
                  <a:pt x="14466" y="955"/>
                </a:cubicBezTo>
                <a:cubicBezTo>
                  <a:pt x="14543" y="955"/>
                  <a:pt x="14432" y="1012"/>
                  <a:pt x="14410" y="1017"/>
                </a:cubicBezTo>
                <a:cubicBezTo>
                  <a:pt x="14417" y="1017"/>
                  <a:pt x="14425" y="1017"/>
                  <a:pt x="14424" y="1017"/>
                </a:cubicBezTo>
                <a:cubicBezTo>
                  <a:pt x="14460" y="1036"/>
                  <a:pt x="14457" y="1046"/>
                  <a:pt x="14428" y="1048"/>
                </a:cubicBezTo>
                <a:cubicBezTo>
                  <a:pt x="14473" y="1046"/>
                  <a:pt x="14513" y="1049"/>
                  <a:pt x="14549" y="1080"/>
                </a:cubicBezTo>
                <a:cubicBezTo>
                  <a:pt x="14549" y="1096"/>
                  <a:pt x="14340" y="1136"/>
                  <a:pt x="14330" y="1137"/>
                </a:cubicBezTo>
                <a:cubicBezTo>
                  <a:pt x="14330" y="1151"/>
                  <a:pt x="14424" y="1134"/>
                  <a:pt x="14424" y="1146"/>
                </a:cubicBezTo>
                <a:cubicBezTo>
                  <a:pt x="14430" y="1142"/>
                  <a:pt x="14362" y="1165"/>
                  <a:pt x="14362" y="1175"/>
                </a:cubicBezTo>
                <a:cubicBezTo>
                  <a:pt x="14375" y="1155"/>
                  <a:pt x="14352" y="1204"/>
                  <a:pt x="14371" y="1204"/>
                </a:cubicBezTo>
                <a:cubicBezTo>
                  <a:pt x="14251" y="1194"/>
                  <a:pt x="14228" y="1225"/>
                  <a:pt x="14117" y="1236"/>
                </a:cubicBezTo>
                <a:cubicBezTo>
                  <a:pt x="14137" y="1236"/>
                  <a:pt x="14146" y="1244"/>
                  <a:pt x="14173" y="1236"/>
                </a:cubicBezTo>
                <a:cubicBezTo>
                  <a:pt x="14213" y="1236"/>
                  <a:pt x="14248" y="1236"/>
                  <a:pt x="14221" y="1267"/>
                </a:cubicBezTo>
                <a:cubicBezTo>
                  <a:pt x="14259" y="1267"/>
                  <a:pt x="14220" y="1297"/>
                  <a:pt x="14202" y="1298"/>
                </a:cubicBezTo>
                <a:cubicBezTo>
                  <a:pt x="14226" y="1298"/>
                  <a:pt x="14223" y="1309"/>
                  <a:pt x="14237" y="1322"/>
                </a:cubicBezTo>
                <a:cubicBezTo>
                  <a:pt x="14237" y="1329"/>
                  <a:pt x="14189" y="1338"/>
                  <a:pt x="14206" y="1329"/>
                </a:cubicBezTo>
                <a:cubicBezTo>
                  <a:pt x="14185" y="1348"/>
                  <a:pt x="14129" y="1351"/>
                  <a:pt x="14076" y="1341"/>
                </a:cubicBezTo>
                <a:cubicBezTo>
                  <a:pt x="14152" y="1362"/>
                  <a:pt x="14237" y="1387"/>
                  <a:pt x="14237" y="1393"/>
                </a:cubicBezTo>
                <a:cubicBezTo>
                  <a:pt x="14228" y="1409"/>
                  <a:pt x="14230" y="1419"/>
                  <a:pt x="14211" y="1423"/>
                </a:cubicBezTo>
                <a:cubicBezTo>
                  <a:pt x="14210" y="1436"/>
                  <a:pt x="14251" y="1390"/>
                  <a:pt x="14250" y="1392"/>
                </a:cubicBezTo>
                <a:cubicBezTo>
                  <a:pt x="14264" y="1399"/>
                  <a:pt x="14270" y="1409"/>
                  <a:pt x="14268" y="1422"/>
                </a:cubicBezTo>
                <a:cubicBezTo>
                  <a:pt x="14268" y="1428"/>
                  <a:pt x="14237" y="1426"/>
                  <a:pt x="14237" y="1431"/>
                </a:cubicBezTo>
                <a:cubicBezTo>
                  <a:pt x="14270" y="1459"/>
                  <a:pt x="14269" y="1436"/>
                  <a:pt x="14237" y="1485"/>
                </a:cubicBezTo>
                <a:cubicBezTo>
                  <a:pt x="14248" y="1488"/>
                  <a:pt x="14259" y="1485"/>
                  <a:pt x="14268" y="1479"/>
                </a:cubicBezTo>
                <a:cubicBezTo>
                  <a:pt x="14276" y="1491"/>
                  <a:pt x="14258" y="1507"/>
                  <a:pt x="14257" y="1516"/>
                </a:cubicBezTo>
                <a:cubicBezTo>
                  <a:pt x="14262" y="1522"/>
                  <a:pt x="14266" y="1507"/>
                  <a:pt x="14278" y="1516"/>
                </a:cubicBezTo>
                <a:cubicBezTo>
                  <a:pt x="14258" y="1545"/>
                  <a:pt x="14204" y="1568"/>
                  <a:pt x="14174" y="1534"/>
                </a:cubicBezTo>
                <a:cubicBezTo>
                  <a:pt x="14112" y="1606"/>
                  <a:pt x="13987" y="1518"/>
                  <a:pt x="13987" y="1479"/>
                </a:cubicBezTo>
                <a:cubicBezTo>
                  <a:pt x="13911" y="1420"/>
                  <a:pt x="13895" y="1516"/>
                  <a:pt x="13900" y="1516"/>
                </a:cubicBezTo>
                <a:cubicBezTo>
                  <a:pt x="13868" y="1525"/>
                  <a:pt x="13822" y="1535"/>
                  <a:pt x="13798" y="1553"/>
                </a:cubicBezTo>
                <a:cubicBezTo>
                  <a:pt x="13952" y="1526"/>
                  <a:pt x="14046" y="1590"/>
                  <a:pt x="14205" y="1579"/>
                </a:cubicBezTo>
                <a:cubicBezTo>
                  <a:pt x="14204" y="1579"/>
                  <a:pt x="14209" y="1580"/>
                  <a:pt x="14207" y="1581"/>
                </a:cubicBezTo>
                <a:cubicBezTo>
                  <a:pt x="14205" y="1611"/>
                  <a:pt x="13996" y="1682"/>
                  <a:pt x="13959" y="1691"/>
                </a:cubicBezTo>
                <a:cubicBezTo>
                  <a:pt x="13961" y="1690"/>
                  <a:pt x="13959" y="1694"/>
                  <a:pt x="13959" y="1691"/>
                </a:cubicBezTo>
                <a:cubicBezTo>
                  <a:pt x="13959" y="1691"/>
                  <a:pt x="13959" y="1691"/>
                  <a:pt x="13959" y="1691"/>
                </a:cubicBezTo>
                <a:cubicBezTo>
                  <a:pt x="13956" y="1730"/>
                  <a:pt x="13927" y="1677"/>
                  <a:pt x="13925" y="1672"/>
                </a:cubicBezTo>
                <a:close/>
                <a:moveTo>
                  <a:pt x="14170" y="1424"/>
                </a:moveTo>
                <a:cubicBezTo>
                  <a:pt x="14181" y="1444"/>
                  <a:pt x="14177" y="1410"/>
                  <a:pt x="14170" y="1424"/>
                </a:cubicBezTo>
                <a:close/>
                <a:moveTo>
                  <a:pt x="14362" y="1013"/>
                </a:moveTo>
                <a:cubicBezTo>
                  <a:pt x="14386" y="1004"/>
                  <a:pt x="14413" y="1025"/>
                  <a:pt x="14393" y="995"/>
                </a:cubicBezTo>
                <a:cubicBezTo>
                  <a:pt x="14344" y="981"/>
                  <a:pt x="14373" y="1004"/>
                  <a:pt x="14362" y="1013"/>
                </a:cubicBezTo>
                <a:close/>
                <a:moveTo>
                  <a:pt x="14744" y="387"/>
                </a:moveTo>
                <a:cubicBezTo>
                  <a:pt x="14749" y="392"/>
                  <a:pt x="14779" y="393"/>
                  <a:pt x="14744" y="387"/>
                </a:cubicBezTo>
                <a:close/>
                <a:moveTo>
                  <a:pt x="14671" y="424"/>
                </a:moveTo>
                <a:cubicBezTo>
                  <a:pt x="14671" y="435"/>
                  <a:pt x="14671" y="445"/>
                  <a:pt x="14673" y="456"/>
                </a:cubicBezTo>
                <a:cubicBezTo>
                  <a:pt x="14682" y="457"/>
                  <a:pt x="14689" y="455"/>
                  <a:pt x="14697" y="451"/>
                </a:cubicBezTo>
                <a:cubicBezTo>
                  <a:pt x="14691" y="444"/>
                  <a:pt x="14677" y="427"/>
                  <a:pt x="14671" y="424"/>
                </a:cubicBezTo>
                <a:close/>
                <a:moveTo>
                  <a:pt x="14667" y="386"/>
                </a:moveTo>
                <a:cubicBezTo>
                  <a:pt x="14684" y="376"/>
                  <a:pt x="14675" y="380"/>
                  <a:pt x="14667" y="386"/>
                </a:cubicBezTo>
                <a:close/>
                <a:moveTo>
                  <a:pt x="14643" y="391"/>
                </a:moveTo>
                <a:cubicBezTo>
                  <a:pt x="14679" y="386"/>
                  <a:pt x="14649" y="387"/>
                  <a:pt x="14643" y="391"/>
                </a:cubicBezTo>
                <a:close/>
                <a:moveTo>
                  <a:pt x="14268" y="705"/>
                </a:moveTo>
                <a:cubicBezTo>
                  <a:pt x="14251" y="697"/>
                  <a:pt x="14223" y="727"/>
                  <a:pt x="14268" y="705"/>
                </a:cubicBezTo>
                <a:close/>
                <a:moveTo>
                  <a:pt x="14227" y="1123"/>
                </a:moveTo>
                <a:cubicBezTo>
                  <a:pt x="14188" y="1125"/>
                  <a:pt x="14215" y="1132"/>
                  <a:pt x="14227" y="1123"/>
                </a:cubicBezTo>
                <a:close/>
                <a:moveTo>
                  <a:pt x="14165" y="339"/>
                </a:moveTo>
                <a:cubicBezTo>
                  <a:pt x="14203" y="332"/>
                  <a:pt x="14169" y="335"/>
                  <a:pt x="14165" y="339"/>
                </a:cubicBezTo>
                <a:close/>
                <a:moveTo>
                  <a:pt x="14022" y="1326"/>
                </a:moveTo>
                <a:cubicBezTo>
                  <a:pt x="13984" y="1311"/>
                  <a:pt x="13956" y="1289"/>
                  <a:pt x="13956" y="1260"/>
                </a:cubicBezTo>
                <a:cubicBezTo>
                  <a:pt x="13955" y="1261"/>
                  <a:pt x="13955" y="1262"/>
                  <a:pt x="13955" y="1262"/>
                </a:cubicBezTo>
                <a:cubicBezTo>
                  <a:pt x="13955" y="1262"/>
                  <a:pt x="13956" y="1263"/>
                  <a:pt x="13956" y="1265"/>
                </a:cubicBezTo>
                <a:cubicBezTo>
                  <a:pt x="13956" y="1272"/>
                  <a:pt x="13957" y="1267"/>
                  <a:pt x="13950" y="1267"/>
                </a:cubicBezTo>
                <a:cubicBezTo>
                  <a:pt x="13951" y="1273"/>
                  <a:pt x="13957" y="1309"/>
                  <a:pt x="13956" y="1307"/>
                </a:cubicBezTo>
                <a:cubicBezTo>
                  <a:pt x="13953" y="1307"/>
                  <a:pt x="13982" y="1315"/>
                  <a:pt x="14022" y="1326"/>
                </a:cubicBezTo>
                <a:close/>
                <a:moveTo>
                  <a:pt x="13963" y="263"/>
                </a:moveTo>
                <a:cubicBezTo>
                  <a:pt x="13964" y="259"/>
                  <a:pt x="13945" y="254"/>
                  <a:pt x="13963" y="263"/>
                </a:cubicBezTo>
                <a:close/>
                <a:moveTo>
                  <a:pt x="14046" y="1203"/>
                </a:moveTo>
                <a:cubicBezTo>
                  <a:pt x="14000" y="1167"/>
                  <a:pt x="13996" y="1194"/>
                  <a:pt x="13985" y="1194"/>
                </a:cubicBezTo>
                <a:cubicBezTo>
                  <a:pt x="13995" y="1192"/>
                  <a:pt x="14029" y="1201"/>
                  <a:pt x="14046" y="1203"/>
                </a:cubicBezTo>
                <a:close/>
                <a:moveTo>
                  <a:pt x="13947" y="206"/>
                </a:moveTo>
                <a:cubicBezTo>
                  <a:pt x="13964" y="215"/>
                  <a:pt x="14027" y="268"/>
                  <a:pt x="13968" y="268"/>
                </a:cubicBezTo>
                <a:cubicBezTo>
                  <a:pt x="14001" y="270"/>
                  <a:pt x="14077" y="269"/>
                  <a:pt x="14081" y="268"/>
                </a:cubicBezTo>
                <a:cubicBezTo>
                  <a:pt x="14085" y="238"/>
                  <a:pt x="14096" y="217"/>
                  <a:pt x="14110" y="204"/>
                </a:cubicBezTo>
                <a:cubicBezTo>
                  <a:pt x="14041" y="207"/>
                  <a:pt x="13973" y="206"/>
                  <a:pt x="13947" y="206"/>
                </a:cubicBezTo>
                <a:close/>
                <a:moveTo>
                  <a:pt x="11746" y="120"/>
                </a:moveTo>
                <a:cubicBezTo>
                  <a:pt x="11743" y="119"/>
                  <a:pt x="11741" y="119"/>
                  <a:pt x="11741" y="121"/>
                </a:cubicBezTo>
                <a:cubicBezTo>
                  <a:pt x="11742" y="121"/>
                  <a:pt x="11744" y="120"/>
                  <a:pt x="11746" y="120"/>
                </a:cubicBezTo>
                <a:close/>
                <a:moveTo>
                  <a:pt x="11911" y="144"/>
                </a:moveTo>
                <a:cubicBezTo>
                  <a:pt x="11891" y="129"/>
                  <a:pt x="11830" y="135"/>
                  <a:pt x="11911" y="144"/>
                </a:cubicBezTo>
                <a:close/>
                <a:moveTo>
                  <a:pt x="9735" y="736"/>
                </a:moveTo>
                <a:cubicBezTo>
                  <a:pt x="9713" y="727"/>
                  <a:pt x="9663" y="736"/>
                  <a:pt x="9608" y="747"/>
                </a:cubicBezTo>
                <a:cubicBezTo>
                  <a:pt x="9658" y="740"/>
                  <a:pt x="9706" y="736"/>
                  <a:pt x="9735" y="736"/>
                </a:cubicBezTo>
                <a:close/>
                <a:moveTo>
                  <a:pt x="9881" y="894"/>
                </a:moveTo>
                <a:cubicBezTo>
                  <a:pt x="9882" y="890"/>
                  <a:pt x="9880" y="881"/>
                  <a:pt x="9881" y="894"/>
                </a:cubicBezTo>
                <a:close/>
                <a:moveTo>
                  <a:pt x="9876" y="734"/>
                </a:moveTo>
                <a:cubicBezTo>
                  <a:pt x="9867" y="734"/>
                  <a:pt x="9854" y="727"/>
                  <a:pt x="9835" y="742"/>
                </a:cubicBezTo>
                <a:cubicBezTo>
                  <a:pt x="9883" y="749"/>
                  <a:pt x="9890" y="727"/>
                  <a:pt x="9876" y="734"/>
                </a:cubicBezTo>
                <a:close/>
                <a:moveTo>
                  <a:pt x="10777" y="1040"/>
                </a:moveTo>
                <a:cubicBezTo>
                  <a:pt x="10773" y="1035"/>
                  <a:pt x="10771" y="1037"/>
                  <a:pt x="10773" y="1044"/>
                </a:cubicBezTo>
                <a:cubicBezTo>
                  <a:pt x="10775" y="1043"/>
                  <a:pt x="10776" y="1041"/>
                  <a:pt x="10777" y="1040"/>
                </a:cubicBezTo>
                <a:close/>
                <a:moveTo>
                  <a:pt x="10811" y="1049"/>
                </a:moveTo>
                <a:cubicBezTo>
                  <a:pt x="10810" y="1049"/>
                  <a:pt x="10809" y="1048"/>
                  <a:pt x="10808" y="1048"/>
                </a:cubicBezTo>
                <a:cubicBezTo>
                  <a:pt x="10808" y="1049"/>
                  <a:pt x="10808" y="1050"/>
                  <a:pt x="10807" y="1050"/>
                </a:cubicBezTo>
                <a:cubicBezTo>
                  <a:pt x="10808" y="1050"/>
                  <a:pt x="10809" y="1049"/>
                  <a:pt x="10811" y="1049"/>
                </a:cubicBezTo>
                <a:close/>
                <a:moveTo>
                  <a:pt x="10962" y="1360"/>
                </a:moveTo>
                <a:cubicBezTo>
                  <a:pt x="10962" y="1370"/>
                  <a:pt x="10966" y="1360"/>
                  <a:pt x="10962" y="1360"/>
                </a:cubicBezTo>
                <a:close/>
                <a:moveTo>
                  <a:pt x="10968" y="1351"/>
                </a:moveTo>
                <a:cubicBezTo>
                  <a:pt x="10966" y="1358"/>
                  <a:pt x="10968" y="1356"/>
                  <a:pt x="10968" y="1351"/>
                </a:cubicBezTo>
                <a:close/>
                <a:moveTo>
                  <a:pt x="11175" y="253"/>
                </a:moveTo>
                <a:cubicBezTo>
                  <a:pt x="11174" y="250"/>
                  <a:pt x="11174" y="252"/>
                  <a:pt x="11174" y="260"/>
                </a:cubicBezTo>
                <a:cubicBezTo>
                  <a:pt x="11174" y="257"/>
                  <a:pt x="11174" y="255"/>
                  <a:pt x="11175" y="253"/>
                </a:cubicBezTo>
                <a:close/>
                <a:moveTo>
                  <a:pt x="11196" y="1563"/>
                </a:moveTo>
                <a:cubicBezTo>
                  <a:pt x="11197" y="1561"/>
                  <a:pt x="11195" y="1557"/>
                  <a:pt x="11196" y="1563"/>
                </a:cubicBezTo>
                <a:close/>
                <a:moveTo>
                  <a:pt x="11650" y="182"/>
                </a:moveTo>
                <a:cubicBezTo>
                  <a:pt x="11651" y="180"/>
                  <a:pt x="11649" y="175"/>
                  <a:pt x="11650" y="182"/>
                </a:cubicBezTo>
                <a:close/>
                <a:moveTo>
                  <a:pt x="11676" y="2632"/>
                </a:moveTo>
                <a:cubicBezTo>
                  <a:pt x="11676" y="2622"/>
                  <a:pt x="11672" y="2632"/>
                  <a:pt x="11676" y="2632"/>
                </a:cubicBezTo>
                <a:close/>
                <a:moveTo>
                  <a:pt x="13254" y="245"/>
                </a:moveTo>
                <a:cubicBezTo>
                  <a:pt x="13195" y="263"/>
                  <a:pt x="13233" y="262"/>
                  <a:pt x="13254" y="245"/>
                </a:cubicBezTo>
                <a:close/>
                <a:moveTo>
                  <a:pt x="13278" y="240"/>
                </a:moveTo>
                <a:cubicBezTo>
                  <a:pt x="13253" y="245"/>
                  <a:pt x="13272" y="245"/>
                  <a:pt x="13278" y="240"/>
                </a:cubicBezTo>
                <a:close/>
                <a:moveTo>
                  <a:pt x="13374" y="231"/>
                </a:moveTo>
                <a:cubicBezTo>
                  <a:pt x="13306" y="236"/>
                  <a:pt x="13370" y="234"/>
                  <a:pt x="13374" y="231"/>
                </a:cubicBezTo>
                <a:close/>
                <a:moveTo>
                  <a:pt x="13426" y="226"/>
                </a:moveTo>
                <a:cubicBezTo>
                  <a:pt x="13359" y="231"/>
                  <a:pt x="13422" y="230"/>
                  <a:pt x="13426" y="226"/>
                </a:cubicBezTo>
                <a:close/>
                <a:moveTo>
                  <a:pt x="13816" y="212"/>
                </a:moveTo>
                <a:cubicBezTo>
                  <a:pt x="13447" y="212"/>
                  <a:pt x="13447" y="212"/>
                  <a:pt x="13447" y="212"/>
                </a:cubicBezTo>
                <a:cubicBezTo>
                  <a:pt x="13450" y="212"/>
                  <a:pt x="13449" y="233"/>
                  <a:pt x="13445" y="243"/>
                </a:cubicBezTo>
                <a:cubicBezTo>
                  <a:pt x="13563" y="215"/>
                  <a:pt x="13662" y="212"/>
                  <a:pt x="13816" y="212"/>
                </a:cubicBezTo>
                <a:close/>
                <a:moveTo>
                  <a:pt x="9806" y="434"/>
                </a:moveTo>
                <a:cubicBezTo>
                  <a:pt x="9807" y="433"/>
                  <a:pt x="9808" y="433"/>
                  <a:pt x="9809" y="432"/>
                </a:cubicBezTo>
                <a:cubicBezTo>
                  <a:pt x="9807" y="432"/>
                  <a:pt x="9806" y="433"/>
                  <a:pt x="9806" y="434"/>
                </a:cubicBezTo>
                <a:close/>
                <a:moveTo>
                  <a:pt x="9713" y="908"/>
                </a:moveTo>
                <a:cubicBezTo>
                  <a:pt x="9713" y="914"/>
                  <a:pt x="9712" y="919"/>
                  <a:pt x="9711" y="924"/>
                </a:cubicBezTo>
                <a:cubicBezTo>
                  <a:pt x="9713" y="917"/>
                  <a:pt x="9714" y="912"/>
                  <a:pt x="9713" y="908"/>
                </a:cubicBezTo>
                <a:close/>
                <a:moveTo>
                  <a:pt x="12359" y="58"/>
                </a:moveTo>
                <a:cubicBezTo>
                  <a:pt x="12362" y="54"/>
                  <a:pt x="12365" y="52"/>
                  <a:pt x="12367" y="50"/>
                </a:cubicBezTo>
                <a:cubicBezTo>
                  <a:pt x="12360" y="50"/>
                  <a:pt x="12358" y="53"/>
                  <a:pt x="12359" y="58"/>
                </a:cubicBezTo>
                <a:close/>
                <a:moveTo>
                  <a:pt x="12367" y="50"/>
                </a:moveTo>
                <a:cubicBezTo>
                  <a:pt x="12368" y="50"/>
                  <a:pt x="12368" y="50"/>
                  <a:pt x="12368" y="50"/>
                </a:cubicBezTo>
                <a:cubicBezTo>
                  <a:pt x="12370" y="48"/>
                  <a:pt x="12369" y="49"/>
                  <a:pt x="12367" y="50"/>
                </a:cubicBezTo>
                <a:close/>
                <a:moveTo>
                  <a:pt x="9559" y="860"/>
                </a:moveTo>
                <a:cubicBezTo>
                  <a:pt x="9560" y="861"/>
                  <a:pt x="9561" y="862"/>
                  <a:pt x="9562" y="864"/>
                </a:cubicBezTo>
                <a:cubicBezTo>
                  <a:pt x="9561" y="862"/>
                  <a:pt x="9560" y="861"/>
                  <a:pt x="9560" y="860"/>
                </a:cubicBezTo>
                <a:cubicBezTo>
                  <a:pt x="9559" y="860"/>
                  <a:pt x="9559" y="860"/>
                  <a:pt x="9559" y="860"/>
                </a:cubicBezTo>
                <a:close/>
                <a:moveTo>
                  <a:pt x="9557" y="863"/>
                </a:moveTo>
                <a:cubicBezTo>
                  <a:pt x="9557" y="862"/>
                  <a:pt x="9558" y="861"/>
                  <a:pt x="9559" y="860"/>
                </a:cubicBezTo>
                <a:cubicBezTo>
                  <a:pt x="9557" y="858"/>
                  <a:pt x="9556" y="858"/>
                  <a:pt x="9557" y="863"/>
                </a:cubicBezTo>
                <a:close/>
                <a:moveTo>
                  <a:pt x="9930" y="919"/>
                </a:moveTo>
                <a:cubicBezTo>
                  <a:pt x="9930" y="915"/>
                  <a:pt x="9929" y="912"/>
                  <a:pt x="9930" y="919"/>
                </a:cubicBezTo>
                <a:close/>
                <a:moveTo>
                  <a:pt x="18898" y="5465"/>
                </a:moveTo>
                <a:cubicBezTo>
                  <a:pt x="18899" y="5464"/>
                  <a:pt x="18878" y="5456"/>
                  <a:pt x="18880" y="5490"/>
                </a:cubicBezTo>
                <a:cubicBezTo>
                  <a:pt x="18880" y="5514"/>
                  <a:pt x="18917" y="5465"/>
                  <a:pt x="18898" y="5465"/>
                </a:cubicBezTo>
                <a:close/>
                <a:moveTo>
                  <a:pt x="18664" y="5414"/>
                </a:moveTo>
                <a:cubicBezTo>
                  <a:pt x="18672" y="5384"/>
                  <a:pt x="18660" y="5414"/>
                  <a:pt x="18664" y="5414"/>
                </a:cubicBezTo>
                <a:close/>
                <a:moveTo>
                  <a:pt x="18865" y="5475"/>
                </a:moveTo>
                <a:cubicBezTo>
                  <a:pt x="18861" y="5475"/>
                  <a:pt x="18873" y="5505"/>
                  <a:pt x="18865" y="5475"/>
                </a:cubicBezTo>
                <a:close/>
                <a:moveTo>
                  <a:pt x="18801" y="5519"/>
                </a:moveTo>
                <a:cubicBezTo>
                  <a:pt x="18809" y="5488"/>
                  <a:pt x="18797" y="5519"/>
                  <a:pt x="18801" y="5519"/>
                </a:cubicBezTo>
                <a:close/>
                <a:moveTo>
                  <a:pt x="18363" y="5333"/>
                </a:moveTo>
                <a:cubicBezTo>
                  <a:pt x="18370" y="5293"/>
                  <a:pt x="18359" y="5333"/>
                  <a:pt x="18363" y="5333"/>
                </a:cubicBezTo>
                <a:close/>
                <a:moveTo>
                  <a:pt x="18636" y="5376"/>
                </a:moveTo>
                <a:cubicBezTo>
                  <a:pt x="18653" y="5345"/>
                  <a:pt x="18631" y="5376"/>
                  <a:pt x="18636" y="5376"/>
                </a:cubicBezTo>
                <a:close/>
                <a:moveTo>
                  <a:pt x="18640" y="5305"/>
                </a:moveTo>
                <a:cubicBezTo>
                  <a:pt x="18657" y="5274"/>
                  <a:pt x="18635" y="5305"/>
                  <a:pt x="18640" y="5305"/>
                </a:cubicBezTo>
                <a:close/>
                <a:moveTo>
                  <a:pt x="18916" y="5475"/>
                </a:moveTo>
                <a:cubicBezTo>
                  <a:pt x="18951" y="5492"/>
                  <a:pt x="18916" y="5471"/>
                  <a:pt x="18916" y="5475"/>
                </a:cubicBezTo>
                <a:close/>
                <a:moveTo>
                  <a:pt x="18596" y="5371"/>
                </a:moveTo>
                <a:cubicBezTo>
                  <a:pt x="18612" y="5332"/>
                  <a:pt x="18592" y="5371"/>
                  <a:pt x="18596" y="5371"/>
                </a:cubicBezTo>
                <a:close/>
                <a:moveTo>
                  <a:pt x="18572" y="5481"/>
                </a:moveTo>
                <a:cubicBezTo>
                  <a:pt x="18578" y="5481"/>
                  <a:pt x="18605" y="5470"/>
                  <a:pt x="18572" y="5481"/>
                </a:cubicBezTo>
                <a:close/>
                <a:moveTo>
                  <a:pt x="18758" y="5057"/>
                </a:moveTo>
                <a:cubicBezTo>
                  <a:pt x="18760" y="5058"/>
                  <a:pt x="18758" y="5054"/>
                  <a:pt x="18758" y="5057"/>
                </a:cubicBezTo>
                <a:close/>
                <a:moveTo>
                  <a:pt x="18758" y="5057"/>
                </a:moveTo>
                <a:cubicBezTo>
                  <a:pt x="18743" y="5054"/>
                  <a:pt x="18760" y="5080"/>
                  <a:pt x="18758" y="5057"/>
                </a:cubicBezTo>
                <a:close/>
                <a:moveTo>
                  <a:pt x="18668" y="5589"/>
                </a:moveTo>
                <a:cubicBezTo>
                  <a:pt x="18621" y="5607"/>
                  <a:pt x="18671" y="5589"/>
                  <a:pt x="18668" y="5589"/>
                </a:cubicBezTo>
                <a:close/>
                <a:moveTo>
                  <a:pt x="18814" y="5181"/>
                </a:moveTo>
                <a:cubicBezTo>
                  <a:pt x="18761" y="5156"/>
                  <a:pt x="18814" y="5184"/>
                  <a:pt x="18814" y="5181"/>
                </a:cubicBezTo>
                <a:close/>
                <a:moveTo>
                  <a:pt x="18825" y="5443"/>
                </a:moveTo>
                <a:cubicBezTo>
                  <a:pt x="18833" y="5391"/>
                  <a:pt x="18814" y="5443"/>
                  <a:pt x="18825" y="5443"/>
                </a:cubicBezTo>
                <a:close/>
                <a:moveTo>
                  <a:pt x="18793" y="5404"/>
                </a:moveTo>
                <a:cubicBezTo>
                  <a:pt x="18751" y="5441"/>
                  <a:pt x="18779" y="5428"/>
                  <a:pt x="18784" y="5433"/>
                </a:cubicBezTo>
                <a:cubicBezTo>
                  <a:pt x="18786" y="5454"/>
                  <a:pt x="18826" y="5404"/>
                  <a:pt x="18793" y="5404"/>
                </a:cubicBezTo>
                <a:close/>
                <a:moveTo>
                  <a:pt x="18914" y="5416"/>
                </a:moveTo>
                <a:cubicBezTo>
                  <a:pt x="18925" y="5409"/>
                  <a:pt x="18886" y="5425"/>
                  <a:pt x="18886" y="5409"/>
                </a:cubicBezTo>
                <a:cubicBezTo>
                  <a:pt x="18876" y="5405"/>
                  <a:pt x="18885" y="5378"/>
                  <a:pt x="18857" y="5385"/>
                </a:cubicBezTo>
                <a:cubicBezTo>
                  <a:pt x="18855" y="5385"/>
                  <a:pt x="18852" y="5416"/>
                  <a:pt x="18857" y="5416"/>
                </a:cubicBezTo>
                <a:cubicBezTo>
                  <a:pt x="18865" y="5419"/>
                  <a:pt x="18886" y="5411"/>
                  <a:pt x="18893" y="5416"/>
                </a:cubicBezTo>
                <a:cubicBezTo>
                  <a:pt x="18877" y="5416"/>
                  <a:pt x="18885" y="5448"/>
                  <a:pt x="18906" y="5448"/>
                </a:cubicBezTo>
                <a:cubicBezTo>
                  <a:pt x="18917" y="5444"/>
                  <a:pt x="18929" y="5416"/>
                  <a:pt x="18914" y="5416"/>
                </a:cubicBezTo>
                <a:close/>
                <a:moveTo>
                  <a:pt x="18822" y="4953"/>
                </a:moveTo>
                <a:cubicBezTo>
                  <a:pt x="18822" y="4925"/>
                  <a:pt x="18767" y="4958"/>
                  <a:pt x="18788" y="4963"/>
                </a:cubicBezTo>
                <a:cubicBezTo>
                  <a:pt x="18789" y="4985"/>
                  <a:pt x="18821" y="4972"/>
                  <a:pt x="18822" y="4953"/>
                </a:cubicBezTo>
                <a:close/>
                <a:moveTo>
                  <a:pt x="18722" y="5138"/>
                </a:moveTo>
                <a:cubicBezTo>
                  <a:pt x="18724" y="5139"/>
                  <a:pt x="18722" y="5135"/>
                  <a:pt x="18722" y="5138"/>
                </a:cubicBezTo>
                <a:close/>
                <a:moveTo>
                  <a:pt x="18722" y="5138"/>
                </a:moveTo>
                <a:cubicBezTo>
                  <a:pt x="18719" y="5100"/>
                  <a:pt x="18685" y="5124"/>
                  <a:pt x="18679" y="5148"/>
                </a:cubicBezTo>
                <a:cubicBezTo>
                  <a:pt x="18679" y="5174"/>
                  <a:pt x="18753" y="5146"/>
                  <a:pt x="18722" y="5138"/>
                </a:cubicBezTo>
                <a:close/>
                <a:moveTo>
                  <a:pt x="18843" y="5325"/>
                </a:moveTo>
                <a:cubicBezTo>
                  <a:pt x="18850" y="5325"/>
                  <a:pt x="18854" y="5325"/>
                  <a:pt x="18854" y="5323"/>
                </a:cubicBezTo>
                <a:cubicBezTo>
                  <a:pt x="18850" y="5324"/>
                  <a:pt x="18846" y="5324"/>
                  <a:pt x="18843" y="5325"/>
                </a:cubicBezTo>
                <a:close/>
                <a:moveTo>
                  <a:pt x="18823" y="5400"/>
                </a:moveTo>
                <a:cubicBezTo>
                  <a:pt x="18823" y="5400"/>
                  <a:pt x="18823" y="5400"/>
                  <a:pt x="18823" y="5399"/>
                </a:cubicBezTo>
                <a:cubicBezTo>
                  <a:pt x="18823" y="5399"/>
                  <a:pt x="18823" y="5399"/>
                  <a:pt x="18823" y="5399"/>
                </a:cubicBezTo>
                <a:cubicBezTo>
                  <a:pt x="18823" y="5399"/>
                  <a:pt x="18823" y="5400"/>
                  <a:pt x="18823" y="5400"/>
                </a:cubicBezTo>
                <a:close/>
                <a:moveTo>
                  <a:pt x="18817" y="5416"/>
                </a:moveTo>
                <a:cubicBezTo>
                  <a:pt x="18818" y="5416"/>
                  <a:pt x="18821" y="5408"/>
                  <a:pt x="18823" y="5400"/>
                </a:cubicBezTo>
                <a:cubicBezTo>
                  <a:pt x="18809" y="5412"/>
                  <a:pt x="18807" y="5418"/>
                  <a:pt x="18817" y="5416"/>
                </a:cubicBezTo>
                <a:close/>
                <a:moveTo>
                  <a:pt x="18733" y="5406"/>
                </a:moveTo>
                <a:cubicBezTo>
                  <a:pt x="18730" y="5405"/>
                  <a:pt x="18733" y="5408"/>
                  <a:pt x="18733" y="5406"/>
                </a:cubicBezTo>
                <a:close/>
                <a:moveTo>
                  <a:pt x="18733" y="5406"/>
                </a:moveTo>
                <a:cubicBezTo>
                  <a:pt x="18715" y="5401"/>
                  <a:pt x="18791" y="5354"/>
                  <a:pt x="18777" y="5354"/>
                </a:cubicBezTo>
                <a:cubicBezTo>
                  <a:pt x="18771" y="5356"/>
                  <a:pt x="18741" y="5350"/>
                  <a:pt x="18732" y="5357"/>
                </a:cubicBezTo>
                <a:cubicBezTo>
                  <a:pt x="18743" y="5336"/>
                  <a:pt x="18751" y="5328"/>
                  <a:pt x="18761" y="5333"/>
                </a:cubicBezTo>
                <a:cubicBezTo>
                  <a:pt x="18761" y="5316"/>
                  <a:pt x="18817" y="5324"/>
                  <a:pt x="18843" y="5325"/>
                </a:cubicBezTo>
                <a:cubicBezTo>
                  <a:pt x="18821" y="5332"/>
                  <a:pt x="18829" y="5354"/>
                  <a:pt x="18821" y="5354"/>
                </a:cubicBezTo>
                <a:cubicBezTo>
                  <a:pt x="18825" y="5355"/>
                  <a:pt x="18823" y="5357"/>
                  <a:pt x="18823" y="5361"/>
                </a:cubicBezTo>
                <a:cubicBezTo>
                  <a:pt x="18828" y="5350"/>
                  <a:pt x="18839" y="5354"/>
                  <a:pt x="18855" y="5354"/>
                </a:cubicBezTo>
                <a:cubicBezTo>
                  <a:pt x="18870" y="5361"/>
                  <a:pt x="18888" y="5356"/>
                  <a:pt x="18893" y="5355"/>
                </a:cubicBezTo>
                <a:cubicBezTo>
                  <a:pt x="18866" y="5376"/>
                  <a:pt x="18857" y="5376"/>
                  <a:pt x="18820" y="5385"/>
                </a:cubicBezTo>
                <a:cubicBezTo>
                  <a:pt x="18824" y="5385"/>
                  <a:pt x="18824" y="5392"/>
                  <a:pt x="18823" y="5399"/>
                </a:cubicBezTo>
                <a:cubicBezTo>
                  <a:pt x="18802" y="5388"/>
                  <a:pt x="18731" y="5384"/>
                  <a:pt x="18733" y="5406"/>
                </a:cubicBezTo>
                <a:close/>
                <a:moveTo>
                  <a:pt x="18778" y="5353"/>
                </a:moveTo>
                <a:cubicBezTo>
                  <a:pt x="18778" y="5354"/>
                  <a:pt x="18778" y="5354"/>
                  <a:pt x="18777" y="5354"/>
                </a:cubicBezTo>
                <a:cubicBezTo>
                  <a:pt x="18787" y="5353"/>
                  <a:pt x="18777" y="5353"/>
                  <a:pt x="18778" y="5353"/>
                </a:cubicBezTo>
                <a:close/>
                <a:moveTo>
                  <a:pt x="18790" y="5039"/>
                </a:moveTo>
                <a:cubicBezTo>
                  <a:pt x="18790" y="5034"/>
                  <a:pt x="18711" y="4981"/>
                  <a:pt x="18790" y="5039"/>
                </a:cubicBezTo>
                <a:close/>
                <a:moveTo>
                  <a:pt x="18930" y="5510"/>
                </a:moveTo>
                <a:cubicBezTo>
                  <a:pt x="18933" y="5510"/>
                  <a:pt x="18946" y="5580"/>
                  <a:pt x="18979" y="5475"/>
                </a:cubicBezTo>
                <a:cubicBezTo>
                  <a:pt x="18979" y="5480"/>
                  <a:pt x="18923" y="5511"/>
                  <a:pt x="18930" y="5510"/>
                </a:cubicBezTo>
                <a:close/>
                <a:moveTo>
                  <a:pt x="18636" y="5509"/>
                </a:moveTo>
                <a:cubicBezTo>
                  <a:pt x="18640" y="5510"/>
                  <a:pt x="18642" y="5510"/>
                  <a:pt x="18645" y="5511"/>
                </a:cubicBezTo>
                <a:cubicBezTo>
                  <a:pt x="18644" y="5508"/>
                  <a:pt x="18636" y="5501"/>
                  <a:pt x="18636" y="5509"/>
                </a:cubicBezTo>
                <a:close/>
                <a:moveTo>
                  <a:pt x="18861" y="5604"/>
                </a:moveTo>
                <a:cubicBezTo>
                  <a:pt x="18861" y="5603"/>
                  <a:pt x="18855" y="5594"/>
                  <a:pt x="18852" y="5585"/>
                </a:cubicBezTo>
                <a:cubicBezTo>
                  <a:pt x="18844" y="5594"/>
                  <a:pt x="18842" y="5604"/>
                  <a:pt x="18861" y="5604"/>
                </a:cubicBezTo>
                <a:close/>
                <a:moveTo>
                  <a:pt x="18789" y="5541"/>
                </a:moveTo>
                <a:cubicBezTo>
                  <a:pt x="18777" y="5532"/>
                  <a:pt x="18785" y="5489"/>
                  <a:pt x="18761" y="5528"/>
                </a:cubicBezTo>
                <a:cubicBezTo>
                  <a:pt x="18761" y="5499"/>
                  <a:pt x="18708" y="5502"/>
                  <a:pt x="18707" y="5541"/>
                </a:cubicBezTo>
                <a:cubicBezTo>
                  <a:pt x="18707" y="5541"/>
                  <a:pt x="18699" y="5541"/>
                  <a:pt x="18698" y="5541"/>
                </a:cubicBezTo>
                <a:cubicBezTo>
                  <a:pt x="18664" y="5501"/>
                  <a:pt x="18681" y="5520"/>
                  <a:pt x="18645" y="5511"/>
                </a:cubicBezTo>
                <a:cubicBezTo>
                  <a:pt x="18645" y="5513"/>
                  <a:pt x="18644" y="5514"/>
                  <a:pt x="18636" y="5510"/>
                </a:cubicBezTo>
                <a:cubicBezTo>
                  <a:pt x="18637" y="5499"/>
                  <a:pt x="18635" y="5489"/>
                  <a:pt x="18632" y="5479"/>
                </a:cubicBezTo>
                <a:cubicBezTo>
                  <a:pt x="18628" y="5487"/>
                  <a:pt x="18616" y="5510"/>
                  <a:pt x="18603" y="5510"/>
                </a:cubicBezTo>
                <a:cubicBezTo>
                  <a:pt x="18609" y="5551"/>
                  <a:pt x="18823" y="5627"/>
                  <a:pt x="18823" y="5589"/>
                </a:cubicBezTo>
                <a:cubicBezTo>
                  <a:pt x="18826" y="5598"/>
                  <a:pt x="18823" y="5603"/>
                  <a:pt x="18813" y="5604"/>
                </a:cubicBezTo>
                <a:cubicBezTo>
                  <a:pt x="18825" y="5605"/>
                  <a:pt x="18841" y="5588"/>
                  <a:pt x="18851" y="5577"/>
                </a:cubicBezTo>
                <a:cubicBezTo>
                  <a:pt x="18851" y="5579"/>
                  <a:pt x="18851" y="5582"/>
                  <a:pt x="18852" y="5585"/>
                </a:cubicBezTo>
                <a:cubicBezTo>
                  <a:pt x="18863" y="5573"/>
                  <a:pt x="18886" y="5562"/>
                  <a:pt x="18886" y="5575"/>
                </a:cubicBezTo>
                <a:cubicBezTo>
                  <a:pt x="18884" y="5551"/>
                  <a:pt x="18884" y="5543"/>
                  <a:pt x="18886" y="5532"/>
                </a:cubicBezTo>
                <a:cubicBezTo>
                  <a:pt x="18886" y="5544"/>
                  <a:pt x="18793" y="5541"/>
                  <a:pt x="18789" y="5541"/>
                </a:cubicBezTo>
                <a:close/>
                <a:moveTo>
                  <a:pt x="17246" y="9463"/>
                </a:moveTo>
                <a:cubicBezTo>
                  <a:pt x="17246" y="9453"/>
                  <a:pt x="17216" y="9491"/>
                  <a:pt x="17246" y="9463"/>
                </a:cubicBezTo>
                <a:close/>
                <a:moveTo>
                  <a:pt x="17182" y="9194"/>
                </a:moveTo>
                <a:cubicBezTo>
                  <a:pt x="17199" y="9190"/>
                  <a:pt x="17213" y="9129"/>
                  <a:pt x="17197" y="9129"/>
                </a:cubicBezTo>
                <a:cubicBezTo>
                  <a:pt x="17117" y="9167"/>
                  <a:pt x="17183" y="9185"/>
                  <a:pt x="17182" y="9194"/>
                </a:cubicBezTo>
                <a:close/>
                <a:moveTo>
                  <a:pt x="16103" y="3909"/>
                </a:moveTo>
                <a:cubicBezTo>
                  <a:pt x="16104" y="3909"/>
                  <a:pt x="16167" y="3893"/>
                  <a:pt x="16103" y="3909"/>
                </a:cubicBezTo>
                <a:close/>
                <a:moveTo>
                  <a:pt x="16111" y="3947"/>
                </a:moveTo>
                <a:cubicBezTo>
                  <a:pt x="16136" y="3947"/>
                  <a:pt x="16085" y="3895"/>
                  <a:pt x="16082" y="3923"/>
                </a:cubicBezTo>
                <a:cubicBezTo>
                  <a:pt x="16075" y="3917"/>
                  <a:pt x="16061" y="3946"/>
                  <a:pt x="16111" y="3947"/>
                </a:cubicBezTo>
                <a:close/>
                <a:moveTo>
                  <a:pt x="15703" y="3173"/>
                </a:moveTo>
                <a:cubicBezTo>
                  <a:pt x="15673" y="3164"/>
                  <a:pt x="15703" y="3178"/>
                  <a:pt x="15703" y="3173"/>
                </a:cubicBezTo>
                <a:close/>
                <a:moveTo>
                  <a:pt x="15810" y="3682"/>
                </a:moveTo>
                <a:cubicBezTo>
                  <a:pt x="15814" y="3682"/>
                  <a:pt x="15802" y="3651"/>
                  <a:pt x="15810" y="3682"/>
                </a:cubicBezTo>
                <a:close/>
                <a:moveTo>
                  <a:pt x="15741" y="2841"/>
                </a:moveTo>
                <a:cubicBezTo>
                  <a:pt x="15749" y="2811"/>
                  <a:pt x="15737" y="2841"/>
                  <a:pt x="15741" y="2841"/>
                </a:cubicBezTo>
                <a:close/>
                <a:moveTo>
                  <a:pt x="15614" y="3020"/>
                </a:moveTo>
                <a:cubicBezTo>
                  <a:pt x="15591" y="3020"/>
                  <a:pt x="15591" y="3020"/>
                  <a:pt x="15591" y="3020"/>
                </a:cubicBezTo>
                <a:cubicBezTo>
                  <a:pt x="15589" y="3020"/>
                  <a:pt x="15589" y="3020"/>
                  <a:pt x="15589" y="3020"/>
                </a:cubicBezTo>
                <a:cubicBezTo>
                  <a:pt x="15589" y="3020"/>
                  <a:pt x="15589" y="3020"/>
                  <a:pt x="15589" y="3020"/>
                </a:cubicBezTo>
                <a:cubicBezTo>
                  <a:pt x="15576" y="3020"/>
                  <a:pt x="15581" y="3017"/>
                  <a:pt x="15588" y="3017"/>
                </a:cubicBezTo>
                <a:cubicBezTo>
                  <a:pt x="15572" y="3016"/>
                  <a:pt x="15600" y="2981"/>
                  <a:pt x="15604" y="2983"/>
                </a:cubicBezTo>
                <a:cubicBezTo>
                  <a:pt x="15606" y="2983"/>
                  <a:pt x="15609" y="2983"/>
                  <a:pt x="15612" y="2983"/>
                </a:cubicBezTo>
                <a:cubicBezTo>
                  <a:pt x="15611" y="2979"/>
                  <a:pt x="15610" y="2973"/>
                  <a:pt x="15610" y="2964"/>
                </a:cubicBezTo>
                <a:cubicBezTo>
                  <a:pt x="15713" y="2868"/>
                  <a:pt x="15772" y="2952"/>
                  <a:pt x="15728" y="2952"/>
                </a:cubicBezTo>
                <a:cubicBezTo>
                  <a:pt x="15722" y="2955"/>
                  <a:pt x="15709" y="2967"/>
                  <a:pt x="15694" y="2983"/>
                </a:cubicBezTo>
                <a:cubicBezTo>
                  <a:pt x="15708" y="2984"/>
                  <a:pt x="15766" y="2988"/>
                  <a:pt x="15766" y="3002"/>
                </a:cubicBezTo>
                <a:cubicBezTo>
                  <a:pt x="15767" y="2990"/>
                  <a:pt x="15764" y="2970"/>
                  <a:pt x="15811" y="2952"/>
                </a:cubicBezTo>
                <a:cubicBezTo>
                  <a:pt x="15764" y="2952"/>
                  <a:pt x="15837" y="2920"/>
                  <a:pt x="15830" y="2920"/>
                </a:cubicBezTo>
                <a:cubicBezTo>
                  <a:pt x="15852" y="2864"/>
                  <a:pt x="15966" y="2905"/>
                  <a:pt x="16008" y="2858"/>
                </a:cubicBezTo>
                <a:cubicBezTo>
                  <a:pt x="15950" y="2858"/>
                  <a:pt x="16062" y="2796"/>
                  <a:pt x="16039" y="2796"/>
                </a:cubicBezTo>
                <a:cubicBezTo>
                  <a:pt x="16071" y="2789"/>
                  <a:pt x="16074" y="2792"/>
                  <a:pt x="16099" y="2795"/>
                </a:cubicBezTo>
                <a:cubicBezTo>
                  <a:pt x="16098" y="2793"/>
                  <a:pt x="16101" y="2793"/>
                  <a:pt x="16111" y="2796"/>
                </a:cubicBezTo>
                <a:cubicBezTo>
                  <a:pt x="16110" y="2796"/>
                  <a:pt x="16100" y="2858"/>
                  <a:pt x="16067" y="2858"/>
                </a:cubicBezTo>
                <a:cubicBezTo>
                  <a:pt x="16060" y="2903"/>
                  <a:pt x="16037" y="2929"/>
                  <a:pt x="15976" y="2952"/>
                </a:cubicBezTo>
                <a:cubicBezTo>
                  <a:pt x="15973" y="2962"/>
                  <a:pt x="15971" y="2972"/>
                  <a:pt x="15970" y="2983"/>
                </a:cubicBezTo>
                <a:cubicBezTo>
                  <a:pt x="16181" y="2960"/>
                  <a:pt x="16206" y="3047"/>
                  <a:pt x="16079" y="3139"/>
                </a:cubicBezTo>
                <a:cubicBezTo>
                  <a:pt x="16081" y="3141"/>
                  <a:pt x="16084" y="3150"/>
                  <a:pt x="16078" y="3159"/>
                </a:cubicBezTo>
                <a:cubicBezTo>
                  <a:pt x="16150" y="3160"/>
                  <a:pt x="16089" y="3167"/>
                  <a:pt x="16090" y="3170"/>
                </a:cubicBezTo>
                <a:cubicBezTo>
                  <a:pt x="16145" y="3170"/>
                  <a:pt x="16313" y="3375"/>
                  <a:pt x="16327" y="3415"/>
                </a:cubicBezTo>
                <a:cubicBezTo>
                  <a:pt x="16327" y="3420"/>
                  <a:pt x="16327" y="3420"/>
                  <a:pt x="16327" y="3420"/>
                </a:cubicBezTo>
                <a:cubicBezTo>
                  <a:pt x="16347" y="3455"/>
                  <a:pt x="16375" y="3486"/>
                  <a:pt x="16390" y="3520"/>
                </a:cubicBezTo>
                <a:cubicBezTo>
                  <a:pt x="16390" y="3531"/>
                  <a:pt x="16358" y="3513"/>
                  <a:pt x="16358" y="3529"/>
                </a:cubicBezTo>
                <a:cubicBezTo>
                  <a:pt x="16543" y="3528"/>
                  <a:pt x="16531" y="3700"/>
                  <a:pt x="16432" y="3700"/>
                </a:cubicBezTo>
                <a:cubicBezTo>
                  <a:pt x="16578" y="3790"/>
                  <a:pt x="16239" y="3810"/>
                  <a:pt x="16169" y="3796"/>
                </a:cubicBezTo>
                <a:cubicBezTo>
                  <a:pt x="16177" y="3806"/>
                  <a:pt x="16104" y="3844"/>
                  <a:pt x="16083" y="3827"/>
                </a:cubicBezTo>
                <a:cubicBezTo>
                  <a:pt x="16086" y="3824"/>
                  <a:pt x="16085" y="3794"/>
                  <a:pt x="16082" y="3794"/>
                </a:cubicBezTo>
                <a:cubicBezTo>
                  <a:pt x="16035" y="3789"/>
                  <a:pt x="16024" y="3811"/>
                  <a:pt x="16015" y="3818"/>
                </a:cubicBezTo>
                <a:cubicBezTo>
                  <a:pt x="16015" y="3880"/>
                  <a:pt x="15939" y="3855"/>
                  <a:pt x="15912" y="3825"/>
                </a:cubicBezTo>
                <a:cubicBezTo>
                  <a:pt x="15911" y="3866"/>
                  <a:pt x="15890" y="3856"/>
                  <a:pt x="15858" y="3856"/>
                </a:cubicBezTo>
                <a:cubicBezTo>
                  <a:pt x="15846" y="3872"/>
                  <a:pt x="15862" y="3901"/>
                  <a:pt x="15828" y="3880"/>
                </a:cubicBezTo>
                <a:cubicBezTo>
                  <a:pt x="15828" y="3850"/>
                  <a:pt x="15812" y="3881"/>
                  <a:pt x="15786" y="3888"/>
                </a:cubicBezTo>
                <a:cubicBezTo>
                  <a:pt x="15767" y="3888"/>
                  <a:pt x="15771" y="3856"/>
                  <a:pt x="15766" y="3852"/>
                </a:cubicBezTo>
                <a:cubicBezTo>
                  <a:pt x="15766" y="3848"/>
                  <a:pt x="15922" y="3747"/>
                  <a:pt x="15922" y="3743"/>
                </a:cubicBezTo>
                <a:cubicBezTo>
                  <a:pt x="15941" y="3731"/>
                  <a:pt x="15982" y="3724"/>
                  <a:pt x="16016" y="3729"/>
                </a:cubicBezTo>
                <a:cubicBezTo>
                  <a:pt x="15976" y="3716"/>
                  <a:pt x="15908" y="3669"/>
                  <a:pt x="15901" y="3669"/>
                </a:cubicBezTo>
                <a:cubicBezTo>
                  <a:pt x="15837" y="3705"/>
                  <a:pt x="15848" y="3709"/>
                  <a:pt x="15797" y="3653"/>
                </a:cubicBezTo>
                <a:cubicBezTo>
                  <a:pt x="15797" y="3648"/>
                  <a:pt x="15921" y="3607"/>
                  <a:pt x="15925" y="3607"/>
                </a:cubicBezTo>
                <a:cubicBezTo>
                  <a:pt x="15926" y="3607"/>
                  <a:pt x="15923" y="3553"/>
                  <a:pt x="15922" y="3544"/>
                </a:cubicBezTo>
                <a:cubicBezTo>
                  <a:pt x="15916" y="3550"/>
                  <a:pt x="15921" y="3568"/>
                  <a:pt x="15895" y="3576"/>
                </a:cubicBezTo>
                <a:cubicBezTo>
                  <a:pt x="15889" y="3570"/>
                  <a:pt x="15887" y="3564"/>
                  <a:pt x="15887" y="3556"/>
                </a:cubicBezTo>
                <a:cubicBezTo>
                  <a:pt x="15878" y="3600"/>
                  <a:pt x="15889" y="3558"/>
                  <a:pt x="15871" y="3576"/>
                </a:cubicBezTo>
                <a:cubicBezTo>
                  <a:pt x="15862" y="3570"/>
                  <a:pt x="15859" y="3563"/>
                  <a:pt x="15861" y="3553"/>
                </a:cubicBezTo>
                <a:cubicBezTo>
                  <a:pt x="15861" y="3550"/>
                  <a:pt x="15915" y="3515"/>
                  <a:pt x="15908" y="3519"/>
                </a:cubicBezTo>
                <a:cubicBezTo>
                  <a:pt x="15909" y="3519"/>
                  <a:pt x="15890" y="3507"/>
                  <a:pt x="15890" y="3513"/>
                </a:cubicBezTo>
                <a:cubicBezTo>
                  <a:pt x="15890" y="3482"/>
                  <a:pt x="15890" y="3482"/>
                  <a:pt x="15890" y="3482"/>
                </a:cubicBezTo>
                <a:cubicBezTo>
                  <a:pt x="15890" y="3484"/>
                  <a:pt x="15894" y="3482"/>
                  <a:pt x="15895" y="3477"/>
                </a:cubicBezTo>
                <a:cubicBezTo>
                  <a:pt x="15895" y="3488"/>
                  <a:pt x="16007" y="3480"/>
                  <a:pt x="16015" y="3482"/>
                </a:cubicBezTo>
                <a:cubicBezTo>
                  <a:pt x="16023" y="3460"/>
                  <a:pt x="16046" y="3428"/>
                  <a:pt x="16046" y="3420"/>
                </a:cubicBezTo>
                <a:cubicBezTo>
                  <a:pt x="16046" y="3408"/>
                  <a:pt x="15933" y="3370"/>
                  <a:pt x="15992" y="3326"/>
                </a:cubicBezTo>
                <a:cubicBezTo>
                  <a:pt x="15937" y="3335"/>
                  <a:pt x="15933" y="3330"/>
                  <a:pt x="15898" y="3357"/>
                </a:cubicBezTo>
                <a:cubicBezTo>
                  <a:pt x="15890" y="3350"/>
                  <a:pt x="15888" y="3339"/>
                  <a:pt x="15893" y="3326"/>
                </a:cubicBezTo>
                <a:cubicBezTo>
                  <a:pt x="15889" y="3328"/>
                  <a:pt x="15878" y="3325"/>
                  <a:pt x="15874" y="3326"/>
                </a:cubicBezTo>
                <a:cubicBezTo>
                  <a:pt x="15921" y="3326"/>
                  <a:pt x="15854" y="3357"/>
                  <a:pt x="15854" y="3357"/>
                </a:cubicBezTo>
                <a:cubicBezTo>
                  <a:pt x="15862" y="3357"/>
                  <a:pt x="15815" y="3310"/>
                  <a:pt x="15837" y="3291"/>
                </a:cubicBezTo>
                <a:cubicBezTo>
                  <a:pt x="15830" y="3285"/>
                  <a:pt x="15827" y="3279"/>
                  <a:pt x="15828" y="3271"/>
                </a:cubicBezTo>
                <a:cubicBezTo>
                  <a:pt x="15794" y="3281"/>
                  <a:pt x="15833" y="3248"/>
                  <a:pt x="15828" y="3249"/>
                </a:cubicBezTo>
                <a:cubicBezTo>
                  <a:pt x="15799" y="3249"/>
                  <a:pt x="15793" y="3259"/>
                  <a:pt x="15798" y="3262"/>
                </a:cubicBezTo>
                <a:cubicBezTo>
                  <a:pt x="15788" y="3262"/>
                  <a:pt x="15766" y="3265"/>
                  <a:pt x="15766" y="3268"/>
                </a:cubicBezTo>
                <a:cubicBezTo>
                  <a:pt x="15763" y="3256"/>
                  <a:pt x="15762" y="3237"/>
                  <a:pt x="15765" y="3223"/>
                </a:cubicBezTo>
                <a:cubicBezTo>
                  <a:pt x="15745" y="3236"/>
                  <a:pt x="15703" y="3233"/>
                  <a:pt x="15703" y="3235"/>
                </a:cubicBezTo>
                <a:cubicBezTo>
                  <a:pt x="15707" y="3217"/>
                  <a:pt x="15726" y="3170"/>
                  <a:pt x="15738" y="3170"/>
                </a:cubicBezTo>
                <a:cubicBezTo>
                  <a:pt x="15713" y="3161"/>
                  <a:pt x="15696" y="3167"/>
                  <a:pt x="15703" y="3131"/>
                </a:cubicBezTo>
                <a:cubicBezTo>
                  <a:pt x="15703" y="3149"/>
                  <a:pt x="15641" y="3132"/>
                  <a:pt x="15641" y="3140"/>
                </a:cubicBezTo>
                <a:cubicBezTo>
                  <a:pt x="15641" y="3140"/>
                  <a:pt x="15641" y="3126"/>
                  <a:pt x="15641" y="3126"/>
                </a:cubicBezTo>
                <a:cubicBezTo>
                  <a:pt x="15641" y="3093"/>
                  <a:pt x="15732" y="3116"/>
                  <a:pt x="15734" y="3108"/>
                </a:cubicBezTo>
                <a:cubicBezTo>
                  <a:pt x="15732" y="3072"/>
                  <a:pt x="15717" y="3082"/>
                  <a:pt x="15707" y="3082"/>
                </a:cubicBezTo>
                <a:cubicBezTo>
                  <a:pt x="15689" y="3082"/>
                  <a:pt x="15689" y="3082"/>
                  <a:pt x="15689" y="3082"/>
                </a:cubicBezTo>
                <a:cubicBezTo>
                  <a:pt x="15700" y="3051"/>
                  <a:pt x="15712" y="3064"/>
                  <a:pt x="15716" y="3063"/>
                </a:cubicBezTo>
                <a:cubicBezTo>
                  <a:pt x="15673" y="3049"/>
                  <a:pt x="15677" y="3011"/>
                  <a:pt x="15686" y="2993"/>
                </a:cubicBezTo>
                <a:cubicBezTo>
                  <a:pt x="15640" y="3042"/>
                  <a:pt x="15578" y="3116"/>
                  <a:pt x="15578" y="3105"/>
                </a:cubicBezTo>
                <a:cubicBezTo>
                  <a:pt x="15624" y="3079"/>
                  <a:pt x="15600" y="3051"/>
                  <a:pt x="15614" y="3020"/>
                </a:cubicBezTo>
                <a:close/>
                <a:moveTo>
                  <a:pt x="15720" y="3116"/>
                </a:moveTo>
                <a:cubicBezTo>
                  <a:pt x="15716" y="3118"/>
                  <a:pt x="15720" y="3116"/>
                  <a:pt x="15720" y="3116"/>
                </a:cubicBezTo>
                <a:close/>
                <a:moveTo>
                  <a:pt x="16078" y="3173"/>
                </a:moveTo>
                <a:cubicBezTo>
                  <a:pt x="16086" y="3168"/>
                  <a:pt x="16083" y="3169"/>
                  <a:pt x="16078" y="3173"/>
                </a:cubicBezTo>
                <a:close/>
                <a:moveTo>
                  <a:pt x="16047" y="3182"/>
                </a:moveTo>
                <a:cubicBezTo>
                  <a:pt x="16057" y="3163"/>
                  <a:pt x="16041" y="3182"/>
                  <a:pt x="16047" y="3182"/>
                </a:cubicBezTo>
                <a:close/>
                <a:moveTo>
                  <a:pt x="15847" y="3265"/>
                </a:moveTo>
                <a:cubicBezTo>
                  <a:pt x="15850" y="3265"/>
                  <a:pt x="15852" y="3266"/>
                  <a:pt x="15854" y="3267"/>
                </a:cubicBezTo>
                <a:cubicBezTo>
                  <a:pt x="15857" y="3253"/>
                  <a:pt x="15863" y="3232"/>
                  <a:pt x="15869" y="3232"/>
                </a:cubicBezTo>
                <a:cubicBezTo>
                  <a:pt x="15868" y="3233"/>
                  <a:pt x="15862" y="3233"/>
                  <a:pt x="15859" y="3233"/>
                </a:cubicBezTo>
                <a:cubicBezTo>
                  <a:pt x="15861" y="3237"/>
                  <a:pt x="15857" y="3264"/>
                  <a:pt x="15850" y="3264"/>
                </a:cubicBezTo>
                <a:cubicBezTo>
                  <a:pt x="15849" y="3264"/>
                  <a:pt x="15848" y="3264"/>
                  <a:pt x="15847" y="3265"/>
                </a:cubicBezTo>
                <a:close/>
                <a:moveTo>
                  <a:pt x="15770" y="3168"/>
                </a:moveTo>
                <a:cubicBezTo>
                  <a:pt x="15758" y="3158"/>
                  <a:pt x="15729" y="3179"/>
                  <a:pt x="15770" y="3168"/>
                </a:cubicBezTo>
                <a:close/>
                <a:moveTo>
                  <a:pt x="15734" y="3108"/>
                </a:moveTo>
                <a:cubicBezTo>
                  <a:pt x="15734" y="3109"/>
                  <a:pt x="15733" y="3110"/>
                  <a:pt x="15733" y="3111"/>
                </a:cubicBezTo>
                <a:cubicBezTo>
                  <a:pt x="15733" y="3111"/>
                  <a:pt x="15734" y="3110"/>
                  <a:pt x="15734" y="3110"/>
                </a:cubicBezTo>
                <a:cubicBezTo>
                  <a:pt x="15734" y="3110"/>
                  <a:pt x="15734" y="3109"/>
                  <a:pt x="15734" y="3108"/>
                </a:cubicBezTo>
                <a:close/>
                <a:moveTo>
                  <a:pt x="15630" y="2981"/>
                </a:moveTo>
                <a:cubicBezTo>
                  <a:pt x="15638" y="2981"/>
                  <a:pt x="15642" y="2980"/>
                  <a:pt x="15640" y="2983"/>
                </a:cubicBezTo>
                <a:cubicBezTo>
                  <a:pt x="15643" y="2983"/>
                  <a:pt x="15644" y="2969"/>
                  <a:pt x="15644" y="2960"/>
                </a:cubicBezTo>
                <a:cubicBezTo>
                  <a:pt x="15641" y="2967"/>
                  <a:pt x="15636" y="2975"/>
                  <a:pt x="15630" y="2981"/>
                </a:cubicBezTo>
                <a:close/>
                <a:moveTo>
                  <a:pt x="15910" y="2846"/>
                </a:moveTo>
                <a:cubicBezTo>
                  <a:pt x="15918" y="2806"/>
                  <a:pt x="15906" y="2846"/>
                  <a:pt x="15910" y="2846"/>
                </a:cubicBezTo>
                <a:close/>
                <a:moveTo>
                  <a:pt x="15597" y="2936"/>
                </a:moveTo>
                <a:cubicBezTo>
                  <a:pt x="15625" y="2905"/>
                  <a:pt x="15591" y="2936"/>
                  <a:pt x="15597" y="2936"/>
                </a:cubicBezTo>
                <a:close/>
                <a:moveTo>
                  <a:pt x="15500" y="2989"/>
                </a:moveTo>
                <a:cubicBezTo>
                  <a:pt x="15541" y="2940"/>
                  <a:pt x="15499" y="2989"/>
                  <a:pt x="15500" y="2989"/>
                </a:cubicBezTo>
                <a:close/>
                <a:moveTo>
                  <a:pt x="16184" y="2774"/>
                </a:moveTo>
                <a:cubicBezTo>
                  <a:pt x="16168" y="2813"/>
                  <a:pt x="16188" y="2774"/>
                  <a:pt x="16184" y="2774"/>
                </a:cubicBezTo>
                <a:close/>
                <a:moveTo>
                  <a:pt x="15882" y="3748"/>
                </a:moveTo>
                <a:cubicBezTo>
                  <a:pt x="15898" y="3708"/>
                  <a:pt x="15878" y="3748"/>
                  <a:pt x="15882" y="3748"/>
                </a:cubicBezTo>
                <a:close/>
                <a:moveTo>
                  <a:pt x="15770" y="2841"/>
                </a:moveTo>
                <a:cubicBezTo>
                  <a:pt x="15785" y="2802"/>
                  <a:pt x="15765" y="2841"/>
                  <a:pt x="15770" y="2841"/>
                </a:cubicBezTo>
                <a:close/>
                <a:moveTo>
                  <a:pt x="16131" y="2728"/>
                </a:moveTo>
                <a:cubicBezTo>
                  <a:pt x="16155" y="2688"/>
                  <a:pt x="16127" y="2728"/>
                  <a:pt x="16131" y="2728"/>
                </a:cubicBezTo>
                <a:close/>
                <a:moveTo>
                  <a:pt x="15739" y="3870"/>
                </a:moveTo>
                <a:cubicBezTo>
                  <a:pt x="15712" y="3864"/>
                  <a:pt x="15741" y="3904"/>
                  <a:pt x="15739" y="3870"/>
                </a:cubicBezTo>
                <a:close/>
                <a:moveTo>
                  <a:pt x="16208" y="2761"/>
                </a:moveTo>
                <a:cubicBezTo>
                  <a:pt x="16206" y="2762"/>
                  <a:pt x="16205" y="2763"/>
                  <a:pt x="16204" y="2764"/>
                </a:cubicBezTo>
                <a:cubicBezTo>
                  <a:pt x="16207" y="2764"/>
                  <a:pt x="16208" y="2763"/>
                  <a:pt x="16208" y="2761"/>
                </a:cubicBezTo>
                <a:close/>
                <a:moveTo>
                  <a:pt x="16265" y="2632"/>
                </a:moveTo>
                <a:cubicBezTo>
                  <a:pt x="16259" y="2699"/>
                  <a:pt x="16242" y="2731"/>
                  <a:pt x="16208" y="2761"/>
                </a:cubicBezTo>
                <a:cubicBezTo>
                  <a:pt x="16207" y="2748"/>
                  <a:pt x="16162" y="2705"/>
                  <a:pt x="16160" y="2702"/>
                </a:cubicBezTo>
                <a:cubicBezTo>
                  <a:pt x="16122" y="2702"/>
                  <a:pt x="16265" y="2612"/>
                  <a:pt x="16265" y="2632"/>
                </a:cubicBezTo>
                <a:close/>
                <a:moveTo>
                  <a:pt x="16247" y="2679"/>
                </a:moveTo>
                <a:cubicBezTo>
                  <a:pt x="16248" y="2671"/>
                  <a:pt x="16247" y="2677"/>
                  <a:pt x="16247" y="2679"/>
                </a:cubicBezTo>
                <a:close/>
                <a:moveTo>
                  <a:pt x="16083" y="3827"/>
                </a:moveTo>
                <a:cubicBezTo>
                  <a:pt x="16082" y="3826"/>
                  <a:pt x="16081" y="3825"/>
                  <a:pt x="16080" y="3824"/>
                </a:cubicBezTo>
                <a:cubicBezTo>
                  <a:pt x="16082" y="3827"/>
                  <a:pt x="16083" y="3828"/>
                  <a:pt x="16083" y="3827"/>
                </a:cubicBezTo>
                <a:close/>
                <a:moveTo>
                  <a:pt x="18970" y="2709"/>
                </a:moveTo>
                <a:cubicBezTo>
                  <a:pt x="18978" y="2678"/>
                  <a:pt x="18966" y="2709"/>
                  <a:pt x="18970" y="2709"/>
                </a:cubicBezTo>
                <a:close/>
                <a:moveTo>
                  <a:pt x="18729" y="2129"/>
                </a:moveTo>
                <a:cubicBezTo>
                  <a:pt x="18730" y="2129"/>
                  <a:pt x="18774" y="2081"/>
                  <a:pt x="18729" y="2129"/>
                </a:cubicBezTo>
                <a:close/>
                <a:moveTo>
                  <a:pt x="18356" y="2395"/>
                </a:moveTo>
                <a:cubicBezTo>
                  <a:pt x="18341" y="2348"/>
                  <a:pt x="18333" y="2372"/>
                  <a:pt x="18327" y="2372"/>
                </a:cubicBezTo>
                <a:cubicBezTo>
                  <a:pt x="18331" y="2373"/>
                  <a:pt x="18356" y="2403"/>
                  <a:pt x="18356" y="2395"/>
                </a:cubicBezTo>
                <a:close/>
                <a:moveTo>
                  <a:pt x="18877" y="2761"/>
                </a:moveTo>
                <a:cubicBezTo>
                  <a:pt x="18885" y="2730"/>
                  <a:pt x="18873" y="2761"/>
                  <a:pt x="18877" y="2761"/>
                </a:cubicBezTo>
                <a:close/>
                <a:moveTo>
                  <a:pt x="18576" y="2993"/>
                </a:moveTo>
                <a:cubicBezTo>
                  <a:pt x="18591" y="2954"/>
                  <a:pt x="18572" y="2993"/>
                  <a:pt x="18576" y="2993"/>
                </a:cubicBezTo>
                <a:close/>
                <a:moveTo>
                  <a:pt x="16043" y="5481"/>
                </a:moveTo>
                <a:cubicBezTo>
                  <a:pt x="16051" y="5450"/>
                  <a:pt x="16039" y="5481"/>
                  <a:pt x="16043" y="5481"/>
                </a:cubicBezTo>
                <a:close/>
                <a:moveTo>
                  <a:pt x="16401" y="5034"/>
                </a:moveTo>
                <a:cubicBezTo>
                  <a:pt x="16408" y="4994"/>
                  <a:pt x="16397" y="5034"/>
                  <a:pt x="16401" y="5034"/>
                </a:cubicBezTo>
                <a:close/>
                <a:moveTo>
                  <a:pt x="16764" y="5008"/>
                </a:moveTo>
                <a:cubicBezTo>
                  <a:pt x="16761" y="5033"/>
                  <a:pt x="16719" y="4968"/>
                  <a:pt x="16727" y="4980"/>
                </a:cubicBezTo>
                <a:cubicBezTo>
                  <a:pt x="16731" y="4980"/>
                  <a:pt x="16702" y="5015"/>
                  <a:pt x="16702" y="5015"/>
                </a:cubicBezTo>
                <a:cubicBezTo>
                  <a:pt x="16666" y="5007"/>
                  <a:pt x="16764" y="5068"/>
                  <a:pt x="16764" y="5034"/>
                </a:cubicBezTo>
                <a:cubicBezTo>
                  <a:pt x="16764" y="5035"/>
                  <a:pt x="16763" y="5016"/>
                  <a:pt x="16764" y="5008"/>
                </a:cubicBezTo>
                <a:close/>
                <a:moveTo>
                  <a:pt x="16450" y="5134"/>
                </a:moveTo>
                <a:cubicBezTo>
                  <a:pt x="16451" y="5146"/>
                  <a:pt x="16459" y="5129"/>
                  <a:pt x="16452" y="5167"/>
                </a:cubicBezTo>
                <a:cubicBezTo>
                  <a:pt x="16452" y="5167"/>
                  <a:pt x="16471" y="5167"/>
                  <a:pt x="16483" y="5167"/>
                </a:cubicBezTo>
                <a:cubicBezTo>
                  <a:pt x="16483" y="5166"/>
                  <a:pt x="16484" y="5165"/>
                  <a:pt x="16484" y="5165"/>
                </a:cubicBezTo>
                <a:cubicBezTo>
                  <a:pt x="16483" y="5163"/>
                  <a:pt x="16484" y="5162"/>
                  <a:pt x="16485" y="5161"/>
                </a:cubicBezTo>
                <a:cubicBezTo>
                  <a:pt x="16493" y="5130"/>
                  <a:pt x="16501" y="5144"/>
                  <a:pt x="16514" y="5115"/>
                </a:cubicBezTo>
                <a:cubicBezTo>
                  <a:pt x="16514" y="5071"/>
                  <a:pt x="16407" y="5124"/>
                  <a:pt x="16450" y="5134"/>
                </a:cubicBezTo>
                <a:close/>
                <a:moveTo>
                  <a:pt x="16485" y="5161"/>
                </a:moveTo>
                <a:cubicBezTo>
                  <a:pt x="16484" y="5162"/>
                  <a:pt x="16484" y="5163"/>
                  <a:pt x="16484" y="5165"/>
                </a:cubicBezTo>
                <a:cubicBezTo>
                  <a:pt x="16484" y="5165"/>
                  <a:pt x="16484" y="5165"/>
                  <a:pt x="16485" y="5165"/>
                </a:cubicBezTo>
                <a:cubicBezTo>
                  <a:pt x="16490" y="5159"/>
                  <a:pt x="16487" y="5159"/>
                  <a:pt x="16485" y="5161"/>
                </a:cubicBezTo>
                <a:close/>
                <a:moveTo>
                  <a:pt x="16483" y="5167"/>
                </a:moveTo>
                <a:cubicBezTo>
                  <a:pt x="16488" y="5167"/>
                  <a:pt x="16492" y="5167"/>
                  <a:pt x="16493" y="5167"/>
                </a:cubicBezTo>
                <a:cubicBezTo>
                  <a:pt x="16488" y="5167"/>
                  <a:pt x="16486" y="5166"/>
                  <a:pt x="16485" y="5165"/>
                </a:cubicBezTo>
                <a:cubicBezTo>
                  <a:pt x="16484" y="5166"/>
                  <a:pt x="16484" y="5166"/>
                  <a:pt x="16483" y="5167"/>
                </a:cubicBezTo>
                <a:close/>
                <a:moveTo>
                  <a:pt x="16483" y="5167"/>
                </a:moveTo>
                <a:cubicBezTo>
                  <a:pt x="16483" y="5167"/>
                  <a:pt x="16483" y="5167"/>
                  <a:pt x="16483" y="5167"/>
                </a:cubicBezTo>
                <a:cubicBezTo>
                  <a:pt x="16483" y="5167"/>
                  <a:pt x="16483" y="5167"/>
                  <a:pt x="16483" y="5167"/>
                </a:cubicBezTo>
                <a:cubicBezTo>
                  <a:pt x="16483" y="5167"/>
                  <a:pt x="16483" y="5167"/>
                  <a:pt x="16483" y="5167"/>
                </a:cubicBezTo>
                <a:close/>
                <a:moveTo>
                  <a:pt x="16639" y="5025"/>
                </a:moveTo>
                <a:cubicBezTo>
                  <a:pt x="16639" y="5014"/>
                  <a:pt x="16676" y="5034"/>
                  <a:pt x="16670" y="5010"/>
                </a:cubicBezTo>
                <a:cubicBezTo>
                  <a:pt x="16670" y="4978"/>
                  <a:pt x="16515" y="5058"/>
                  <a:pt x="16553" y="5068"/>
                </a:cubicBezTo>
                <a:cubicBezTo>
                  <a:pt x="16551" y="5067"/>
                  <a:pt x="16553" y="5071"/>
                  <a:pt x="16553" y="5068"/>
                </a:cubicBezTo>
                <a:cubicBezTo>
                  <a:pt x="16553" y="5068"/>
                  <a:pt x="16553" y="5068"/>
                  <a:pt x="16553" y="5068"/>
                </a:cubicBezTo>
                <a:cubicBezTo>
                  <a:pt x="16552" y="5058"/>
                  <a:pt x="16638" y="5104"/>
                  <a:pt x="16619" y="5104"/>
                </a:cubicBezTo>
                <a:cubicBezTo>
                  <a:pt x="16590" y="5116"/>
                  <a:pt x="16649" y="5103"/>
                  <a:pt x="16638" y="5104"/>
                </a:cubicBezTo>
                <a:cubicBezTo>
                  <a:pt x="16667" y="5104"/>
                  <a:pt x="16675" y="5063"/>
                  <a:pt x="16670" y="5039"/>
                </a:cubicBezTo>
                <a:cubicBezTo>
                  <a:pt x="16670" y="5063"/>
                  <a:pt x="16639" y="5024"/>
                  <a:pt x="16639" y="5025"/>
                </a:cubicBezTo>
                <a:close/>
                <a:moveTo>
                  <a:pt x="20188" y="7696"/>
                </a:moveTo>
                <a:cubicBezTo>
                  <a:pt x="20183" y="7735"/>
                  <a:pt x="20197" y="7696"/>
                  <a:pt x="20188" y="7696"/>
                </a:cubicBezTo>
                <a:close/>
                <a:moveTo>
                  <a:pt x="20199" y="7692"/>
                </a:moveTo>
                <a:cubicBezTo>
                  <a:pt x="20199" y="7695"/>
                  <a:pt x="20242" y="7663"/>
                  <a:pt x="20199" y="7692"/>
                </a:cubicBezTo>
                <a:close/>
                <a:moveTo>
                  <a:pt x="8573" y="9938"/>
                </a:moveTo>
                <a:cubicBezTo>
                  <a:pt x="8587" y="9898"/>
                  <a:pt x="8569" y="9938"/>
                  <a:pt x="8573" y="9938"/>
                </a:cubicBezTo>
                <a:close/>
                <a:moveTo>
                  <a:pt x="9663" y="7382"/>
                </a:moveTo>
                <a:cubicBezTo>
                  <a:pt x="9658" y="7382"/>
                  <a:pt x="9694" y="7376"/>
                  <a:pt x="9682" y="7364"/>
                </a:cubicBezTo>
                <a:cubicBezTo>
                  <a:pt x="9682" y="7373"/>
                  <a:pt x="9543" y="7320"/>
                  <a:pt x="9590" y="7320"/>
                </a:cubicBezTo>
                <a:cubicBezTo>
                  <a:pt x="9495" y="7276"/>
                  <a:pt x="9355" y="7298"/>
                  <a:pt x="9409" y="7382"/>
                </a:cubicBezTo>
                <a:cubicBezTo>
                  <a:pt x="9397" y="7382"/>
                  <a:pt x="9400" y="7432"/>
                  <a:pt x="9403" y="7444"/>
                </a:cubicBezTo>
                <a:cubicBezTo>
                  <a:pt x="9402" y="7444"/>
                  <a:pt x="9402" y="7516"/>
                  <a:pt x="9401" y="7545"/>
                </a:cubicBezTo>
                <a:cubicBezTo>
                  <a:pt x="9401" y="7513"/>
                  <a:pt x="9434" y="7547"/>
                  <a:pt x="9436" y="7562"/>
                </a:cubicBezTo>
                <a:cubicBezTo>
                  <a:pt x="9432" y="7566"/>
                  <a:pt x="9430" y="7569"/>
                  <a:pt x="9429" y="7569"/>
                </a:cubicBezTo>
                <a:cubicBezTo>
                  <a:pt x="9434" y="7569"/>
                  <a:pt x="9436" y="7566"/>
                  <a:pt x="9436" y="7562"/>
                </a:cubicBezTo>
                <a:cubicBezTo>
                  <a:pt x="9455" y="7541"/>
                  <a:pt x="9514" y="7476"/>
                  <a:pt x="9507" y="7476"/>
                </a:cubicBezTo>
                <a:cubicBezTo>
                  <a:pt x="9560" y="7506"/>
                  <a:pt x="9646" y="7456"/>
                  <a:pt x="9715" y="7502"/>
                </a:cubicBezTo>
                <a:cubicBezTo>
                  <a:pt x="9712" y="7493"/>
                  <a:pt x="9718" y="7476"/>
                  <a:pt x="9724" y="7476"/>
                </a:cubicBezTo>
                <a:cubicBezTo>
                  <a:pt x="9748" y="7432"/>
                  <a:pt x="9736" y="7401"/>
                  <a:pt x="9663" y="7382"/>
                </a:cubicBezTo>
                <a:close/>
                <a:moveTo>
                  <a:pt x="9723" y="7507"/>
                </a:moveTo>
                <a:cubicBezTo>
                  <a:pt x="9720" y="7505"/>
                  <a:pt x="9718" y="7503"/>
                  <a:pt x="9715" y="7502"/>
                </a:cubicBezTo>
                <a:cubicBezTo>
                  <a:pt x="9716" y="7505"/>
                  <a:pt x="9719" y="7507"/>
                  <a:pt x="9723" y="7507"/>
                </a:cubicBezTo>
                <a:close/>
                <a:moveTo>
                  <a:pt x="17800" y="3273"/>
                </a:moveTo>
                <a:cubicBezTo>
                  <a:pt x="17808" y="3243"/>
                  <a:pt x="17796" y="3273"/>
                  <a:pt x="17800" y="3273"/>
                </a:cubicBezTo>
                <a:close/>
                <a:moveTo>
                  <a:pt x="17457" y="3164"/>
                </a:moveTo>
                <a:cubicBezTo>
                  <a:pt x="17494" y="3173"/>
                  <a:pt x="17457" y="3159"/>
                  <a:pt x="17457" y="3164"/>
                </a:cubicBezTo>
                <a:close/>
                <a:moveTo>
                  <a:pt x="17462" y="3097"/>
                </a:moveTo>
                <a:cubicBezTo>
                  <a:pt x="17430" y="3136"/>
                  <a:pt x="17466" y="3097"/>
                  <a:pt x="17462" y="3097"/>
                </a:cubicBezTo>
                <a:close/>
                <a:moveTo>
                  <a:pt x="17423" y="3035"/>
                </a:moveTo>
                <a:cubicBezTo>
                  <a:pt x="17423" y="2993"/>
                  <a:pt x="17350" y="3055"/>
                  <a:pt x="17386" y="3055"/>
                </a:cubicBezTo>
                <a:cubicBezTo>
                  <a:pt x="17398" y="3045"/>
                  <a:pt x="17415" y="3062"/>
                  <a:pt x="17423" y="3035"/>
                </a:cubicBezTo>
                <a:close/>
                <a:moveTo>
                  <a:pt x="17752" y="3302"/>
                </a:moveTo>
                <a:cubicBezTo>
                  <a:pt x="17759" y="3302"/>
                  <a:pt x="17838" y="3238"/>
                  <a:pt x="17752" y="3302"/>
                </a:cubicBezTo>
                <a:close/>
                <a:moveTo>
                  <a:pt x="17092" y="3402"/>
                </a:moveTo>
                <a:cubicBezTo>
                  <a:pt x="17120" y="3370"/>
                  <a:pt x="17086" y="3402"/>
                  <a:pt x="17092" y="3402"/>
                </a:cubicBezTo>
                <a:close/>
                <a:moveTo>
                  <a:pt x="19697" y="5499"/>
                </a:moveTo>
                <a:cubicBezTo>
                  <a:pt x="19690" y="5502"/>
                  <a:pt x="19684" y="5504"/>
                  <a:pt x="19679" y="5507"/>
                </a:cubicBezTo>
                <a:cubicBezTo>
                  <a:pt x="19690" y="5504"/>
                  <a:pt x="19697" y="5501"/>
                  <a:pt x="19697" y="5499"/>
                </a:cubicBezTo>
                <a:close/>
                <a:moveTo>
                  <a:pt x="19447" y="5585"/>
                </a:moveTo>
                <a:cubicBezTo>
                  <a:pt x="19474" y="5625"/>
                  <a:pt x="19484" y="5653"/>
                  <a:pt x="19541" y="5627"/>
                </a:cubicBezTo>
                <a:cubicBezTo>
                  <a:pt x="19541" y="5623"/>
                  <a:pt x="19607" y="5592"/>
                  <a:pt x="19631" y="5573"/>
                </a:cubicBezTo>
                <a:cubicBezTo>
                  <a:pt x="19623" y="5570"/>
                  <a:pt x="19600" y="5537"/>
                  <a:pt x="19603" y="5541"/>
                </a:cubicBezTo>
                <a:cubicBezTo>
                  <a:pt x="19640" y="5528"/>
                  <a:pt x="19654" y="5519"/>
                  <a:pt x="19679" y="5507"/>
                </a:cubicBezTo>
                <a:cubicBezTo>
                  <a:pt x="19622" y="5522"/>
                  <a:pt x="19447" y="5545"/>
                  <a:pt x="19447" y="5585"/>
                </a:cubicBezTo>
                <a:close/>
                <a:moveTo>
                  <a:pt x="19634" y="5570"/>
                </a:moveTo>
                <a:cubicBezTo>
                  <a:pt x="19634" y="5571"/>
                  <a:pt x="19632" y="5572"/>
                  <a:pt x="19631" y="5573"/>
                </a:cubicBezTo>
                <a:cubicBezTo>
                  <a:pt x="19633" y="5574"/>
                  <a:pt x="19634" y="5573"/>
                  <a:pt x="19634" y="5570"/>
                </a:cubicBezTo>
                <a:close/>
                <a:moveTo>
                  <a:pt x="9184" y="7288"/>
                </a:moveTo>
                <a:cubicBezTo>
                  <a:pt x="9182" y="7277"/>
                  <a:pt x="9182" y="7266"/>
                  <a:pt x="9182" y="7255"/>
                </a:cubicBezTo>
                <a:cubicBezTo>
                  <a:pt x="9182" y="7256"/>
                  <a:pt x="8850" y="7025"/>
                  <a:pt x="8766" y="6976"/>
                </a:cubicBezTo>
                <a:cubicBezTo>
                  <a:pt x="8761" y="6981"/>
                  <a:pt x="8759" y="6986"/>
                  <a:pt x="8758" y="6993"/>
                </a:cubicBezTo>
                <a:cubicBezTo>
                  <a:pt x="8755" y="6984"/>
                  <a:pt x="8749" y="6976"/>
                  <a:pt x="8737" y="6976"/>
                </a:cubicBezTo>
                <a:cubicBezTo>
                  <a:pt x="8627" y="6980"/>
                  <a:pt x="8564" y="6882"/>
                  <a:pt x="8388" y="6914"/>
                </a:cubicBezTo>
                <a:cubicBezTo>
                  <a:pt x="8311" y="6928"/>
                  <a:pt x="8122" y="7017"/>
                  <a:pt x="8122" y="7065"/>
                </a:cubicBezTo>
                <a:cubicBezTo>
                  <a:pt x="8171" y="7127"/>
                  <a:pt x="8137" y="7070"/>
                  <a:pt x="8168" y="7070"/>
                </a:cubicBezTo>
                <a:cubicBezTo>
                  <a:pt x="8166" y="7068"/>
                  <a:pt x="8186" y="7085"/>
                  <a:pt x="8187" y="7095"/>
                </a:cubicBezTo>
                <a:cubicBezTo>
                  <a:pt x="8205" y="7082"/>
                  <a:pt x="8246" y="7055"/>
                  <a:pt x="8246" y="7075"/>
                </a:cubicBezTo>
                <a:cubicBezTo>
                  <a:pt x="8244" y="7077"/>
                  <a:pt x="8340" y="7008"/>
                  <a:pt x="8329" y="7008"/>
                </a:cubicBezTo>
                <a:cubicBezTo>
                  <a:pt x="8349" y="7006"/>
                  <a:pt x="8340" y="7012"/>
                  <a:pt x="8340" y="6999"/>
                </a:cubicBezTo>
                <a:cubicBezTo>
                  <a:pt x="8361" y="6995"/>
                  <a:pt x="8367" y="7002"/>
                  <a:pt x="8368" y="7005"/>
                </a:cubicBezTo>
                <a:cubicBezTo>
                  <a:pt x="8368" y="7002"/>
                  <a:pt x="8368" y="6994"/>
                  <a:pt x="8371" y="6976"/>
                </a:cubicBezTo>
                <a:cubicBezTo>
                  <a:pt x="8425" y="6996"/>
                  <a:pt x="8419" y="7007"/>
                  <a:pt x="8444" y="7008"/>
                </a:cubicBezTo>
                <a:cubicBezTo>
                  <a:pt x="8430" y="7012"/>
                  <a:pt x="8366" y="7036"/>
                  <a:pt x="8403" y="7039"/>
                </a:cubicBezTo>
                <a:cubicBezTo>
                  <a:pt x="8412" y="7061"/>
                  <a:pt x="8589" y="7081"/>
                  <a:pt x="8621" y="7101"/>
                </a:cubicBezTo>
                <a:cubicBezTo>
                  <a:pt x="8631" y="7100"/>
                  <a:pt x="8679" y="7120"/>
                  <a:pt x="8710" y="7132"/>
                </a:cubicBezTo>
                <a:cubicBezTo>
                  <a:pt x="8708" y="7132"/>
                  <a:pt x="8712" y="7118"/>
                  <a:pt x="8717" y="7109"/>
                </a:cubicBezTo>
                <a:cubicBezTo>
                  <a:pt x="8724" y="7115"/>
                  <a:pt x="8740" y="7122"/>
                  <a:pt x="8746" y="7122"/>
                </a:cubicBezTo>
                <a:cubicBezTo>
                  <a:pt x="8746" y="7142"/>
                  <a:pt x="8742" y="7182"/>
                  <a:pt x="8763" y="7192"/>
                </a:cubicBezTo>
                <a:cubicBezTo>
                  <a:pt x="8739" y="7187"/>
                  <a:pt x="8683" y="7175"/>
                  <a:pt x="8683" y="7170"/>
                </a:cubicBezTo>
                <a:cubicBezTo>
                  <a:pt x="8741" y="7265"/>
                  <a:pt x="8781" y="7187"/>
                  <a:pt x="8870" y="7218"/>
                </a:cubicBezTo>
                <a:cubicBezTo>
                  <a:pt x="8872" y="7239"/>
                  <a:pt x="8881" y="7226"/>
                  <a:pt x="8902" y="7226"/>
                </a:cubicBezTo>
                <a:cubicBezTo>
                  <a:pt x="8903" y="7225"/>
                  <a:pt x="8802" y="7320"/>
                  <a:pt x="8838" y="7320"/>
                </a:cubicBezTo>
                <a:cubicBezTo>
                  <a:pt x="8919" y="7303"/>
                  <a:pt x="8935" y="7288"/>
                  <a:pt x="9023" y="7288"/>
                </a:cubicBezTo>
                <a:cubicBezTo>
                  <a:pt x="9067" y="7314"/>
                  <a:pt x="9115" y="7305"/>
                  <a:pt x="9184" y="7288"/>
                </a:cubicBezTo>
                <a:close/>
                <a:moveTo>
                  <a:pt x="8187" y="7095"/>
                </a:moveTo>
                <a:cubicBezTo>
                  <a:pt x="8182" y="7099"/>
                  <a:pt x="8179" y="7101"/>
                  <a:pt x="8179" y="7101"/>
                </a:cubicBezTo>
                <a:cubicBezTo>
                  <a:pt x="8186" y="7101"/>
                  <a:pt x="8188" y="7099"/>
                  <a:pt x="8187" y="7095"/>
                </a:cubicBezTo>
                <a:close/>
                <a:moveTo>
                  <a:pt x="9240" y="14556"/>
                </a:moveTo>
                <a:cubicBezTo>
                  <a:pt x="9257" y="14526"/>
                  <a:pt x="9235" y="14556"/>
                  <a:pt x="9240" y="14556"/>
                </a:cubicBezTo>
                <a:close/>
                <a:moveTo>
                  <a:pt x="9433" y="12947"/>
                </a:moveTo>
                <a:cubicBezTo>
                  <a:pt x="9438" y="12947"/>
                  <a:pt x="9426" y="12906"/>
                  <a:pt x="9433" y="12947"/>
                </a:cubicBezTo>
                <a:close/>
                <a:moveTo>
                  <a:pt x="9642" y="15908"/>
                </a:moveTo>
                <a:cubicBezTo>
                  <a:pt x="9620" y="15945"/>
                  <a:pt x="9647" y="15908"/>
                  <a:pt x="9642" y="15908"/>
                </a:cubicBezTo>
                <a:close/>
                <a:moveTo>
                  <a:pt x="9297" y="15766"/>
                </a:moveTo>
                <a:cubicBezTo>
                  <a:pt x="9265" y="15805"/>
                  <a:pt x="9300" y="15766"/>
                  <a:pt x="9297" y="15766"/>
                </a:cubicBezTo>
                <a:close/>
                <a:moveTo>
                  <a:pt x="9393" y="13336"/>
                </a:moveTo>
                <a:cubicBezTo>
                  <a:pt x="9420" y="13336"/>
                  <a:pt x="9375" y="13310"/>
                  <a:pt x="9376" y="13312"/>
                </a:cubicBezTo>
                <a:cubicBezTo>
                  <a:pt x="9378" y="13310"/>
                  <a:pt x="9378" y="13309"/>
                  <a:pt x="9378" y="13307"/>
                </a:cubicBezTo>
                <a:cubicBezTo>
                  <a:pt x="9402" y="13322"/>
                  <a:pt x="9404" y="13308"/>
                  <a:pt x="9411" y="13293"/>
                </a:cubicBezTo>
                <a:cubicBezTo>
                  <a:pt x="9411" y="13287"/>
                  <a:pt x="9356" y="13291"/>
                  <a:pt x="9356" y="13293"/>
                </a:cubicBezTo>
                <a:cubicBezTo>
                  <a:pt x="9374" y="13312"/>
                  <a:pt x="9356" y="13332"/>
                  <a:pt x="9393" y="13336"/>
                </a:cubicBezTo>
                <a:close/>
                <a:moveTo>
                  <a:pt x="9200" y="13949"/>
                </a:moveTo>
                <a:cubicBezTo>
                  <a:pt x="9213" y="13900"/>
                  <a:pt x="9193" y="13949"/>
                  <a:pt x="9200" y="13949"/>
                </a:cubicBezTo>
                <a:close/>
                <a:moveTo>
                  <a:pt x="9398" y="13269"/>
                </a:moveTo>
                <a:cubicBezTo>
                  <a:pt x="9394" y="13253"/>
                  <a:pt x="9394" y="13256"/>
                  <a:pt x="9390" y="13241"/>
                </a:cubicBezTo>
                <a:cubicBezTo>
                  <a:pt x="9390" y="13222"/>
                  <a:pt x="9360" y="13263"/>
                  <a:pt x="9360" y="13260"/>
                </a:cubicBezTo>
                <a:cubicBezTo>
                  <a:pt x="9347" y="13263"/>
                  <a:pt x="9398" y="13301"/>
                  <a:pt x="9398" y="13269"/>
                </a:cubicBezTo>
                <a:close/>
                <a:moveTo>
                  <a:pt x="9145" y="14527"/>
                </a:moveTo>
                <a:cubicBezTo>
                  <a:pt x="9143" y="14495"/>
                  <a:pt x="9079" y="14538"/>
                  <a:pt x="9115" y="14547"/>
                </a:cubicBezTo>
                <a:cubicBezTo>
                  <a:pt x="9116" y="14567"/>
                  <a:pt x="9170" y="14533"/>
                  <a:pt x="9145" y="14527"/>
                </a:cubicBezTo>
                <a:close/>
                <a:moveTo>
                  <a:pt x="8842" y="3112"/>
                </a:moveTo>
                <a:cubicBezTo>
                  <a:pt x="8850" y="3082"/>
                  <a:pt x="8838" y="3112"/>
                  <a:pt x="8842" y="3112"/>
                </a:cubicBezTo>
                <a:close/>
                <a:moveTo>
                  <a:pt x="10435" y="4108"/>
                </a:moveTo>
                <a:cubicBezTo>
                  <a:pt x="10430" y="4108"/>
                  <a:pt x="10442" y="4138"/>
                  <a:pt x="10435" y="4108"/>
                </a:cubicBezTo>
                <a:close/>
                <a:moveTo>
                  <a:pt x="11202" y="3905"/>
                </a:moveTo>
                <a:cubicBezTo>
                  <a:pt x="11219" y="3874"/>
                  <a:pt x="11198" y="3905"/>
                  <a:pt x="11202" y="3905"/>
                </a:cubicBezTo>
                <a:close/>
                <a:moveTo>
                  <a:pt x="10535" y="4179"/>
                </a:moveTo>
                <a:cubicBezTo>
                  <a:pt x="10521" y="4219"/>
                  <a:pt x="10539" y="4179"/>
                  <a:pt x="10535" y="4179"/>
                </a:cubicBezTo>
                <a:close/>
                <a:moveTo>
                  <a:pt x="8661" y="3571"/>
                </a:moveTo>
                <a:cubicBezTo>
                  <a:pt x="8638" y="3610"/>
                  <a:pt x="8666" y="3571"/>
                  <a:pt x="8661" y="3571"/>
                </a:cubicBezTo>
                <a:close/>
                <a:moveTo>
                  <a:pt x="10398" y="4109"/>
                </a:moveTo>
                <a:cubicBezTo>
                  <a:pt x="10418" y="4109"/>
                  <a:pt x="10337" y="4200"/>
                  <a:pt x="10337" y="4167"/>
                </a:cubicBezTo>
                <a:cubicBezTo>
                  <a:pt x="10337" y="4167"/>
                  <a:pt x="10337" y="4189"/>
                  <a:pt x="10337" y="4190"/>
                </a:cubicBezTo>
                <a:cubicBezTo>
                  <a:pt x="10337" y="4238"/>
                  <a:pt x="10384" y="4187"/>
                  <a:pt x="10393" y="4171"/>
                </a:cubicBezTo>
                <a:cubicBezTo>
                  <a:pt x="10417" y="4166"/>
                  <a:pt x="10409" y="4143"/>
                  <a:pt x="10409" y="4143"/>
                </a:cubicBezTo>
                <a:cubicBezTo>
                  <a:pt x="10412" y="4143"/>
                  <a:pt x="10412" y="4143"/>
                  <a:pt x="10412" y="4143"/>
                </a:cubicBezTo>
                <a:cubicBezTo>
                  <a:pt x="10406" y="4112"/>
                  <a:pt x="10459" y="4114"/>
                  <a:pt x="10398" y="4109"/>
                </a:cubicBezTo>
                <a:close/>
                <a:moveTo>
                  <a:pt x="8814" y="3164"/>
                </a:moveTo>
                <a:cubicBezTo>
                  <a:pt x="8849" y="3127"/>
                  <a:pt x="8810" y="3164"/>
                  <a:pt x="8814" y="3164"/>
                </a:cubicBezTo>
                <a:close/>
                <a:moveTo>
                  <a:pt x="8746" y="1802"/>
                </a:moveTo>
                <a:cubicBezTo>
                  <a:pt x="8781" y="1762"/>
                  <a:pt x="8740" y="1802"/>
                  <a:pt x="8746" y="1802"/>
                </a:cubicBezTo>
                <a:close/>
                <a:moveTo>
                  <a:pt x="10048" y="2628"/>
                </a:moveTo>
                <a:cubicBezTo>
                  <a:pt x="10064" y="2580"/>
                  <a:pt x="10040" y="2628"/>
                  <a:pt x="10048" y="2628"/>
                </a:cubicBezTo>
                <a:close/>
                <a:moveTo>
                  <a:pt x="8687" y="3619"/>
                </a:moveTo>
                <a:cubicBezTo>
                  <a:pt x="8684" y="3623"/>
                  <a:pt x="8659" y="3614"/>
                  <a:pt x="8644" y="3657"/>
                </a:cubicBezTo>
                <a:cubicBezTo>
                  <a:pt x="8644" y="3678"/>
                  <a:pt x="8687" y="3638"/>
                  <a:pt x="8687" y="3619"/>
                </a:cubicBezTo>
                <a:close/>
                <a:moveTo>
                  <a:pt x="8782" y="3025"/>
                </a:moveTo>
                <a:cubicBezTo>
                  <a:pt x="8784" y="3021"/>
                  <a:pt x="8734" y="3060"/>
                  <a:pt x="8774" y="3060"/>
                </a:cubicBezTo>
                <a:cubicBezTo>
                  <a:pt x="8802" y="3058"/>
                  <a:pt x="8794" y="3025"/>
                  <a:pt x="8782" y="3025"/>
                </a:cubicBezTo>
                <a:close/>
                <a:moveTo>
                  <a:pt x="7080" y="924"/>
                </a:moveTo>
                <a:cubicBezTo>
                  <a:pt x="7099" y="928"/>
                  <a:pt x="7078" y="902"/>
                  <a:pt x="7080" y="924"/>
                </a:cubicBezTo>
                <a:close/>
                <a:moveTo>
                  <a:pt x="6683" y="1772"/>
                </a:moveTo>
                <a:cubicBezTo>
                  <a:pt x="6647" y="1823"/>
                  <a:pt x="6691" y="1772"/>
                  <a:pt x="6683" y="1772"/>
                </a:cubicBezTo>
                <a:close/>
                <a:moveTo>
                  <a:pt x="8651" y="3021"/>
                </a:moveTo>
                <a:cubicBezTo>
                  <a:pt x="8600" y="2984"/>
                  <a:pt x="8651" y="3023"/>
                  <a:pt x="8651" y="3021"/>
                </a:cubicBezTo>
                <a:close/>
                <a:moveTo>
                  <a:pt x="10985" y="3663"/>
                </a:moveTo>
                <a:cubicBezTo>
                  <a:pt x="11023" y="3605"/>
                  <a:pt x="10985" y="3663"/>
                  <a:pt x="10985" y="3663"/>
                </a:cubicBezTo>
                <a:close/>
                <a:moveTo>
                  <a:pt x="5349" y="791"/>
                </a:moveTo>
                <a:cubicBezTo>
                  <a:pt x="5410" y="744"/>
                  <a:pt x="5336" y="791"/>
                  <a:pt x="5349" y="791"/>
                </a:cubicBezTo>
                <a:close/>
                <a:moveTo>
                  <a:pt x="5942" y="810"/>
                </a:moveTo>
                <a:cubicBezTo>
                  <a:pt x="5940" y="809"/>
                  <a:pt x="5943" y="812"/>
                  <a:pt x="5942" y="810"/>
                </a:cubicBezTo>
                <a:close/>
                <a:moveTo>
                  <a:pt x="5977" y="799"/>
                </a:moveTo>
                <a:cubicBezTo>
                  <a:pt x="5974" y="768"/>
                  <a:pt x="5922" y="805"/>
                  <a:pt x="5942" y="810"/>
                </a:cubicBezTo>
                <a:cubicBezTo>
                  <a:pt x="5945" y="841"/>
                  <a:pt x="5997" y="804"/>
                  <a:pt x="5977" y="799"/>
                </a:cubicBezTo>
                <a:close/>
                <a:moveTo>
                  <a:pt x="10526" y="4564"/>
                </a:moveTo>
                <a:cubicBezTo>
                  <a:pt x="10526" y="4609"/>
                  <a:pt x="10605" y="4544"/>
                  <a:pt x="10575" y="4544"/>
                </a:cubicBezTo>
                <a:cubicBezTo>
                  <a:pt x="10561" y="4554"/>
                  <a:pt x="10537" y="4557"/>
                  <a:pt x="10526" y="4564"/>
                </a:cubicBezTo>
                <a:close/>
                <a:moveTo>
                  <a:pt x="6978" y="1554"/>
                </a:moveTo>
                <a:cubicBezTo>
                  <a:pt x="6980" y="1555"/>
                  <a:pt x="6978" y="1551"/>
                  <a:pt x="6978" y="1554"/>
                </a:cubicBezTo>
                <a:close/>
                <a:moveTo>
                  <a:pt x="6978" y="1554"/>
                </a:moveTo>
                <a:cubicBezTo>
                  <a:pt x="6939" y="1544"/>
                  <a:pt x="6980" y="1581"/>
                  <a:pt x="6978" y="1554"/>
                </a:cubicBezTo>
                <a:close/>
                <a:moveTo>
                  <a:pt x="6791" y="1099"/>
                </a:moveTo>
                <a:cubicBezTo>
                  <a:pt x="6803" y="1118"/>
                  <a:pt x="6817" y="1099"/>
                  <a:pt x="6836" y="1109"/>
                </a:cubicBezTo>
                <a:cubicBezTo>
                  <a:pt x="6859" y="1109"/>
                  <a:pt x="6791" y="1065"/>
                  <a:pt x="6791" y="1099"/>
                </a:cubicBezTo>
                <a:close/>
                <a:moveTo>
                  <a:pt x="5409" y="1840"/>
                </a:moveTo>
                <a:cubicBezTo>
                  <a:pt x="5450" y="1840"/>
                  <a:pt x="5364" y="1814"/>
                  <a:pt x="5377" y="1820"/>
                </a:cubicBezTo>
                <a:cubicBezTo>
                  <a:pt x="5364" y="1820"/>
                  <a:pt x="5384" y="1845"/>
                  <a:pt x="5409" y="1840"/>
                </a:cubicBezTo>
                <a:close/>
                <a:moveTo>
                  <a:pt x="8621" y="3530"/>
                </a:moveTo>
                <a:cubicBezTo>
                  <a:pt x="8663" y="3523"/>
                  <a:pt x="8635" y="3513"/>
                  <a:pt x="8635" y="3491"/>
                </a:cubicBezTo>
                <a:cubicBezTo>
                  <a:pt x="8660" y="3459"/>
                  <a:pt x="8548" y="3530"/>
                  <a:pt x="8621" y="3530"/>
                </a:cubicBezTo>
                <a:close/>
                <a:moveTo>
                  <a:pt x="7193" y="657"/>
                </a:moveTo>
                <a:cubicBezTo>
                  <a:pt x="7193" y="696"/>
                  <a:pt x="7268" y="647"/>
                  <a:pt x="7238" y="647"/>
                </a:cubicBezTo>
                <a:cubicBezTo>
                  <a:pt x="7220" y="657"/>
                  <a:pt x="7202" y="628"/>
                  <a:pt x="7193" y="657"/>
                </a:cubicBezTo>
                <a:close/>
                <a:moveTo>
                  <a:pt x="8621" y="3112"/>
                </a:moveTo>
                <a:cubicBezTo>
                  <a:pt x="8634" y="3108"/>
                  <a:pt x="8667" y="3068"/>
                  <a:pt x="8637" y="3068"/>
                </a:cubicBezTo>
                <a:cubicBezTo>
                  <a:pt x="8641" y="3059"/>
                  <a:pt x="8578" y="3112"/>
                  <a:pt x="8621" y="3112"/>
                </a:cubicBezTo>
                <a:close/>
                <a:moveTo>
                  <a:pt x="8805" y="2271"/>
                </a:moveTo>
                <a:cubicBezTo>
                  <a:pt x="8806" y="2310"/>
                  <a:pt x="8827" y="2275"/>
                  <a:pt x="8846" y="2291"/>
                </a:cubicBezTo>
                <a:cubicBezTo>
                  <a:pt x="8893" y="2291"/>
                  <a:pt x="8805" y="2228"/>
                  <a:pt x="8805" y="2271"/>
                </a:cubicBezTo>
                <a:close/>
                <a:moveTo>
                  <a:pt x="8631" y="2746"/>
                </a:moveTo>
                <a:cubicBezTo>
                  <a:pt x="8628" y="2742"/>
                  <a:pt x="8625" y="2739"/>
                  <a:pt x="8621" y="2736"/>
                </a:cubicBezTo>
                <a:cubicBezTo>
                  <a:pt x="8606" y="2739"/>
                  <a:pt x="8569" y="2780"/>
                  <a:pt x="8585" y="2780"/>
                </a:cubicBezTo>
                <a:cubicBezTo>
                  <a:pt x="8601" y="2763"/>
                  <a:pt x="8620" y="2772"/>
                  <a:pt x="8631" y="2746"/>
                </a:cubicBezTo>
                <a:close/>
                <a:moveTo>
                  <a:pt x="5906" y="1180"/>
                </a:moveTo>
                <a:cubicBezTo>
                  <a:pt x="5905" y="1188"/>
                  <a:pt x="5907" y="1197"/>
                  <a:pt x="5911" y="1204"/>
                </a:cubicBezTo>
                <a:cubicBezTo>
                  <a:pt x="5972" y="1209"/>
                  <a:pt x="5962" y="1171"/>
                  <a:pt x="5957" y="1173"/>
                </a:cubicBezTo>
                <a:cubicBezTo>
                  <a:pt x="5958" y="1173"/>
                  <a:pt x="5906" y="1167"/>
                  <a:pt x="5906" y="1180"/>
                </a:cubicBezTo>
                <a:close/>
                <a:moveTo>
                  <a:pt x="6900" y="1080"/>
                </a:moveTo>
                <a:cubicBezTo>
                  <a:pt x="6901" y="1079"/>
                  <a:pt x="6901" y="1079"/>
                  <a:pt x="6901" y="1079"/>
                </a:cubicBezTo>
                <a:cubicBezTo>
                  <a:pt x="6897" y="1079"/>
                  <a:pt x="6896" y="1080"/>
                  <a:pt x="6900" y="1080"/>
                </a:cubicBezTo>
                <a:close/>
                <a:moveTo>
                  <a:pt x="6901" y="1079"/>
                </a:moveTo>
                <a:cubicBezTo>
                  <a:pt x="6909" y="1079"/>
                  <a:pt x="6932" y="1079"/>
                  <a:pt x="6933" y="1080"/>
                </a:cubicBezTo>
                <a:cubicBezTo>
                  <a:pt x="6949" y="1080"/>
                  <a:pt x="6987" y="1048"/>
                  <a:pt x="6957" y="1048"/>
                </a:cubicBezTo>
                <a:cubicBezTo>
                  <a:pt x="6914" y="1061"/>
                  <a:pt x="6929" y="1058"/>
                  <a:pt x="6901" y="1079"/>
                </a:cubicBezTo>
                <a:close/>
                <a:moveTo>
                  <a:pt x="9200" y="2421"/>
                </a:moveTo>
                <a:cubicBezTo>
                  <a:pt x="9194" y="2422"/>
                  <a:pt x="9120" y="2423"/>
                  <a:pt x="9120" y="2418"/>
                </a:cubicBezTo>
                <a:cubicBezTo>
                  <a:pt x="9160" y="2460"/>
                  <a:pt x="9198" y="2421"/>
                  <a:pt x="9200" y="2421"/>
                </a:cubicBezTo>
                <a:close/>
                <a:moveTo>
                  <a:pt x="8747" y="1766"/>
                </a:moveTo>
                <a:cubicBezTo>
                  <a:pt x="8743" y="1722"/>
                  <a:pt x="8727" y="1744"/>
                  <a:pt x="8683" y="1797"/>
                </a:cubicBezTo>
                <a:cubicBezTo>
                  <a:pt x="8683" y="1823"/>
                  <a:pt x="8786" y="1766"/>
                  <a:pt x="8747" y="1766"/>
                </a:cubicBezTo>
                <a:close/>
                <a:moveTo>
                  <a:pt x="6461" y="1739"/>
                </a:moveTo>
                <a:cubicBezTo>
                  <a:pt x="6465" y="1816"/>
                  <a:pt x="6556" y="1735"/>
                  <a:pt x="6523" y="1735"/>
                </a:cubicBezTo>
                <a:cubicBezTo>
                  <a:pt x="6507" y="1738"/>
                  <a:pt x="6485" y="1736"/>
                  <a:pt x="6467" y="1735"/>
                </a:cubicBezTo>
                <a:cubicBezTo>
                  <a:pt x="6476" y="1736"/>
                  <a:pt x="6467" y="1739"/>
                  <a:pt x="6461" y="1739"/>
                </a:cubicBezTo>
                <a:close/>
                <a:moveTo>
                  <a:pt x="6461" y="1739"/>
                </a:moveTo>
                <a:cubicBezTo>
                  <a:pt x="6461" y="1737"/>
                  <a:pt x="6461" y="1736"/>
                  <a:pt x="6461" y="1735"/>
                </a:cubicBezTo>
                <a:cubicBezTo>
                  <a:pt x="6463" y="1735"/>
                  <a:pt x="6465" y="1735"/>
                  <a:pt x="6467" y="1735"/>
                </a:cubicBezTo>
                <a:cubicBezTo>
                  <a:pt x="6465" y="1735"/>
                  <a:pt x="6463" y="1735"/>
                  <a:pt x="6461" y="1735"/>
                </a:cubicBezTo>
                <a:cubicBezTo>
                  <a:pt x="6461" y="1735"/>
                  <a:pt x="6461" y="1735"/>
                  <a:pt x="6461" y="1735"/>
                </a:cubicBezTo>
                <a:cubicBezTo>
                  <a:pt x="6461" y="1735"/>
                  <a:pt x="6461" y="1735"/>
                  <a:pt x="6461" y="1735"/>
                </a:cubicBezTo>
                <a:cubicBezTo>
                  <a:pt x="6460" y="1735"/>
                  <a:pt x="6459" y="1735"/>
                  <a:pt x="6458" y="1735"/>
                </a:cubicBezTo>
                <a:cubicBezTo>
                  <a:pt x="6459" y="1735"/>
                  <a:pt x="6460" y="1735"/>
                  <a:pt x="6461" y="1735"/>
                </a:cubicBezTo>
                <a:cubicBezTo>
                  <a:pt x="6455" y="1738"/>
                  <a:pt x="6457" y="1739"/>
                  <a:pt x="6461" y="1739"/>
                </a:cubicBezTo>
                <a:close/>
                <a:moveTo>
                  <a:pt x="8621" y="928"/>
                </a:moveTo>
                <a:cubicBezTo>
                  <a:pt x="8621" y="923"/>
                  <a:pt x="8703" y="923"/>
                  <a:pt x="8734" y="923"/>
                </a:cubicBezTo>
                <a:cubicBezTo>
                  <a:pt x="8700" y="895"/>
                  <a:pt x="8671" y="886"/>
                  <a:pt x="8621" y="928"/>
                </a:cubicBezTo>
                <a:close/>
                <a:moveTo>
                  <a:pt x="8734" y="923"/>
                </a:moveTo>
                <a:cubicBezTo>
                  <a:pt x="8735" y="923"/>
                  <a:pt x="8735" y="923"/>
                  <a:pt x="8735" y="924"/>
                </a:cubicBezTo>
                <a:cubicBezTo>
                  <a:pt x="8752" y="924"/>
                  <a:pt x="8748" y="923"/>
                  <a:pt x="8734" y="923"/>
                </a:cubicBezTo>
                <a:close/>
                <a:moveTo>
                  <a:pt x="9735" y="2733"/>
                </a:moveTo>
                <a:cubicBezTo>
                  <a:pt x="9742" y="2729"/>
                  <a:pt x="9826" y="2671"/>
                  <a:pt x="9791" y="2671"/>
                </a:cubicBezTo>
                <a:cubicBezTo>
                  <a:pt x="9785" y="2673"/>
                  <a:pt x="9653" y="2733"/>
                  <a:pt x="9735" y="2733"/>
                </a:cubicBezTo>
                <a:close/>
                <a:moveTo>
                  <a:pt x="8873" y="2328"/>
                </a:moveTo>
                <a:cubicBezTo>
                  <a:pt x="8861" y="2328"/>
                  <a:pt x="8964" y="2403"/>
                  <a:pt x="8964" y="2342"/>
                </a:cubicBezTo>
                <a:cubicBezTo>
                  <a:pt x="8914" y="2292"/>
                  <a:pt x="8899" y="2310"/>
                  <a:pt x="8873" y="2328"/>
                </a:cubicBezTo>
                <a:close/>
                <a:moveTo>
                  <a:pt x="6657" y="1704"/>
                </a:moveTo>
                <a:cubicBezTo>
                  <a:pt x="6628" y="1704"/>
                  <a:pt x="6614" y="1698"/>
                  <a:pt x="6624" y="1735"/>
                </a:cubicBezTo>
                <a:cubicBezTo>
                  <a:pt x="6624" y="1731"/>
                  <a:pt x="6686" y="1743"/>
                  <a:pt x="6686" y="1716"/>
                </a:cubicBezTo>
                <a:cubicBezTo>
                  <a:pt x="6685" y="1671"/>
                  <a:pt x="6677" y="1654"/>
                  <a:pt x="6657" y="1704"/>
                </a:cubicBezTo>
                <a:close/>
                <a:moveTo>
                  <a:pt x="5372" y="799"/>
                </a:moveTo>
                <a:cubicBezTo>
                  <a:pt x="5332" y="800"/>
                  <a:pt x="5282" y="799"/>
                  <a:pt x="5251" y="799"/>
                </a:cubicBezTo>
                <a:cubicBezTo>
                  <a:pt x="5251" y="830"/>
                  <a:pt x="5251" y="830"/>
                  <a:pt x="5251" y="830"/>
                </a:cubicBezTo>
                <a:cubicBezTo>
                  <a:pt x="5282" y="835"/>
                  <a:pt x="5455" y="799"/>
                  <a:pt x="5372" y="799"/>
                </a:cubicBezTo>
                <a:close/>
                <a:moveTo>
                  <a:pt x="10118" y="2547"/>
                </a:moveTo>
                <a:cubicBezTo>
                  <a:pt x="10118" y="2548"/>
                  <a:pt x="10025" y="2492"/>
                  <a:pt x="10025" y="2513"/>
                </a:cubicBezTo>
                <a:cubicBezTo>
                  <a:pt x="10023" y="2519"/>
                  <a:pt x="10036" y="2546"/>
                  <a:pt x="10041" y="2546"/>
                </a:cubicBezTo>
                <a:cubicBezTo>
                  <a:pt x="10038" y="2548"/>
                  <a:pt x="10019" y="2544"/>
                  <a:pt x="10016" y="2546"/>
                </a:cubicBezTo>
                <a:cubicBezTo>
                  <a:pt x="10019" y="2546"/>
                  <a:pt x="10033" y="2577"/>
                  <a:pt x="10073" y="2577"/>
                </a:cubicBezTo>
                <a:cubicBezTo>
                  <a:pt x="10083" y="2562"/>
                  <a:pt x="10111" y="2592"/>
                  <a:pt x="10118" y="2547"/>
                </a:cubicBezTo>
                <a:close/>
                <a:moveTo>
                  <a:pt x="6603" y="711"/>
                </a:moveTo>
                <a:cubicBezTo>
                  <a:pt x="6599" y="711"/>
                  <a:pt x="6599" y="711"/>
                  <a:pt x="6599" y="711"/>
                </a:cubicBezTo>
                <a:cubicBezTo>
                  <a:pt x="6548" y="680"/>
                  <a:pt x="6432" y="709"/>
                  <a:pt x="6441" y="711"/>
                </a:cubicBezTo>
                <a:cubicBezTo>
                  <a:pt x="6445" y="762"/>
                  <a:pt x="6578" y="711"/>
                  <a:pt x="6603" y="711"/>
                </a:cubicBezTo>
                <a:close/>
                <a:moveTo>
                  <a:pt x="8749" y="2348"/>
                </a:moveTo>
                <a:cubicBezTo>
                  <a:pt x="8752" y="2385"/>
                  <a:pt x="8970" y="2403"/>
                  <a:pt x="8749" y="2348"/>
                </a:cubicBezTo>
                <a:close/>
                <a:moveTo>
                  <a:pt x="6326" y="958"/>
                </a:moveTo>
                <a:cubicBezTo>
                  <a:pt x="6306" y="961"/>
                  <a:pt x="6218" y="982"/>
                  <a:pt x="6218" y="989"/>
                </a:cubicBezTo>
                <a:cubicBezTo>
                  <a:pt x="6223" y="995"/>
                  <a:pt x="6221" y="992"/>
                  <a:pt x="6221" y="992"/>
                </a:cubicBezTo>
                <a:cubicBezTo>
                  <a:pt x="6342" y="992"/>
                  <a:pt x="6342" y="992"/>
                  <a:pt x="6342" y="992"/>
                </a:cubicBezTo>
                <a:cubicBezTo>
                  <a:pt x="6350" y="992"/>
                  <a:pt x="6334" y="958"/>
                  <a:pt x="6326" y="958"/>
                </a:cubicBezTo>
                <a:close/>
                <a:moveTo>
                  <a:pt x="6667" y="487"/>
                </a:moveTo>
                <a:cubicBezTo>
                  <a:pt x="6728" y="495"/>
                  <a:pt x="6759" y="486"/>
                  <a:pt x="6820" y="487"/>
                </a:cubicBezTo>
                <a:cubicBezTo>
                  <a:pt x="6796" y="487"/>
                  <a:pt x="6824" y="399"/>
                  <a:pt x="6741" y="424"/>
                </a:cubicBezTo>
                <a:cubicBezTo>
                  <a:pt x="6751" y="421"/>
                  <a:pt x="6582" y="487"/>
                  <a:pt x="6667" y="487"/>
                </a:cubicBezTo>
                <a:close/>
                <a:moveTo>
                  <a:pt x="8616" y="2457"/>
                </a:moveTo>
                <a:cubicBezTo>
                  <a:pt x="8519" y="2481"/>
                  <a:pt x="8659" y="2559"/>
                  <a:pt x="8652" y="2546"/>
                </a:cubicBezTo>
                <a:cubicBezTo>
                  <a:pt x="8702" y="2647"/>
                  <a:pt x="8628" y="2315"/>
                  <a:pt x="8616" y="2457"/>
                </a:cubicBezTo>
                <a:close/>
                <a:moveTo>
                  <a:pt x="6199" y="768"/>
                </a:moveTo>
                <a:cubicBezTo>
                  <a:pt x="6198" y="810"/>
                  <a:pt x="6220" y="799"/>
                  <a:pt x="6256" y="799"/>
                </a:cubicBezTo>
                <a:cubicBezTo>
                  <a:pt x="6241" y="801"/>
                  <a:pt x="6281" y="797"/>
                  <a:pt x="6312" y="799"/>
                </a:cubicBezTo>
                <a:cubicBezTo>
                  <a:pt x="6312" y="768"/>
                  <a:pt x="6312" y="768"/>
                  <a:pt x="6312" y="768"/>
                </a:cubicBezTo>
                <a:cubicBezTo>
                  <a:pt x="6218" y="733"/>
                  <a:pt x="6173" y="736"/>
                  <a:pt x="6102" y="736"/>
                </a:cubicBezTo>
                <a:cubicBezTo>
                  <a:pt x="6121" y="748"/>
                  <a:pt x="6198" y="817"/>
                  <a:pt x="6199" y="768"/>
                </a:cubicBezTo>
                <a:close/>
                <a:moveTo>
                  <a:pt x="7685" y="768"/>
                </a:moveTo>
                <a:cubicBezTo>
                  <a:pt x="7685" y="736"/>
                  <a:pt x="7685" y="736"/>
                  <a:pt x="7685" y="736"/>
                </a:cubicBezTo>
                <a:cubicBezTo>
                  <a:pt x="7622" y="695"/>
                  <a:pt x="7525" y="686"/>
                  <a:pt x="7525" y="767"/>
                </a:cubicBezTo>
                <a:cubicBezTo>
                  <a:pt x="7539" y="796"/>
                  <a:pt x="7591" y="787"/>
                  <a:pt x="7685" y="768"/>
                </a:cubicBezTo>
                <a:close/>
                <a:moveTo>
                  <a:pt x="8702" y="3232"/>
                </a:moveTo>
                <a:cubicBezTo>
                  <a:pt x="8715" y="3225"/>
                  <a:pt x="8714" y="3214"/>
                  <a:pt x="8714" y="3197"/>
                </a:cubicBezTo>
                <a:cubicBezTo>
                  <a:pt x="8740" y="3181"/>
                  <a:pt x="8754" y="3181"/>
                  <a:pt x="8746" y="3135"/>
                </a:cubicBezTo>
                <a:cubicBezTo>
                  <a:pt x="8746" y="3171"/>
                  <a:pt x="8683" y="3060"/>
                  <a:pt x="8683" y="3131"/>
                </a:cubicBezTo>
                <a:cubicBezTo>
                  <a:pt x="8678" y="3107"/>
                  <a:pt x="8684" y="3088"/>
                  <a:pt x="8663" y="3080"/>
                </a:cubicBezTo>
                <a:cubicBezTo>
                  <a:pt x="8679" y="3096"/>
                  <a:pt x="8587" y="3171"/>
                  <a:pt x="8590" y="3168"/>
                </a:cubicBezTo>
                <a:cubicBezTo>
                  <a:pt x="8590" y="3173"/>
                  <a:pt x="8625" y="3167"/>
                  <a:pt x="8626" y="3170"/>
                </a:cubicBezTo>
                <a:cubicBezTo>
                  <a:pt x="8611" y="3170"/>
                  <a:pt x="8629" y="3201"/>
                  <a:pt x="8613" y="3201"/>
                </a:cubicBezTo>
                <a:cubicBezTo>
                  <a:pt x="8619" y="3204"/>
                  <a:pt x="8644" y="3222"/>
                  <a:pt x="8643" y="3229"/>
                </a:cubicBezTo>
                <a:cubicBezTo>
                  <a:pt x="8656" y="3221"/>
                  <a:pt x="8655" y="3208"/>
                  <a:pt x="8674" y="3201"/>
                </a:cubicBezTo>
                <a:cubicBezTo>
                  <a:pt x="8679" y="3201"/>
                  <a:pt x="8683" y="3209"/>
                  <a:pt x="8683" y="3218"/>
                </a:cubicBezTo>
                <a:cubicBezTo>
                  <a:pt x="8683" y="3216"/>
                  <a:pt x="8683" y="3216"/>
                  <a:pt x="8683" y="3216"/>
                </a:cubicBezTo>
                <a:cubicBezTo>
                  <a:pt x="8683" y="3224"/>
                  <a:pt x="8689" y="3230"/>
                  <a:pt x="8702" y="3232"/>
                </a:cubicBezTo>
                <a:close/>
                <a:moveTo>
                  <a:pt x="8643" y="3229"/>
                </a:moveTo>
                <a:cubicBezTo>
                  <a:pt x="8641" y="3230"/>
                  <a:pt x="8639" y="3231"/>
                  <a:pt x="8637" y="3232"/>
                </a:cubicBezTo>
                <a:cubicBezTo>
                  <a:pt x="8641" y="3232"/>
                  <a:pt x="8643" y="3231"/>
                  <a:pt x="8643" y="3229"/>
                </a:cubicBezTo>
                <a:close/>
                <a:moveTo>
                  <a:pt x="8663" y="3080"/>
                </a:moveTo>
                <a:cubicBezTo>
                  <a:pt x="8661" y="3078"/>
                  <a:pt x="8658" y="3076"/>
                  <a:pt x="8653" y="3076"/>
                </a:cubicBezTo>
                <a:cubicBezTo>
                  <a:pt x="8657" y="3077"/>
                  <a:pt x="8660" y="3078"/>
                  <a:pt x="8663" y="3080"/>
                </a:cubicBezTo>
                <a:close/>
                <a:moveTo>
                  <a:pt x="8683" y="3218"/>
                </a:moveTo>
                <a:cubicBezTo>
                  <a:pt x="8683" y="3247"/>
                  <a:pt x="8686" y="3232"/>
                  <a:pt x="8683" y="3218"/>
                </a:cubicBezTo>
                <a:close/>
                <a:moveTo>
                  <a:pt x="8215" y="2452"/>
                </a:moveTo>
                <a:cubicBezTo>
                  <a:pt x="8266" y="2500"/>
                  <a:pt x="8434" y="2494"/>
                  <a:pt x="8434" y="2404"/>
                </a:cubicBezTo>
                <a:cubicBezTo>
                  <a:pt x="8372" y="2375"/>
                  <a:pt x="8215" y="2395"/>
                  <a:pt x="8215" y="2452"/>
                </a:cubicBezTo>
                <a:close/>
                <a:moveTo>
                  <a:pt x="10190" y="3944"/>
                </a:moveTo>
                <a:cubicBezTo>
                  <a:pt x="10192" y="3972"/>
                  <a:pt x="10399" y="3999"/>
                  <a:pt x="10399" y="3980"/>
                </a:cubicBezTo>
                <a:cubicBezTo>
                  <a:pt x="10343" y="3923"/>
                  <a:pt x="10196" y="3842"/>
                  <a:pt x="10109" y="3888"/>
                </a:cubicBezTo>
                <a:cubicBezTo>
                  <a:pt x="10125" y="3928"/>
                  <a:pt x="10147" y="3919"/>
                  <a:pt x="10189" y="3919"/>
                </a:cubicBezTo>
                <a:cubicBezTo>
                  <a:pt x="10181" y="3922"/>
                  <a:pt x="10172" y="3939"/>
                  <a:pt x="10190" y="3944"/>
                </a:cubicBezTo>
                <a:cubicBezTo>
                  <a:pt x="10188" y="3943"/>
                  <a:pt x="10191" y="3946"/>
                  <a:pt x="10190" y="3944"/>
                </a:cubicBezTo>
                <a:close/>
                <a:moveTo>
                  <a:pt x="5625" y="643"/>
                </a:moveTo>
                <a:cubicBezTo>
                  <a:pt x="5652" y="643"/>
                  <a:pt x="5813" y="643"/>
                  <a:pt x="5813" y="643"/>
                </a:cubicBezTo>
                <a:cubicBezTo>
                  <a:pt x="5707" y="515"/>
                  <a:pt x="5493" y="643"/>
                  <a:pt x="5401" y="643"/>
                </a:cubicBezTo>
                <a:cubicBezTo>
                  <a:pt x="5473" y="641"/>
                  <a:pt x="5565" y="643"/>
                  <a:pt x="5625" y="643"/>
                </a:cubicBezTo>
                <a:close/>
                <a:moveTo>
                  <a:pt x="3704" y="3638"/>
                </a:moveTo>
                <a:cubicBezTo>
                  <a:pt x="3663" y="3565"/>
                  <a:pt x="3649" y="3555"/>
                  <a:pt x="3616" y="3482"/>
                </a:cubicBezTo>
                <a:cubicBezTo>
                  <a:pt x="3640" y="3482"/>
                  <a:pt x="3626" y="3472"/>
                  <a:pt x="3598" y="3472"/>
                </a:cubicBezTo>
                <a:cubicBezTo>
                  <a:pt x="3609" y="3458"/>
                  <a:pt x="3659" y="3388"/>
                  <a:pt x="3636" y="3388"/>
                </a:cubicBezTo>
                <a:cubicBezTo>
                  <a:pt x="3598" y="3396"/>
                  <a:pt x="3618" y="3405"/>
                  <a:pt x="3589" y="3420"/>
                </a:cubicBezTo>
                <a:cubicBezTo>
                  <a:pt x="3589" y="3394"/>
                  <a:pt x="3408" y="3368"/>
                  <a:pt x="3527" y="3513"/>
                </a:cubicBezTo>
                <a:cubicBezTo>
                  <a:pt x="3579" y="3575"/>
                  <a:pt x="3648" y="3605"/>
                  <a:pt x="3694" y="3662"/>
                </a:cubicBezTo>
                <a:cubicBezTo>
                  <a:pt x="3708" y="3653"/>
                  <a:pt x="3748" y="3638"/>
                  <a:pt x="3704" y="3638"/>
                </a:cubicBezTo>
                <a:close/>
                <a:moveTo>
                  <a:pt x="3700" y="3669"/>
                </a:moveTo>
                <a:cubicBezTo>
                  <a:pt x="3698" y="3667"/>
                  <a:pt x="3696" y="3665"/>
                  <a:pt x="3694" y="3662"/>
                </a:cubicBezTo>
                <a:cubicBezTo>
                  <a:pt x="3688" y="3666"/>
                  <a:pt x="3687" y="3669"/>
                  <a:pt x="3700" y="3669"/>
                </a:cubicBezTo>
                <a:close/>
                <a:moveTo>
                  <a:pt x="5714" y="711"/>
                </a:moveTo>
                <a:cubicBezTo>
                  <a:pt x="5755" y="711"/>
                  <a:pt x="5755" y="711"/>
                  <a:pt x="5755" y="711"/>
                </a:cubicBezTo>
                <a:cubicBezTo>
                  <a:pt x="5832" y="711"/>
                  <a:pt x="5603" y="665"/>
                  <a:pt x="5542" y="677"/>
                </a:cubicBezTo>
                <a:cubicBezTo>
                  <a:pt x="5484" y="688"/>
                  <a:pt x="5388" y="645"/>
                  <a:pt x="5407" y="738"/>
                </a:cubicBezTo>
                <a:cubicBezTo>
                  <a:pt x="5424" y="819"/>
                  <a:pt x="5701" y="773"/>
                  <a:pt x="5714" y="711"/>
                </a:cubicBezTo>
                <a:close/>
                <a:moveTo>
                  <a:pt x="6906" y="674"/>
                </a:moveTo>
                <a:cubicBezTo>
                  <a:pt x="6871" y="674"/>
                  <a:pt x="6874" y="644"/>
                  <a:pt x="6842" y="643"/>
                </a:cubicBezTo>
                <a:cubicBezTo>
                  <a:pt x="6842" y="580"/>
                  <a:pt x="6842" y="580"/>
                  <a:pt x="6842" y="580"/>
                </a:cubicBezTo>
                <a:cubicBezTo>
                  <a:pt x="6936" y="565"/>
                  <a:pt x="7001" y="598"/>
                  <a:pt x="7061" y="611"/>
                </a:cubicBezTo>
                <a:cubicBezTo>
                  <a:pt x="7133" y="626"/>
                  <a:pt x="7213" y="600"/>
                  <a:pt x="7165" y="643"/>
                </a:cubicBezTo>
                <a:cubicBezTo>
                  <a:pt x="7173" y="643"/>
                  <a:pt x="7188" y="681"/>
                  <a:pt x="7186" y="676"/>
                </a:cubicBezTo>
                <a:cubicBezTo>
                  <a:pt x="7186" y="695"/>
                  <a:pt x="7161" y="705"/>
                  <a:pt x="7133" y="705"/>
                </a:cubicBezTo>
                <a:cubicBezTo>
                  <a:pt x="7216" y="705"/>
                  <a:pt x="7305" y="697"/>
                  <a:pt x="7373" y="724"/>
                </a:cubicBezTo>
                <a:cubicBezTo>
                  <a:pt x="7373" y="811"/>
                  <a:pt x="7000" y="705"/>
                  <a:pt x="7055" y="705"/>
                </a:cubicBezTo>
                <a:cubicBezTo>
                  <a:pt x="6979" y="713"/>
                  <a:pt x="6925" y="701"/>
                  <a:pt x="6906" y="674"/>
                </a:cubicBezTo>
                <a:close/>
                <a:moveTo>
                  <a:pt x="7108" y="700"/>
                </a:moveTo>
                <a:cubicBezTo>
                  <a:pt x="7109" y="697"/>
                  <a:pt x="7095" y="693"/>
                  <a:pt x="7108" y="700"/>
                </a:cubicBezTo>
                <a:close/>
                <a:moveTo>
                  <a:pt x="6209" y="612"/>
                </a:moveTo>
                <a:cubicBezTo>
                  <a:pt x="6218" y="612"/>
                  <a:pt x="6222" y="610"/>
                  <a:pt x="6224" y="607"/>
                </a:cubicBezTo>
                <a:cubicBezTo>
                  <a:pt x="6219" y="608"/>
                  <a:pt x="6214" y="610"/>
                  <a:pt x="6209" y="612"/>
                </a:cubicBezTo>
                <a:close/>
                <a:moveTo>
                  <a:pt x="6212" y="581"/>
                </a:moveTo>
                <a:cubicBezTo>
                  <a:pt x="6207" y="584"/>
                  <a:pt x="6227" y="599"/>
                  <a:pt x="6224" y="607"/>
                </a:cubicBezTo>
                <a:cubicBezTo>
                  <a:pt x="6285" y="586"/>
                  <a:pt x="6245" y="584"/>
                  <a:pt x="6303" y="612"/>
                </a:cubicBezTo>
                <a:cubicBezTo>
                  <a:pt x="6273" y="613"/>
                  <a:pt x="6250" y="609"/>
                  <a:pt x="6218" y="612"/>
                </a:cubicBezTo>
                <a:cubicBezTo>
                  <a:pt x="6218" y="643"/>
                  <a:pt x="6218" y="643"/>
                  <a:pt x="6218" y="643"/>
                </a:cubicBezTo>
                <a:cubicBezTo>
                  <a:pt x="6343" y="686"/>
                  <a:pt x="6468" y="674"/>
                  <a:pt x="6600" y="674"/>
                </a:cubicBezTo>
                <a:cubicBezTo>
                  <a:pt x="6648" y="723"/>
                  <a:pt x="6747" y="718"/>
                  <a:pt x="6798" y="674"/>
                </a:cubicBezTo>
                <a:cubicBezTo>
                  <a:pt x="6811" y="686"/>
                  <a:pt x="6815" y="685"/>
                  <a:pt x="6812" y="672"/>
                </a:cubicBezTo>
                <a:cubicBezTo>
                  <a:pt x="6812" y="664"/>
                  <a:pt x="6744" y="647"/>
                  <a:pt x="6718" y="643"/>
                </a:cubicBezTo>
                <a:cubicBezTo>
                  <a:pt x="6734" y="630"/>
                  <a:pt x="6770" y="612"/>
                  <a:pt x="6712" y="612"/>
                </a:cubicBezTo>
                <a:cubicBezTo>
                  <a:pt x="6705" y="609"/>
                  <a:pt x="6615" y="580"/>
                  <a:pt x="6595" y="580"/>
                </a:cubicBezTo>
                <a:cubicBezTo>
                  <a:pt x="6547" y="538"/>
                  <a:pt x="6485" y="539"/>
                  <a:pt x="6437" y="580"/>
                </a:cubicBezTo>
                <a:cubicBezTo>
                  <a:pt x="6440" y="488"/>
                  <a:pt x="6125" y="479"/>
                  <a:pt x="6125" y="558"/>
                </a:cubicBezTo>
                <a:cubicBezTo>
                  <a:pt x="6149" y="583"/>
                  <a:pt x="6176" y="581"/>
                  <a:pt x="6212" y="581"/>
                </a:cubicBezTo>
                <a:close/>
                <a:moveTo>
                  <a:pt x="4464" y="924"/>
                </a:moveTo>
                <a:cubicBezTo>
                  <a:pt x="4509" y="914"/>
                  <a:pt x="4560" y="923"/>
                  <a:pt x="4628" y="924"/>
                </a:cubicBezTo>
                <a:cubicBezTo>
                  <a:pt x="4626" y="924"/>
                  <a:pt x="4668" y="910"/>
                  <a:pt x="4683" y="901"/>
                </a:cubicBezTo>
                <a:cubicBezTo>
                  <a:pt x="4689" y="911"/>
                  <a:pt x="4688" y="924"/>
                  <a:pt x="4697" y="924"/>
                </a:cubicBezTo>
                <a:cubicBezTo>
                  <a:pt x="4782" y="931"/>
                  <a:pt x="4906" y="830"/>
                  <a:pt x="4932" y="830"/>
                </a:cubicBezTo>
                <a:cubicBezTo>
                  <a:pt x="4935" y="850"/>
                  <a:pt x="4951" y="892"/>
                  <a:pt x="4980" y="892"/>
                </a:cubicBezTo>
                <a:cubicBezTo>
                  <a:pt x="4941" y="893"/>
                  <a:pt x="4817" y="915"/>
                  <a:pt x="4817" y="955"/>
                </a:cubicBezTo>
                <a:cubicBezTo>
                  <a:pt x="4816" y="954"/>
                  <a:pt x="4816" y="954"/>
                  <a:pt x="4815" y="953"/>
                </a:cubicBezTo>
                <a:cubicBezTo>
                  <a:pt x="4815" y="954"/>
                  <a:pt x="4813" y="955"/>
                  <a:pt x="4810" y="955"/>
                </a:cubicBezTo>
                <a:cubicBezTo>
                  <a:pt x="4930" y="1012"/>
                  <a:pt x="4965" y="892"/>
                  <a:pt x="4994" y="892"/>
                </a:cubicBezTo>
                <a:cubicBezTo>
                  <a:pt x="5072" y="869"/>
                  <a:pt x="5098" y="859"/>
                  <a:pt x="5158" y="819"/>
                </a:cubicBezTo>
                <a:cubicBezTo>
                  <a:pt x="5158" y="854"/>
                  <a:pt x="5186" y="801"/>
                  <a:pt x="5189" y="795"/>
                </a:cubicBezTo>
                <a:cubicBezTo>
                  <a:pt x="5189" y="800"/>
                  <a:pt x="5137" y="800"/>
                  <a:pt x="5133" y="799"/>
                </a:cubicBezTo>
                <a:cubicBezTo>
                  <a:pt x="5133" y="788"/>
                  <a:pt x="5132" y="778"/>
                  <a:pt x="5131" y="768"/>
                </a:cubicBezTo>
                <a:cubicBezTo>
                  <a:pt x="5139" y="766"/>
                  <a:pt x="5220" y="773"/>
                  <a:pt x="5220" y="762"/>
                </a:cubicBezTo>
                <a:cubicBezTo>
                  <a:pt x="5108" y="693"/>
                  <a:pt x="4880" y="734"/>
                  <a:pt x="4762" y="768"/>
                </a:cubicBezTo>
                <a:cubicBezTo>
                  <a:pt x="4721" y="779"/>
                  <a:pt x="4649" y="836"/>
                  <a:pt x="4616" y="846"/>
                </a:cubicBezTo>
                <a:cubicBezTo>
                  <a:pt x="4605" y="849"/>
                  <a:pt x="4424" y="924"/>
                  <a:pt x="4464" y="924"/>
                </a:cubicBezTo>
                <a:close/>
                <a:moveTo>
                  <a:pt x="4815" y="953"/>
                </a:moveTo>
                <a:cubicBezTo>
                  <a:pt x="4816" y="951"/>
                  <a:pt x="4807" y="947"/>
                  <a:pt x="4815" y="953"/>
                </a:cubicBezTo>
                <a:close/>
                <a:moveTo>
                  <a:pt x="7997" y="2265"/>
                </a:moveTo>
                <a:cubicBezTo>
                  <a:pt x="7997" y="2262"/>
                  <a:pt x="7998" y="2260"/>
                  <a:pt x="7998" y="2257"/>
                </a:cubicBezTo>
                <a:cubicBezTo>
                  <a:pt x="7996" y="2256"/>
                  <a:pt x="7996" y="2259"/>
                  <a:pt x="7997" y="2265"/>
                </a:cubicBezTo>
                <a:close/>
                <a:moveTo>
                  <a:pt x="8529" y="2359"/>
                </a:moveTo>
                <a:cubicBezTo>
                  <a:pt x="8527" y="2357"/>
                  <a:pt x="8526" y="2356"/>
                  <a:pt x="8524" y="2355"/>
                </a:cubicBezTo>
                <a:cubicBezTo>
                  <a:pt x="8523" y="2357"/>
                  <a:pt x="8524" y="2359"/>
                  <a:pt x="8529" y="2359"/>
                </a:cubicBezTo>
                <a:close/>
                <a:moveTo>
                  <a:pt x="8619" y="2308"/>
                </a:moveTo>
                <a:cubicBezTo>
                  <a:pt x="8607" y="2308"/>
                  <a:pt x="8530" y="2344"/>
                  <a:pt x="8524" y="2355"/>
                </a:cubicBezTo>
                <a:cubicBezTo>
                  <a:pt x="8499" y="2336"/>
                  <a:pt x="8487" y="2340"/>
                  <a:pt x="8452" y="2328"/>
                </a:cubicBezTo>
                <a:cubicBezTo>
                  <a:pt x="8424" y="2328"/>
                  <a:pt x="8357" y="2296"/>
                  <a:pt x="8373" y="2296"/>
                </a:cubicBezTo>
                <a:cubicBezTo>
                  <a:pt x="8262" y="2235"/>
                  <a:pt x="8307" y="2328"/>
                  <a:pt x="8203" y="2328"/>
                </a:cubicBezTo>
                <a:cubicBezTo>
                  <a:pt x="8202" y="2336"/>
                  <a:pt x="8086" y="2466"/>
                  <a:pt x="8059" y="2319"/>
                </a:cubicBezTo>
                <a:cubicBezTo>
                  <a:pt x="8059" y="2338"/>
                  <a:pt x="7903" y="2325"/>
                  <a:pt x="7903" y="2324"/>
                </a:cubicBezTo>
                <a:cubicBezTo>
                  <a:pt x="7952" y="2292"/>
                  <a:pt x="7935" y="2277"/>
                  <a:pt x="8007" y="2265"/>
                </a:cubicBezTo>
                <a:cubicBezTo>
                  <a:pt x="8003" y="2260"/>
                  <a:pt x="8000" y="2257"/>
                  <a:pt x="7998" y="2257"/>
                </a:cubicBezTo>
                <a:cubicBezTo>
                  <a:pt x="8030" y="2053"/>
                  <a:pt x="8042" y="2046"/>
                  <a:pt x="8191" y="2109"/>
                </a:cubicBezTo>
                <a:cubicBezTo>
                  <a:pt x="8232" y="2127"/>
                  <a:pt x="8486" y="2265"/>
                  <a:pt x="8490" y="2265"/>
                </a:cubicBezTo>
                <a:cubicBezTo>
                  <a:pt x="8572" y="2266"/>
                  <a:pt x="8571" y="2285"/>
                  <a:pt x="8619" y="2308"/>
                </a:cubicBezTo>
                <a:close/>
                <a:moveTo>
                  <a:pt x="8140" y="2109"/>
                </a:moveTo>
                <a:cubicBezTo>
                  <a:pt x="8179" y="2119"/>
                  <a:pt x="8138" y="2088"/>
                  <a:pt x="8140" y="2109"/>
                </a:cubicBezTo>
                <a:close/>
                <a:moveTo>
                  <a:pt x="6874" y="1412"/>
                </a:moveTo>
                <a:cubicBezTo>
                  <a:pt x="6874" y="1486"/>
                  <a:pt x="6558" y="1360"/>
                  <a:pt x="6551" y="1360"/>
                </a:cubicBezTo>
                <a:cubicBezTo>
                  <a:pt x="6542" y="1353"/>
                  <a:pt x="6422" y="1282"/>
                  <a:pt x="6407" y="1287"/>
                </a:cubicBezTo>
                <a:cubicBezTo>
                  <a:pt x="6469" y="1199"/>
                  <a:pt x="6556" y="1258"/>
                  <a:pt x="6640" y="1267"/>
                </a:cubicBezTo>
                <a:cubicBezTo>
                  <a:pt x="6633" y="1267"/>
                  <a:pt x="6541" y="1173"/>
                  <a:pt x="6531" y="1173"/>
                </a:cubicBezTo>
                <a:cubicBezTo>
                  <a:pt x="6541" y="1166"/>
                  <a:pt x="6564" y="1179"/>
                  <a:pt x="6576" y="1173"/>
                </a:cubicBezTo>
                <a:cubicBezTo>
                  <a:pt x="6629" y="1173"/>
                  <a:pt x="6891" y="1142"/>
                  <a:pt x="6920" y="1142"/>
                </a:cubicBezTo>
                <a:cubicBezTo>
                  <a:pt x="6998" y="1159"/>
                  <a:pt x="6997" y="1141"/>
                  <a:pt x="6970" y="1204"/>
                </a:cubicBezTo>
                <a:cubicBezTo>
                  <a:pt x="6981" y="1208"/>
                  <a:pt x="7023" y="1279"/>
                  <a:pt x="7030" y="1298"/>
                </a:cubicBezTo>
                <a:cubicBezTo>
                  <a:pt x="7055" y="1294"/>
                  <a:pt x="7047" y="1301"/>
                  <a:pt x="7038" y="1329"/>
                </a:cubicBezTo>
                <a:cubicBezTo>
                  <a:pt x="7093" y="1329"/>
                  <a:pt x="6874" y="1498"/>
                  <a:pt x="6874" y="1412"/>
                </a:cubicBezTo>
                <a:close/>
                <a:moveTo>
                  <a:pt x="6967" y="1198"/>
                </a:moveTo>
                <a:cubicBezTo>
                  <a:pt x="6967" y="1198"/>
                  <a:pt x="6968" y="1198"/>
                  <a:pt x="6968" y="1198"/>
                </a:cubicBezTo>
                <a:cubicBezTo>
                  <a:pt x="6967" y="1198"/>
                  <a:pt x="6967" y="1198"/>
                  <a:pt x="6967" y="1198"/>
                </a:cubicBezTo>
                <a:close/>
                <a:moveTo>
                  <a:pt x="6967" y="1236"/>
                </a:moveTo>
                <a:cubicBezTo>
                  <a:pt x="6967" y="1163"/>
                  <a:pt x="6929" y="1236"/>
                  <a:pt x="6892" y="1236"/>
                </a:cubicBezTo>
                <a:cubicBezTo>
                  <a:pt x="6916" y="1237"/>
                  <a:pt x="6965" y="1237"/>
                  <a:pt x="6967" y="1236"/>
                </a:cubicBezTo>
                <a:close/>
                <a:moveTo>
                  <a:pt x="6969" y="1204"/>
                </a:moveTo>
                <a:cubicBezTo>
                  <a:pt x="6968" y="1204"/>
                  <a:pt x="6968" y="1204"/>
                  <a:pt x="6967" y="1204"/>
                </a:cubicBezTo>
                <a:cubicBezTo>
                  <a:pt x="6967" y="1208"/>
                  <a:pt x="6967" y="1208"/>
                  <a:pt x="6967" y="1208"/>
                </a:cubicBezTo>
                <a:cubicBezTo>
                  <a:pt x="6967" y="1205"/>
                  <a:pt x="6968" y="1204"/>
                  <a:pt x="6969" y="1204"/>
                </a:cubicBezTo>
                <a:close/>
                <a:moveTo>
                  <a:pt x="5719" y="914"/>
                </a:moveTo>
                <a:cubicBezTo>
                  <a:pt x="5719" y="921"/>
                  <a:pt x="5723" y="922"/>
                  <a:pt x="5728" y="921"/>
                </a:cubicBezTo>
                <a:cubicBezTo>
                  <a:pt x="5725" y="918"/>
                  <a:pt x="5722" y="916"/>
                  <a:pt x="5719" y="914"/>
                </a:cubicBezTo>
                <a:close/>
                <a:moveTo>
                  <a:pt x="5907" y="892"/>
                </a:moveTo>
                <a:cubicBezTo>
                  <a:pt x="5949" y="911"/>
                  <a:pt x="5975" y="904"/>
                  <a:pt x="6012" y="924"/>
                </a:cubicBezTo>
                <a:cubicBezTo>
                  <a:pt x="6003" y="924"/>
                  <a:pt x="6187" y="866"/>
                  <a:pt x="6187" y="933"/>
                </a:cubicBezTo>
                <a:cubicBezTo>
                  <a:pt x="6174" y="960"/>
                  <a:pt x="6100" y="1048"/>
                  <a:pt x="6060" y="1048"/>
                </a:cubicBezTo>
                <a:cubicBezTo>
                  <a:pt x="6046" y="1047"/>
                  <a:pt x="6050" y="1017"/>
                  <a:pt x="6047" y="1017"/>
                </a:cubicBezTo>
                <a:cubicBezTo>
                  <a:pt x="5989" y="1047"/>
                  <a:pt x="5994" y="1050"/>
                  <a:pt x="5933" y="1017"/>
                </a:cubicBezTo>
                <a:cubicBezTo>
                  <a:pt x="5709" y="1017"/>
                  <a:pt x="5474" y="1167"/>
                  <a:pt x="5282" y="1056"/>
                </a:cubicBezTo>
                <a:cubicBezTo>
                  <a:pt x="5282" y="1060"/>
                  <a:pt x="5411" y="1017"/>
                  <a:pt x="5414" y="1015"/>
                </a:cubicBezTo>
                <a:cubicBezTo>
                  <a:pt x="5391" y="1018"/>
                  <a:pt x="5361" y="1017"/>
                  <a:pt x="5337" y="1017"/>
                </a:cubicBezTo>
                <a:cubicBezTo>
                  <a:pt x="5350" y="1017"/>
                  <a:pt x="5345" y="995"/>
                  <a:pt x="5345" y="985"/>
                </a:cubicBezTo>
                <a:cubicBezTo>
                  <a:pt x="5345" y="990"/>
                  <a:pt x="5345" y="990"/>
                  <a:pt x="5345" y="990"/>
                </a:cubicBezTo>
                <a:cubicBezTo>
                  <a:pt x="5345" y="1069"/>
                  <a:pt x="5130" y="1020"/>
                  <a:pt x="5097" y="1017"/>
                </a:cubicBezTo>
                <a:cubicBezTo>
                  <a:pt x="4817" y="1017"/>
                  <a:pt x="5270" y="735"/>
                  <a:pt x="5345" y="876"/>
                </a:cubicBezTo>
                <a:cubicBezTo>
                  <a:pt x="5345" y="867"/>
                  <a:pt x="5748" y="955"/>
                  <a:pt x="5820" y="955"/>
                </a:cubicBezTo>
                <a:cubicBezTo>
                  <a:pt x="5779" y="955"/>
                  <a:pt x="5749" y="937"/>
                  <a:pt x="5728" y="921"/>
                </a:cubicBezTo>
                <a:cubicBezTo>
                  <a:pt x="5741" y="917"/>
                  <a:pt x="5764" y="895"/>
                  <a:pt x="5768" y="892"/>
                </a:cubicBezTo>
                <a:cubicBezTo>
                  <a:pt x="5752" y="884"/>
                  <a:pt x="5706" y="892"/>
                  <a:pt x="5686" y="892"/>
                </a:cubicBezTo>
                <a:cubicBezTo>
                  <a:pt x="5688" y="892"/>
                  <a:pt x="5688" y="860"/>
                  <a:pt x="5688" y="857"/>
                </a:cubicBezTo>
                <a:cubicBezTo>
                  <a:pt x="5688" y="877"/>
                  <a:pt x="5765" y="819"/>
                  <a:pt x="5782" y="815"/>
                </a:cubicBezTo>
                <a:cubicBezTo>
                  <a:pt x="5788" y="727"/>
                  <a:pt x="5956" y="892"/>
                  <a:pt x="5907" y="892"/>
                </a:cubicBezTo>
                <a:close/>
                <a:moveTo>
                  <a:pt x="5486" y="1018"/>
                </a:moveTo>
                <a:cubicBezTo>
                  <a:pt x="5478" y="1011"/>
                  <a:pt x="5434" y="1005"/>
                  <a:pt x="5486" y="1018"/>
                </a:cubicBezTo>
                <a:close/>
                <a:moveTo>
                  <a:pt x="5562" y="1014"/>
                </a:moveTo>
                <a:cubicBezTo>
                  <a:pt x="5522" y="1020"/>
                  <a:pt x="5559" y="1017"/>
                  <a:pt x="5562" y="1014"/>
                </a:cubicBezTo>
                <a:close/>
                <a:moveTo>
                  <a:pt x="11122" y="4254"/>
                </a:moveTo>
                <a:cubicBezTo>
                  <a:pt x="11119" y="4259"/>
                  <a:pt x="11117" y="4262"/>
                  <a:pt x="11118" y="4262"/>
                </a:cubicBezTo>
                <a:cubicBezTo>
                  <a:pt x="11123" y="4262"/>
                  <a:pt x="11124" y="4259"/>
                  <a:pt x="11122" y="4254"/>
                </a:cubicBezTo>
                <a:close/>
                <a:moveTo>
                  <a:pt x="11239" y="4106"/>
                </a:moveTo>
                <a:cubicBezTo>
                  <a:pt x="11241" y="4109"/>
                  <a:pt x="11243" y="4111"/>
                  <a:pt x="11245" y="4114"/>
                </a:cubicBezTo>
                <a:cubicBezTo>
                  <a:pt x="11246" y="4109"/>
                  <a:pt x="11244" y="4106"/>
                  <a:pt x="11239" y="4106"/>
                </a:cubicBezTo>
                <a:close/>
                <a:moveTo>
                  <a:pt x="11046" y="3888"/>
                </a:moveTo>
                <a:cubicBezTo>
                  <a:pt x="11102" y="3881"/>
                  <a:pt x="11122" y="3898"/>
                  <a:pt x="11141" y="3919"/>
                </a:cubicBezTo>
                <a:cubicBezTo>
                  <a:pt x="11152" y="3919"/>
                  <a:pt x="11186" y="3955"/>
                  <a:pt x="11210" y="3966"/>
                </a:cubicBezTo>
                <a:cubicBezTo>
                  <a:pt x="11210" y="3977"/>
                  <a:pt x="11170" y="3981"/>
                  <a:pt x="11173" y="3981"/>
                </a:cubicBezTo>
                <a:cubicBezTo>
                  <a:pt x="11201" y="4007"/>
                  <a:pt x="11169" y="4012"/>
                  <a:pt x="11174" y="4012"/>
                </a:cubicBezTo>
                <a:cubicBezTo>
                  <a:pt x="11177" y="4013"/>
                  <a:pt x="11242" y="4011"/>
                  <a:pt x="11242" y="4023"/>
                </a:cubicBezTo>
                <a:cubicBezTo>
                  <a:pt x="11211" y="4068"/>
                  <a:pt x="11216" y="4050"/>
                  <a:pt x="11179" y="4070"/>
                </a:cubicBezTo>
                <a:cubicBezTo>
                  <a:pt x="11180" y="4076"/>
                  <a:pt x="11180" y="4106"/>
                  <a:pt x="11174" y="4106"/>
                </a:cubicBezTo>
                <a:cubicBezTo>
                  <a:pt x="11181" y="4100"/>
                  <a:pt x="11162" y="4111"/>
                  <a:pt x="11151" y="4132"/>
                </a:cubicBezTo>
                <a:cubicBezTo>
                  <a:pt x="11165" y="4131"/>
                  <a:pt x="11198" y="4122"/>
                  <a:pt x="11219" y="4115"/>
                </a:cubicBezTo>
                <a:cubicBezTo>
                  <a:pt x="11215" y="4120"/>
                  <a:pt x="11211" y="4129"/>
                  <a:pt x="11210" y="4142"/>
                </a:cubicBezTo>
                <a:cubicBezTo>
                  <a:pt x="11210" y="4160"/>
                  <a:pt x="11241" y="4129"/>
                  <a:pt x="11245" y="4114"/>
                </a:cubicBezTo>
                <a:cubicBezTo>
                  <a:pt x="11339" y="4231"/>
                  <a:pt x="11158" y="4222"/>
                  <a:pt x="11143" y="4226"/>
                </a:cubicBezTo>
                <a:cubicBezTo>
                  <a:pt x="11143" y="4225"/>
                  <a:pt x="11130" y="4243"/>
                  <a:pt x="11122" y="4254"/>
                </a:cubicBezTo>
                <a:cubicBezTo>
                  <a:pt x="11119" y="4244"/>
                  <a:pt x="11103" y="4226"/>
                  <a:pt x="11093" y="4225"/>
                </a:cubicBezTo>
                <a:cubicBezTo>
                  <a:pt x="11087" y="4234"/>
                  <a:pt x="11083" y="4240"/>
                  <a:pt x="11085" y="4236"/>
                </a:cubicBezTo>
                <a:cubicBezTo>
                  <a:pt x="11085" y="4227"/>
                  <a:pt x="11089" y="4224"/>
                  <a:pt x="11093" y="4225"/>
                </a:cubicBezTo>
                <a:cubicBezTo>
                  <a:pt x="11107" y="4205"/>
                  <a:pt x="11128" y="4168"/>
                  <a:pt x="11113" y="4168"/>
                </a:cubicBezTo>
                <a:cubicBezTo>
                  <a:pt x="11081" y="4187"/>
                  <a:pt x="11057" y="4185"/>
                  <a:pt x="11022" y="4198"/>
                </a:cubicBezTo>
                <a:cubicBezTo>
                  <a:pt x="11022" y="4229"/>
                  <a:pt x="10992" y="4239"/>
                  <a:pt x="10930" y="4231"/>
                </a:cubicBezTo>
                <a:cubicBezTo>
                  <a:pt x="10930" y="4200"/>
                  <a:pt x="10930" y="4200"/>
                  <a:pt x="10930" y="4200"/>
                </a:cubicBezTo>
                <a:cubicBezTo>
                  <a:pt x="10935" y="4198"/>
                  <a:pt x="10940" y="4195"/>
                  <a:pt x="10945" y="4193"/>
                </a:cubicBezTo>
                <a:cubicBezTo>
                  <a:pt x="10928" y="4169"/>
                  <a:pt x="10895" y="4161"/>
                  <a:pt x="10874" y="4137"/>
                </a:cubicBezTo>
                <a:cubicBezTo>
                  <a:pt x="10873" y="4197"/>
                  <a:pt x="10685" y="4119"/>
                  <a:pt x="10619" y="4168"/>
                </a:cubicBezTo>
                <a:cubicBezTo>
                  <a:pt x="10635" y="4168"/>
                  <a:pt x="10587" y="4107"/>
                  <a:pt x="10586" y="4103"/>
                </a:cubicBezTo>
                <a:cubicBezTo>
                  <a:pt x="10586" y="4095"/>
                  <a:pt x="10687" y="4049"/>
                  <a:pt x="10680" y="4051"/>
                </a:cubicBezTo>
                <a:cubicBezTo>
                  <a:pt x="10680" y="4037"/>
                  <a:pt x="10618" y="4044"/>
                  <a:pt x="10618" y="4047"/>
                </a:cubicBezTo>
                <a:cubicBezTo>
                  <a:pt x="10621" y="4001"/>
                  <a:pt x="10642" y="4016"/>
                  <a:pt x="10680" y="4004"/>
                </a:cubicBezTo>
                <a:cubicBezTo>
                  <a:pt x="10680" y="3967"/>
                  <a:pt x="10819" y="3763"/>
                  <a:pt x="10816" y="3763"/>
                </a:cubicBezTo>
                <a:cubicBezTo>
                  <a:pt x="10816" y="3763"/>
                  <a:pt x="10806" y="3739"/>
                  <a:pt x="10839" y="3732"/>
                </a:cubicBezTo>
                <a:cubicBezTo>
                  <a:pt x="10851" y="3732"/>
                  <a:pt x="10927" y="3669"/>
                  <a:pt x="10973" y="3669"/>
                </a:cubicBezTo>
                <a:cubicBezTo>
                  <a:pt x="10975" y="3695"/>
                  <a:pt x="10992" y="3757"/>
                  <a:pt x="10992" y="3757"/>
                </a:cubicBezTo>
                <a:cubicBezTo>
                  <a:pt x="10991" y="3761"/>
                  <a:pt x="10991" y="3763"/>
                  <a:pt x="10990" y="3764"/>
                </a:cubicBezTo>
                <a:cubicBezTo>
                  <a:pt x="10993" y="3770"/>
                  <a:pt x="10995" y="3794"/>
                  <a:pt x="10985" y="3794"/>
                </a:cubicBezTo>
                <a:cubicBezTo>
                  <a:pt x="10952" y="3797"/>
                  <a:pt x="10970" y="3780"/>
                  <a:pt x="10961" y="3761"/>
                </a:cubicBezTo>
                <a:cubicBezTo>
                  <a:pt x="10961" y="3798"/>
                  <a:pt x="10927" y="3794"/>
                  <a:pt x="10930" y="3825"/>
                </a:cubicBezTo>
                <a:cubicBezTo>
                  <a:pt x="10911" y="3838"/>
                  <a:pt x="10893" y="3849"/>
                  <a:pt x="10867" y="3888"/>
                </a:cubicBezTo>
                <a:cubicBezTo>
                  <a:pt x="10894" y="3871"/>
                  <a:pt x="10912" y="3865"/>
                  <a:pt x="10938" y="3856"/>
                </a:cubicBezTo>
                <a:cubicBezTo>
                  <a:pt x="10898" y="3856"/>
                  <a:pt x="10968" y="3819"/>
                  <a:pt x="10961" y="3825"/>
                </a:cubicBezTo>
                <a:cubicBezTo>
                  <a:pt x="10980" y="3825"/>
                  <a:pt x="10959" y="3847"/>
                  <a:pt x="10948" y="3856"/>
                </a:cubicBezTo>
                <a:cubicBezTo>
                  <a:pt x="10961" y="3856"/>
                  <a:pt x="10992" y="3854"/>
                  <a:pt x="10992" y="3871"/>
                </a:cubicBezTo>
                <a:cubicBezTo>
                  <a:pt x="10979" y="3893"/>
                  <a:pt x="10965" y="3883"/>
                  <a:pt x="10955" y="3902"/>
                </a:cubicBezTo>
                <a:cubicBezTo>
                  <a:pt x="10955" y="3905"/>
                  <a:pt x="10955" y="3910"/>
                  <a:pt x="10954" y="3919"/>
                </a:cubicBezTo>
                <a:cubicBezTo>
                  <a:pt x="10969" y="3917"/>
                  <a:pt x="11086" y="3888"/>
                  <a:pt x="11046" y="3888"/>
                </a:cubicBezTo>
                <a:close/>
                <a:moveTo>
                  <a:pt x="10993" y="4174"/>
                </a:moveTo>
                <a:cubicBezTo>
                  <a:pt x="10989" y="4174"/>
                  <a:pt x="10961" y="4173"/>
                  <a:pt x="10954" y="4172"/>
                </a:cubicBezTo>
                <a:cubicBezTo>
                  <a:pt x="10960" y="4173"/>
                  <a:pt x="10962" y="4178"/>
                  <a:pt x="10961" y="4184"/>
                </a:cubicBezTo>
                <a:cubicBezTo>
                  <a:pt x="10971" y="4179"/>
                  <a:pt x="10978" y="4174"/>
                  <a:pt x="10988" y="4174"/>
                </a:cubicBezTo>
                <a:lnTo>
                  <a:pt x="10993" y="4174"/>
                </a:lnTo>
                <a:close/>
                <a:moveTo>
                  <a:pt x="11148" y="4132"/>
                </a:moveTo>
                <a:cubicBezTo>
                  <a:pt x="11148" y="4132"/>
                  <a:pt x="11149" y="4132"/>
                  <a:pt x="11150" y="4132"/>
                </a:cubicBezTo>
                <a:cubicBezTo>
                  <a:pt x="11150" y="4130"/>
                  <a:pt x="11150" y="4129"/>
                  <a:pt x="11148" y="4132"/>
                </a:cubicBezTo>
                <a:close/>
                <a:moveTo>
                  <a:pt x="11235" y="4106"/>
                </a:moveTo>
                <a:cubicBezTo>
                  <a:pt x="11231" y="4105"/>
                  <a:pt x="11225" y="4107"/>
                  <a:pt x="11219" y="4115"/>
                </a:cubicBezTo>
                <a:cubicBezTo>
                  <a:pt x="11233" y="4110"/>
                  <a:pt x="11241" y="4106"/>
                  <a:pt x="11235" y="4106"/>
                </a:cubicBezTo>
                <a:close/>
                <a:moveTo>
                  <a:pt x="6562" y="1683"/>
                </a:moveTo>
                <a:cubicBezTo>
                  <a:pt x="6560" y="1684"/>
                  <a:pt x="6558" y="1685"/>
                  <a:pt x="6557" y="1686"/>
                </a:cubicBezTo>
                <a:cubicBezTo>
                  <a:pt x="6560" y="1686"/>
                  <a:pt x="6562" y="1685"/>
                  <a:pt x="6562" y="1683"/>
                </a:cubicBezTo>
                <a:close/>
                <a:moveTo>
                  <a:pt x="4175" y="1360"/>
                </a:moveTo>
                <a:cubicBezTo>
                  <a:pt x="4172" y="1360"/>
                  <a:pt x="4189" y="1357"/>
                  <a:pt x="4190" y="1329"/>
                </a:cubicBezTo>
                <a:cubicBezTo>
                  <a:pt x="4233" y="1328"/>
                  <a:pt x="4239" y="1305"/>
                  <a:pt x="4268" y="1267"/>
                </a:cubicBezTo>
                <a:cubicBezTo>
                  <a:pt x="4233" y="1267"/>
                  <a:pt x="4270" y="1265"/>
                  <a:pt x="4292" y="1267"/>
                </a:cubicBezTo>
                <a:cubicBezTo>
                  <a:pt x="4276" y="1267"/>
                  <a:pt x="4305" y="1204"/>
                  <a:pt x="4327" y="1204"/>
                </a:cubicBezTo>
                <a:cubicBezTo>
                  <a:pt x="4328" y="1201"/>
                  <a:pt x="4325" y="1187"/>
                  <a:pt x="4346" y="1170"/>
                </a:cubicBezTo>
                <a:cubicBezTo>
                  <a:pt x="4346" y="1176"/>
                  <a:pt x="4384" y="1173"/>
                  <a:pt x="4372" y="1173"/>
                </a:cubicBezTo>
                <a:cubicBezTo>
                  <a:pt x="4338" y="1153"/>
                  <a:pt x="4327" y="1144"/>
                  <a:pt x="4315" y="1111"/>
                </a:cubicBezTo>
                <a:cubicBezTo>
                  <a:pt x="4223" y="1111"/>
                  <a:pt x="4382" y="1082"/>
                  <a:pt x="4399" y="1080"/>
                </a:cubicBezTo>
                <a:cubicBezTo>
                  <a:pt x="4463" y="1069"/>
                  <a:pt x="4543" y="1074"/>
                  <a:pt x="4607" y="1080"/>
                </a:cubicBezTo>
                <a:cubicBezTo>
                  <a:pt x="4662" y="1084"/>
                  <a:pt x="4846" y="1094"/>
                  <a:pt x="4846" y="1113"/>
                </a:cubicBezTo>
                <a:cubicBezTo>
                  <a:pt x="5039" y="1105"/>
                  <a:pt x="5104" y="1131"/>
                  <a:pt x="5220" y="1199"/>
                </a:cubicBezTo>
                <a:cubicBezTo>
                  <a:pt x="5220" y="1199"/>
                  <a:pt x="5218" y="1201"/>
                  <a:pt x="5216" y="1202"/>
                </a:cubicBezTo>
                <a:cubicBezTo>
                  <a:pt x="5280" y="1191"/>
                  <a:pt x="5340" y="1198"/>
                  <a:pt x="5345" y="1274"/>
                </a:cubicBezTo>
                <a:cubicBezTo>
                  <a:pt x="5345" y="1248"/>
                  <a:pt x="5358" y="1290"/>
                  <a:pt x="5358" y="1298"/>
                </a:cubicBezTo>
                <a:cubicBezTo>
                  <a:pt x="5385" y="1230"/>
                  <a:pt x="5605" y="1222"/>
                  <a:pt x="5624" y="1297"/>
                </a:cubicBezTo>
                <a:cubicBezTo>
                  <a:pt x="5622" y="1297"/>
                  <a:pt x="5620" y="1297"/>
                  <a:pt x="5617" y="1298"/>
                </a:cubicBezTo>
                <a:cubicBezTo>
                  <a:pt x="5620" y="1298"/>
                  <a:pt x="5622" y="1298"/>
                  <a:pt x="5624" y="1298"/>
                </a:cubicBezTo>
                <a:cubicBezTo>
                  <a:pt x="5625" y="1301"/>
                  <a:pt x="5626" y="1304"/>
                  <a:pt x="5626" y="1308"/>
                </a:cubicBezTo>
                <a:cubicBezTo>
                  <a:pt x="5628" y="1302"/>
                  <a:pt x="5627" y="1299"/>
                  <a:pt x="5625" y="1298"/>
                </a:cubicBezTo>
                <a:cubicBezTo>
                  <a:pt x="5625" y="1298"/>
                  <a:pt x="5625" y="1298"/>
                  <a:pt x="5624" y="1298"/>
                </a:cubicBezTo>
                <a:cubicBezTo>
                  <a:pt x="5624" y="1298"/>
                  <a:pt x="5624" y="1298"/>
                  <a:pt x="5624" y="1297"/>
                </a:cubicBezTo>
                <a:cubicBezTo>
                  <a:pt x="5625" y="1298"/>
                  <a:pt x="5625" y="1298"/>
                  <a:pt x="5625" y="1298"/>
                </a:cubicBezTo>
                <a:cubicBezTo>
                  <a:pt x="5645" y="1298"/>
                  <a:pt x="5661" y="1297"/>
                  <a:pt x="5688" y="1298"/>
                </a:cubicBezTo>
                <a:cubicBezTo>
                  <a:pt x="5688" y="1267"/>
                  <a:pt x="5688" y="1267"/>
                  <a:pt x="5688" y="1267"/>
                </a:cubicBezTo>
                <a:cubicBezTo>
                  <a:pt x="5688" y="1263"/>
                  <a:pt x="5653" y="1271"/>
                  <a:pt x="5651" y="1267"/>
                </a:cubicBezTo>
                <a:cubicBezTo>
                  <a:pt x="5665" y="1267"/>
                  <a:pt x="5653" y="1236"/>
                  <a:pt x="5654" y="1236"/>
                </a:cubicBezTo>
                <a:cubicBezTo>
                  <a:pt x="5680" y="1237"/>
                  <a:pt x="5799" y="1267"/>
                  <a:pt x="5772" y="1267"/>
                </a:cubicBezTo>
                <a:cubicBezTo>
                  <a:pt x="5803" y="1271"/>
                  <a:pt x="5885" y="1329"/>
                  <a:pt x="5863" y="1329"/>
                </a:cubicBezTo>
                <a:cubicBezTo>
                  <a:pt x="5856" y="1325"/>
                  <a:pt x="5883" y="1360"/>
                  <a:pt x="5889" y="1360"/>
                </a:cubicBezTo>
                <a:cubicBezTo>
                  <a:pt x="5884" y="1352"/>
                  <a:pt x="5876" y="1349"/>
                  <a:pt x="5911" y="1360"/>
                </a:cubicBezTo>
                <a:cubicBezTo>
                  <a:pt x="5909" y="1360"/>
                  <a:pt x="5908" y="1360"/>
                  <a:pt x="5907" y="1360"/>
                </a:cubicBezTo>
                <a:cubicBezTo>
                  <a:pt x="5907" y="1360"/>
                  <a:pt x="5906" y="1360"/>
                  <a:pt x="5906" y="1360"/>
                </a:cubicBezTo>
                <a:cubicBezTo>
                  <a:pt x="5906" y="1361"/>
                  <a:pt x="5906" y="1361"/>
                  <a:pt x="5906" y="1361"/>
                </a:cubicBezTo>
                <a:cubicBezTo>
                  <a:pt x="5906" y="1361"/>
                  <a:pt x="5906" y="1361"/>
                  <a:pt x="5906" y="1361"/>
                </a:cubicBezTo>
                <a:cubicBezTo>
                  <a:pt x="5907" y="1361"/>
                  <a:pt x="5907" y="1361"/>
                  <a:pt x="5907" y="1360"/>
                </a:cubicBezTo>
                <a:cubicBezTo>
                  <a:pt x="5908" y="1361"/>
                  <a:pt x="5907" y="1361"/>
                  <a:pt x="5906" y="1361"/>
                </a:cubicBezTo>
                <a:cubicBezTo>
                  <a:pt x="5908" y="1371"/>
                  <a:pt x="5907" y="1382"/>
                  <a:pt x="5903" y="1392"/>
                </a:cubicBezTo>
                <a:cubicBezTo>
                  <a:pt x="5923" y="1390"/>
                  <a:pt x="5948" y="1390"/>
                  <a:pt x="5969" y="1392"/>
                </a:cubicBezTo>
                <a:cubicBezTo>
                  <a:pt x="5927" y="1347"/>
                  <a:pt x="5913" y="1285"/>
                  <a:pt x="5878" y="1240"/>
                </a:cubicBezTo>
                <a:cubicBezTo>
                  <a:pt x="5877" y="1240"/>
                  <a:pt x="5877" y="1241"/>
                  <a:pt x="5875" y="1241"/>
                </a:cubicBezTo>
                <a:cubicBezTo>
                  <a:pt x="5876" y="1240"/>
                  <a:pt x="5877" y="1240"/>
                  <a:pt x="5878" y="1239"/>
                </a:cubicBezTo>
                <a:cubicBezTo>
                  <a:pt x="5877" y="1238"/>
                  <a:pt x="5876" y="1237"/>
                  <a:pt x="5875" y="1236"/>
                </a:cubicBezTo>
                <a:cubicBezTo>
                  <a:pt x="5878" y="1235"/>
                  <a:pt x="5880" y="1235"/>
                  <a:pt x="5882" y="1235"/>
                </a:cubicBezTo>
                <a:cubicBezTo>
                  <a:pt x="5911" y="1211"/>
                  <a:pt x="5963" y="1203"/>
                  <a:pt x="6013" y="1204"/>
                </a:cubicBezTo>
                <a:cubicBezTo>
                  <a:pt x="5993" y="1204"/>
                  <a:pt x="6281" y="1100"/>
                  <a:pt x="6281" y="1184"/>
                </a:cubicBezTo>
                <a:cubicBezTo>
                  <a:pt x="6220" y="1229"/>
                  <a:pt x="6161" y="1289"/>
                  <a:pt x="6218" y="1360"/>
                </a:cubicBezTo>
                <a:cubicBezTo>
                  <a:pt x="6225" y="1361"/>
                  <a:pt x="6250" y="1363"/>
                  <a:pt x="6250" y="1369"/>
                </a:cubicBezTo>
                <a:cubicBezTo>
                  <a:pt x="6250" y="1369"/>
                  <a:pt x="6250" y="1369"/>
                  <a:pt x="6250" y="1368"/>
                </a:cubicBezTo>
                <a:cubicBezTo>
                  <a:pt x="6267" y="1389"/>
                  <a:pt x="6279" y="1444"/>
                  <a:pt x="6281" y="1450"/>
                </a:cubicBezTo>
                <a:cubicBezTo>
                  <a:pt x="6281" y="1453"/>
                  <a:pt x="6280" y="1455"/>
                  <a:pt x="6279" y="1457"/>
                </a:cubicBezTo>
                <a:cubicBezTo>
                  <a:pt x="6324" y="1470"/>
                  <a:pt x="6361" y="1524"/>
                  <a:pt x="6434" y="1516"/>
                </a:cubicBezTo>
                <a:cubicBezTo>
                  <a:pt x="6505" y="1516"/>
                  <a:pt x="6519" y="1603"/>
                  <a:pt x="6583" y="1548"/>
                </a:cubicBezTo>
                <a:cubicBezTo>
                  <a:pt x="6591" y="1555"/>
                  <a:pt x="6593" y="1566"/>
                  <a:pt x="6588" y="1579"/>
                </a:cubicBezTo>
                <a:cubicBezTo>
                  <a:pt x="6587" y="1581"/>
                  <a:pt x="6589" y="1577"/>
                  <a:pt x="6593" y="1572"/>
                </a:cubicBezTo>
                <a:cubicBezTo>
                  <a:pt x="6593" y="1571"/>
                  <a:pt x="6593" y="1570"/>
                  <a:pt x="6593" y="1569"/>
                </a:cubicBezTo>
                <a:cubicBezTo>
                  <a:pt x="6593" y="1569"/>
                  <a:pt x="6594" y="1570"/>
                  <a:pt x="6594" y="1570"/>
                </a:cubicBezTo>
                <a:cubicBezTo>
                  <a:pt x="6603" y="1557"/>
                  <a:pt x="6619" y="1535"/>
                  <a:pt x="6623" y="1547"/>
                </a:cubicBezTo>
                <a:cubicBezTo>
                  <a:pt x="6623" y="1546"/>
                  <a:pt x="6638" y="1495"/>
                  <a:pt x="6686" y="1531"/>
                </a:cubicBezTo>
                <a:cubicBezTo>
                  <a:pt x="6686" y="1561"/>
                  <a:pt x="6642" y="1537"/>
                  <a:pt x="6623" y="1548"/>
                </a:cubicBezTo>
                <a:cubicBezTo>
                  <a:pt x="6624" y="1549"/>
                  <a:pt x="6624" y="1551"/>
                  <a:pt x="6624" y="1555"/>
                </a:cubicBezTo>
                <a:cubicBezTo>
                  <a:pt x="6624" y="1555"/>
                  <a:pt x="6610" y="1578"/>
                  <a:pt x="6601" y="1582"/>
                </a:cubicBezTo>
                <a:cubicBezTo>
                  <a:pt x="6625" y="1624"/>
                  <a:pt x="6590" y="1617"/>
                  <a:pt x="6592" y="1638"/>
                </a:cubicBezTo>
                <a:cubicBezTo>
                  <a:pt x="6600" y="1640"/>
                  <a:pt x="6589" y="1672"/>
                  <a:pt x="6595" y="1672"/>
                </a:cubicBezTo>
                <a:cubicBezTo>
                  <a:pt x="6573" y="1658"/>
                  <a:pt x="6554" y="1657"/>
                  <a:pt x="6530" y="1640"/>
                </a:cubicBezTo>
                <a:cubicBezTo>
                  <a:pt x="6537" y="1639"/>
                  <a:pt x="6545" y="1640"/>
                  <a:pt x="6551" y="1641"/>
                </a:cubicBezTo>
                <a:cubicBezTo>
                  <a:pt x="6548" y="1640"/>
                  <a:pt x="6546" y="1626"/>
                  <a:pt x="6545" y="1626"/>
                </a:cubicBezTo>
                <a:cubicBezTo>
                  <a:pt x="6515" y="1638"/>
                  <a:pt x="6514" y="1627"/>
                  <a:pt x="6481" y="1641"/>
                </a:cubicBezTo>
                <a:cubicBezTo>
                  <a:pt x="6468" y="1641"/>
                  <a:pt x="6538" y="1686"/>
                  <a:pt x="6557" y="1686"/>
                </a:cubicBezTo>
                <a:cubicBezTo>
                  <a:pt x="6521" y="1711"/>
                  <a:pt x="6480" y="1735"/>
                  <a:pt x="6433" y="1735"/>
                </a:cubicBezTo>
                <a:cubicBezTo>
                  <a:pt x="6367" y="1734"/>
                  <a:pt x="6058" y="1679"/>
                  <a:pt x="6070" y="1673"/>
                </a:cubicBezTo>
                <a:cubicBezTo>
                  <a:pt x="6038" y="1656"/>
                  <a:pt x="5828" y="1738"/>
                  <a:pt x="5771" y="1749"/>
                </a:cubicBezTo>
                <a:cubicBezTo>
                  <a:pt x="5726" y="1757"/>
                  <a:pt x="5656" y="1769"/>
                  <a:pt x="5585" y="1775"/>
                </a:cubicBezTo>
                <a:cubicBezTo>
                  <a:pt x="5585" y="1775"/>
                  <a:pt x="5584" y="1776"/>
                  <a:pt x="5582" y="1777"/>
                </a:cubicBezTo>
                <a:cubicBezTo>
                  <a:pt x="5596" y="1777"/>
                  <a:pt x="5564" y="1802"/>
                  <a:pt x="5550" y="1802"/>
                </a:cubicBezTo>
                <a:cubicBezTo>
                  <a:pt x="5515" y="1802"/>
                  <a:pt x="5559" y="1781"/>
                  <a:pt x="5578" y="1775"/>
                </a:cubicBezTo>
                <a:cubicBezTo>
                  <a:pt x="5481" y="1782"/>
                  <a:pt x="5383" y="1773"/>
                  <a:pt x="5345" y="1716"/>
                </a:cubicBezTo>
                <a:cubicBezTo>
                  <a:pt x="5345" y="1715"/>
                  <a:pt x="5373" y="1708"/>
                  <a:pt x="5376" y="1702"/>
                </a:cubicBezTo>
                <a:cubicBezTo>
                  <a:pt x="5376" y="1686"/>
                  <a:pt x="5344" y="1706"/>
                  <a:pt x="5345" y="1704"/>
                </a:cubicBezTo>
                <a:cubicBezTo>
                  <a:pt x="5300" y="1704"/>
                  <a:pt x="5077" y="1667"/>
                  <a:pt x="5039" y="1643"/>
                </a:cubicBezTo>
                <a:cubicBezTo>
                  <a:pt x="4924" y="1643"/>
                  <a:pt x="5115" y="1567"/>
                  <a:pt x="5158" y="1553"/>
                </a:cubicBezTo>
                <a:cubicBezTo>
                  <a:pt x="5147" y="1549"/>
                  <a:pt x="5131" y="1523"/>
                  <a:pt x="5126" y="1516"/>
                </a:cubicBezTo>
                <a:cubicBezTo>
                  <a:pt x="5012" y="1615"/>
                  <a:pt x="4959" y="1454"/>
                  <a:pt x="4906" y="1454"/>
                </a:cubicBezTo>
                <a:cubicBezTo>
                  <a:pt x="4930" y="1456"/>
                  <a:pt x="4961" y="1451"/>
                  <a:pt x="4989" y="1444"/>
                </a:cubicBezTo>
                <a:cubicBezTo>
                  <a:pt x="4965" y="1438"/>
                  <a:pt x="4941" y="1423"/>
                  <a:pt x="4910" y="1423"/>
                </a:cubicBezTo>
                <a:cubicBezTo>
                  <a:pt x="4888" y="1420"/>
                  <a:pt x="4864" y="1424"/>
                  <a:pt x="4842" y="1423"/>
                </a:cubicBezTo>
                <a:cubicBezTo>
                  <a:pt x="4846" y="1423"/>
                  <a:pt x="4852" y="1360"/>
                  <a:pt x="4838" y="1360"/>
                </a:cubicBezTo>
                <a:cubicBezTo>
                  <a:pt x="4877" y="1349"/>
                  <a:pt x="4873" y="1329"/>
                  <a:pt x="4915" y="1329"/>
                </a:cubicBezTo>
                <a:cubicBezTo>
                  <a:pt x="4900" y="1315"/>
                  <a:pt x="4883" y="1345"/>
                  <a:pt x="4877" y="1308"/>
                </a:cubicBezTo>
                <a:cubicBezTo>
                  <a:pt x="4877" y="1305"/>
                  <a:pt x="4882" y="1301"/>
                  <a:pt x="4889" y="1297"/>
                </a:cubicBezTo>
                <a:cubicBezTo>
                  <a:pt x="4763" y="1350"/>
                  <a:pt x="4596" y="1449"/>
                  <a:pt x="4596" y="1423"/>
                </a:cubicBezTo>
                <a:cubicBezTo>
                  <a:pt x="4507" y="1508"/>
                  <a:pt x="4215" y="1404"/>
                  <a:pt x="4175" y="1360"/>
                </a:cubicBezTo>
                <a:close/>
                <a:moveTo>
                  <a:pt x="6462" y="1639"/>
                </a:moveTo>
                <a:cubicBezTo>
                  <a:pt x="6465" y="1619"/>
                  <a:pt x="6455" y="1639"/>
                  <a:pt x="6462" y="1639"/>
                </a:cubicBezTo>
                <a:close/>
                <a:moveTo>
                  <a:pt x="6047" y="1213"/>
                </a:moveTo>
                <a:cubicBezTo>
                  <a:pt x="6053" y="1218"/>
                  <a:pt x="6082" y="1219"/>
                  <a:pt x="6047" y="1213"/>
                </a:cubicBezTo>
                <a:close/>
                <a:moveTo>
                  <a:pt x="5335" y="1283"/>
                </a:moveTo>
                <a:cubicBezTo>
                  <a:pt x="5336" y="1280"/>
                  <a:pt x="5312" y="1277"/>
                  <a:pt x="5335" y="1283"/>
                </a:cubicBezTo>
                <a:close/>
                <a:moveTo>
                  <a:pt x="5167" y="1550"/>
                </a:moveTo>
                <a:cubicBezTo>
                  <a:pt x="5171" y="1550"/>
                  <a:pt x="5175" y="1549"/>
                  <a:pt x="5180" y="1549"/>
                </a:cubicBezTo>
                <a:cubicBezTo>
                  <a:pt x="5176" y="1540"/>
                  <a:pt x="5174" y="1520"/>
                  <a:pt x="5173" y="1519"/>
                </a:cubicBezTo>
                <a:cubicBezTo>
                  <a:pt x="5173" y="1537"/>
                  <a:pt x="5170" y="1546"/>
                  <a:pt x="5167" y="1550"/>
                </a:cubicBezTo>
                <a:close/>
                <a:moveTo>
                  <a:pt x="5074" y="1241"/>
                </a:moveTo>
                <a:cubicBezTo>
                  <a:pt x="5074" y="1240"/>
                  <a:pt x="5020" y="1246"/>
                  <a:pt x="5074" y="1241"/>
                </a:cubicBezTo>
                <a:close/>
                <a:moveTo>
                  <a:pt x="5008" y="1251"/>
                </a:moveTo>
                <a:cubicBezTo>
                  <a:pt x="5007" y="1258"/>
                  <a:pt x="5009" y="1254"/>
                  <a:pt x="5008" y="1251"/>
                </a:cubicBezTo>
                <a:close/>
                <a:moveTo>
                  <a:pt x="4919" y="1285"/>
                </a:moveTo>
                <a:cubicBezTo>
                  <a:pt x="4949" y="1275"/>
                  <a:pt x="4987" y="1267"/>
                  <a:pt x="5000" y="1267"/>
                </a:cubicBezTo>
                <a:cubicBezTo>
                  <a:pt x="4981" y="1266"/>
                  <a:pt x="4952" y="1273"/>
                  <a:pt x="4919" y="1285"/>
                </a:cubicBezTo>
                <a:close/>
                <a:moveTo>
                  <a:pt x="6237" y="1360"/>
                </a:moveTo>
                <a:cubicBezTo>
                  <a:pt x="6242" y="1360"/>
                  <a:pt x="6246" y="1363"/>
                  <a:pt x="6250" y="1368"/>
                </a:cubicBezTo>
                <a:cubicBezTo>
                  <a:pt x="6252" y="1359"/>
                  <a:pt x="6248" y="1356"/>
                  <a:pt x="6237" y="1360"/>
                </a:cubicBezTo>
                <a:close/>
                <a:moveTo>
                  <a:pt x="7434" y="1017"/>
                </a:moveTo>
                <a:cubicBezTo>
                  <a:pt x="7431" y="1016"/>
                  <a:pt x="7432" y="1019"/>
                  <a:pt x="7433" y="1021"/>
                </a:cubicBezTo>
                <a:cubicBezTo>
                  <a:pt x="7433" y="1019"/>
                  <a:pt x="7433" y="1017"/>
                  <a:pt x="7434" y="1017"/>
                </a:cubicBezTo>
                <a:close/>
                <a:moveTo>
                  <a:pt x="7463" y="268"/>
                </a:moveTo>
                <a:cubicBezTo>
                  <a:pt x="7464" y="268"/>
                  <a:pt x="7466" y="267"/>
                  <a:pt x="7467" y="266"/>
                </a:cubicBezTo>
                <a:cubicBezTo>
                  <a:pt x="7467" y="262"/>
                  <a:pt x="7466" y="263"/>
                  <a:pt x="7463" y="268"/>
                </a:cubicBezTo>
                <a:close/>
                <a:moveTo>
                  <a:pt x="6965" y="1017"/>
                </a:moveTo>
                <a:cubicBezTo>
                  <a:pt x="6964" y="1016"/>
                  <a:pt x="6963" y="1016"/>
                  <a:pt x="6963" y="1015"/>
                </a:cubicBezTo>
                <a:cubicBezTo>
                  <a:pt x="6961" y="1016"/>
                  <a:pt x="6961" y="1017"/>
                  <a:pt x="6965" y="1017"/>
                </a:cubicBezTo>
                <a:close/>
                <a:moveTo>
                  <a:pt x="6808" y="1048"/>
                </a:moveTo>
                <a:cubicBezTo>
                  <a:pt x="6807" y="1048"/>
                  <a:pt x="6805" y="1047"/>
                  <a:pt x="6804" y="1047"/>
                </a:cubicBezTo>
                <a:cubicBezTo>
                  <a:pt x="6803" y="1048"/>
                  <a:pt x="6804" y="1048"/>
                  <a:pt x="6808" y="1048"/>
                </a:cubicBezTo>
                <a:close/>
                <a:moveTo>
                  <a:pt x="8090" y="735"/>
                </a:moveTo>
                <a:cubicBezTo>
                  <a:pt x="8089" y="731"/>
                  <a:pt x="8080" y="730"/>
                  <a:pt x="8090" y="735"/>
                </a:cubicBezTo>
                <a:close/>
                <a:moveTo>
                  <a:pt x="7001" y="456"/>
                </a:moveTo>
                <a:cubicBezTo>
                  <a:pt x="7000" y="456"/>
                  <a:pt x="6991" y="389"/>
                  <a:pt x="7061" y="393"/>
                </a:cubicBezTo>
                <a:cubicBezTo>
                  <a:pt x="7086" y="345"/>
                  <a:pt x="7153" y="331"/>
                  <a:pt x="7231" y="331"/>
                </a:cubicBezTo>
                <a:cubicBezTo>
                  <a:pt x="7285" y="188"/>
                  <a:pt x="7654" y="408"/>
                  <a:pt x="7741" y="423"/>
                </a:cubicBezTo>
                <a:cubicBezTo>
                  <a:pt x="7743" y="422"/>
                  <a:pt x="7748" y="420"/>
                  <a:pt x="7751" y="419"/>
                </a:cubicBezTo>
                <a:cubicBezTo>
                  <a:pt x="7748" y="421"/>
                  <a:pt x="7745" y="422"/>
                  <a:pt x="7742" y="424"/>
                </a:cubicBezTo>
                <a:cubicBezTo>
                  <a:pt x="7744" y="424"/>
                  <a:pt x="7747" y="424"/>
                  <a:pt x="7749" y="424"/>
                </a:cubicBezTo>
                <a:cubicBezTo>
                  <a:pt x="7755" y="420"/>
                  <a:pt x="7754" y="419"/>
                  <a:pt x="7751" y="419"/>
                </a:cubicBezTo>
                <a:cubicBezTo>
                  <a:pt x="7791" y="401"/>
                  <a:pt x="7817" y="409"/>
                  <a:pt x="7876" y="394"/>
                </a:cubicBezTo>
                <a:cubicBezTo>
                  <a:pt x="7862" y="404"/>
                  <a:pt x="7966" y="467"/>
                  <a:pt x="7966" y="458"/>
                </a:cubicBezTo>
                <a:cubicBezTo>
                  <a:pt x="7958" y="468"/>
                  <a:pt x="7940" y="473"/>
                  <a:pt x="7935" y="487"/>
                </a:cubicBezTo>
                <a:cubicBezTo>
                  <a:pt x="7935" y="488"/>
                  <a:pt x="7964" y="486"/>
                  <a:pt x="7976" y="486"/>
                </a:cubicBezTo>
                <a:cubicBezTo>
                  <a:pt x="7941" y="479"/>
                  <a:pt x="8059" y="390"/>
                  <a:pt x="8074" y="393"/>
                </a:cubicBezTo>
                <a:cubicBezTo>
                  <a:pt x="7878" y="393"/>
                  <a:pt x="7778" y="354"/>
                  <a:pt x="7622" y="331"/>
                </a:cubicBezTo>
                <a:cubicBezTo>
                  <a:pt x="7622" y="305"/>
                  <a:pt x="7622" y="305"/>
                  <a:pt x="7622" y="305"/>
                </a:cubicBezTo>
                <a:cubicBezTo>
                  <a:pt x="7638" y="305"/>
                  <a:pt x="7638" y="305"/>
                  <a:pt x="7638" y="305"/>
                </a:cubicBezTo>
                <a:cubicBezTo>
                  <a:pt x="7584" y="305"/>
                  <a:pt x="7586" y="283"/>
                  <a:pt x="7561" y="271"/>
                </a:cubicBezTo>
                <a:cubicBezTo>
                  <a:pt x="7560" y="356"/>
                  <a:pt x="7466" y="247"/>
                  <a:pt x="7466" y="273"/>
                </a:cubicBezTo>
                <a:cubicBezTo>
                  <a:pt x="7467" y="270"/>
                  <a:pt x="7467" y="268"/>
                  <a:pt x="7467" y="266"/>
                </a:cubicBezTo>
                <a:cubicBezTo>
                  <a:pt x="7537" y="225"/>
                  <a:pt x="7934" y="208"/>
                  <a:pt x="7934" y="211"/>
                </a:cubicBezTo>
                <a:cubicBezTo>
                  <a:pt x="7958" y="208"/>
                  <a:pt x="8021" y="206"/>
                  <a:pt x="8059" y="206"/>
                </a:cubicBezTo>
                <a:cubicBezTo>
                  <a:pt x="8059" y="180"/>
                  <a:pt x="8059" y="180"/>
                  <a:pt x="8059" y="180"/>
                </a:cubicBezTo>
                <a:cubicBezTo>
                  <a:pt x="8059" y="180"/>
                  <a:pt x="8059" y="180"/>
                  <a:pt x="8059" y="180"/>
                </a:cubicBezTo>
                <a:cubicBezTo>
                  <a:pt x="8058" y="180"/>
                  <a:pt x="8057" y="178"/>
                  <a:pt x="8054" y="178"/>
                </a:cubicBezTo>
                <a:cubicBezTo>
                  <a:pt x="8055" y="178"/>
                  <a:pt x="8057" y="175"/>
                  <a:pt x="8058" y="175"/>
                </a:cubicBezTo>
                <a:cubicBezTo>
                  <a:pt x="8044" y="174"/>
                  <a:pt x="8057" y="175"/>
                  <a:pt x="8059" y="175"/>
                </a:cubicBezTo>
                <a:cubicBezTo>
                  <a:pt x="8150" y="174"/>
                  <a:pt x="8262" y="158"/>
                  <a:pt x="8320" y="204"/>
                </a:cubicBezTo>
                <a:cubicBezTo>
                  <a:pt x="8323" y="198"/>
                  <a:pt x="8375" y="178"/>
                  <a:pt x="8385" y="175"/>
                </a:cubicBezTo>
                <a:cubicBezTo>
                  <a:pt x="8349" y="175"/>
                  <a:pt x="8439" y="142"/>
                  <a:pt x="8469" y="144"/>
                </a:cubicBezTo>
                <a:cubicBezTo>
                  <a:pt x="8468" y="144"/>
                  <a:pt x="8461" y="136"/>
                  <a:pt x="8465" y="136"/>
                </a:cubicBezTo>
                <a:cubicBezTo>
                  <a:pt x="8465" y="114"/>
                  <a:pt x="8747" y="114"/>
                  <a:pt x="8843" y="113"/>
                </a:cubicBezTo>
                <a:cubicBezTo>
                  <a:pt x="8842" y="113"/>
                  <a:pt x="8840" y="113"/>
                  <a:pt x="8839" y="113"/>
                </a:cubicBezTo>
                <a:cubicBezTo>
                  <a:pt x="8887" y="90"/>
                  <a:pt x="8973" y="84"/>
                  <a:pt x="9011" y="84"/>
                </a:cubicBezTo>
                <a:cubicBezTo>
                  <a:pt x="9087" y="146"/>
                  <a:pt x="9157" y="56"/>
                  <a:pt x="9204" y="118"/>
                </a:cubicBezTo>
                <a:cubicBezTo>
                  <a:pt x="9222" y="118"/>
                  <a:pt x="9222" y="118"/>
                  <a:pt x="9222" y="118"/>
                </a:cubicBezTo>
                <a:cubicBezTo>
                  <a:pt x="9251" y="118"/>
                  <a:pt x="9398" y="115"/>
                  <a:pt x="9429" y="115"/>
                </a:cubicBezTo>
                <a:cubicBezTo>
                  <a:pt x="9543" y="46"/>
                  <a:pt x="9805" y="144"/>
                  <a:pt x="9935" y="144"/>
                </a:cubicBezTo>
                <a:cubicBezTo>
                  <a:pt x="9945" y="139"/>
                  <a:pt x="10021" y="63"/>
                  <a:pt x="10022" y="144"/>
                </a:cubicBezTo>
                <a:cubicBezTo>
                  <a:pt x="10091" y="121"/>
                  <a:pt x="10193" y="99"/>
                  <a:pt x="10284" y="169"/>
                </a:cubicBezTo>
                <a:cubicBezTo>
                  <a:pt x="10294" y="156"/>
                  <a:pt x="10353" y="131"/>
                  <a:pt x="10326" y="144"/>
                </a:cubicBezTo>
                <a:cubicBezTo>
                  <a:pt x="10314" y="144"/>
                  <a:pt x="10408" y="171"/>
                  <a:pt x="10435" y="176"/>
                </a:cubicBezTo>
                <a:cubicBezTo>
                  <a:pt x="10426" y="176"/>
                  <a:pt x="10432" y="207"/>
                  <a:pt x="10432" y="207"/>
                </a:cubicBezTo>
                <a:cubicBezTo>
                  <a:pt x="10429" y="241"/>
                  <a:pt x="10069" y="274"/>
                  <a:pt x="10028" y="274"/>
                </a:cubicBezTo>
                <a:cubicBezTo>
                  <a:pt x="10113" y="274"/>
                  <a:pt x="10113" y="274"/>
                  <a:pt x="10113" y="274"/>
                </a:cubicBezTo>
                <a:cubicBezTo>
                  <a:pt x="10026" y="274"/>
                  <a:pt x="9738" y="386"/>
                  <a:pt x="9637" y="427"/>
                </a:cubicBezTo>
                <a:cubicBezTo>
                  <a:pt x="9505" y="481"/>
                  <a:pt x="9316" y="512"/>
                  <a:pt x="9141" y="517"/>
                </a:cubicBezTo>
                <a:cubicBezTo>
                  <a:pt x="9151" y="522"/>
                  <a:pt x="9156" y="532"/>
                  <a:pt x="9155" y="549"/>
                </a:cubicBezTo>
                <a:cubicBezTo>
                  <a:pt x="9160" y="549"/>
                  <a:pt x="9141" y="580"/>
                  <a:pt x="9099" y="580"/>
                </a:cubicBezTo>
                <a:cubicBezTo>
                  <a:pt x="9128" y="582"/>
                  <a:pt x="9159" y="580"/>
                  <a:pt x="9188" y="580"/>
                </a:cubicBezTo>
                <a:cubicBezTo>
                  <a:pt x="9178" y="580"/>
                  <a:pt x="9184" y="612"/>
                  <a:pt x="9184" y="612"/>
                </a:cubicBezTo>
                <a:cubicBezTo>
                  <a:pt x="9126" y="600"/>
                  <a:pt x="9126" y="630"/>
                  <a:pt x="9095" y="643"/>
                </a:cubicBezTo>
                <a:cubicBezTo>
                  <a:pt x="9123" y="643"/>
                  <a:pt x="8992" y="674"/>
                  <a:pt x="8982" y="674"/>
                </a:cubicBezTo>
                <a:cubicBezTo>
                  <a:pt x="8943" y="719"/>
                  <a:pt x="8904" y="698"/>
                  <a:pt x="8834" y="705"/>
                </a:cubicBezTo>
                <a:cubicBezTo>
                  <a:pt x="8793" y="705"/>
                  <a:pt x="8746" y="799"/>
                  <a:pt x="8746" y="805"/>
                </a:cubicBezTo>
                <a:cubicBezTo>
                  <a:pt x="8745" y="805"/>
                  <a:pt x="8841" y="800"/>
                  <a:pt x="8830" y="799"/>
                </a:cubicBezTo>
                <a:cubicBezTo>
                  <a:pt x="8866" y="799"/>
                  <a:pt x="8802" y="865"/>
                  <a:pt x="8808" y="861"/>
                </a:cubicBezTo>
                <a:cubicBezTo>
                  <a:pt x="8787" y="860"/>
                  <a:pt x="8496" y="904"/>
                  <a:pt x="8496" y="899"/>
                </a:cubicBezTo>
                <a:cubicBezTo>
                  <a:pt x="8503" y="876"/>
                  <a:pt x="8524" y="864"/>
                  <a:pt x="8524" y="863"/>
                </a:cubicBezTo>
                <a:cubicBezTo>
                  <a:pt x="8511" y="837"/>
                  <a:pt x="8294" y="861"/>
                  <a:pt x="8246" y="861"/>
                </a:cubicBezTo>
                <a:cubicBezTo>
                  <a:pt x="8243" y="863"/>
                  <a:pt x="8212" y="861"/>
                  <a:pt x="8198" y="861"/>
                </a:cubicBezTo>
                <a:cubicBezTo>
                  <a:pt x="8221" y="861"/>
                  <a:pt x="7997" y="929"/>
                  <a:pt x="7997" y="871"/>
                </a:cubicBezTo>
                <a:cubicBezTo>
                  <a:pt x="7998" y="866"/>
                  <a:pt x="7995" y="863"/>
                  <a:pt x="7989" y="861"/>
                </a:cubicBezTo>
                <a:cubicBezTo>
                  <a:pt x="7901" y="880"/>
                  <a:pt x="7868" y="880"/>
                  <a:pt x="7739" y="863"/>
                </a:cubicBezTo>
                <a:cubicBezTo>
                  <a:pt x="7757" y="871"/>
                  <a:pt x="7693" y="897"/>
                  <a:pt x="7660" y="893"/>
                </a:cubicBezTo>
                <a:cubicBezTo>
                  <a:pt x="7672" y="893"/>
                  <a:pt x="7742" y="962"/>
                  <a:pt x="7737" y="956"/>
                </a:cubicBezTo>
                <a:cubicBezTo>
                  <a:pt x="7750" y="956"/>
                  <a:pt x="7747" y="956"/>
                  <a:pt x="7747" y="958"/>
                </a:cubicBezTo>
                <a:cubicBezTo>
                  <a:pt x="7766" y="945"/>
                  <a:pt x="8152" y="962"/>
                  <a:pt x="8152" y="958"/>
                </a:cubicBezTo>
                <a:cubicBezTo>
                  <a:pt x="8220" y="900"/>
                  <a:pt x="8417" y="929"/>
                  <a:pt x="8529" y="929"/>
                </a:cubicBezTo>
                <a:cubicBezTo>
                  <a:pt x="8533" y="929"/>
                  <a:pt x="8533" y="929"/>
                  <a:pt x="8533" y="929"/>
                </a:cubicBezTo>
                <a:cubicBezTo>
                  <a:pt x="8524" y="929"/>
                  <a:pt x="8530" y="958"/>
                  <a:pt x="8520" y="958"/>
                </a:cubicBezTo>
                <a:cubicBezTo>
                  <a:pt x="8613" y="948"/>
                  <a:pt x="8740" y="1017"/>
                  <a:pt x="8641" y="1017"/>
                </a:cubicBezTo>
                <a:cubicBezTo>
                  <a:pt x="8745" y="1044"/>
                  <a:pt x="8398" y="1130"/>
                  <a:pt x="8310" y="1053"/>
                </a:cubicBezTo>
                <a:cubicBezTo>
                  <a:pt x="8306" y="1062"/>
                  <a:pt x="8280" y="1079"/>
                  <a:pt x="8278" y="1080"/>
                </a:cubicBezTo>
                <a:cubicBezTo>
                  <a:pt x="8217" y="1078"/>
                  <a:pt x="7817" y="1110"/>
                  <a:pt x="7790" y="1048"/>
                </a:cubicBezTo>
                <a:cubicBezTo>
                  <a:pt x="7764" y="1048"/>
                  <a:pt x="7777" y="1102"/>
                  <a:pt x="7747" y="1061"/>
                </a:cubicBezTo>
                <a:cubicBezTo>
                  <a:pt x="7747" y="1100"/>
                  <a:pt x="7560" y="1079"/>
                  <a:pt x="7560" y="1065"/>
                </a:cubicBezTo>
                <a:cubicBezTo>
                  <a:pt x="7491" y="1085"/>
                  <a:pt x="7511" y="1080"/>
                  <a:pt x="7477" y="1048"/>
                </a:cubicBezTo>
                <a:cubicBezTo>
                  <a:pt x="7481" y="1061"/>
                  <a:pt x="7480" y="1072"/>
                  <a:pt x="7472" y="1079"/>
                </a:cubicBezTo>
                <a:cubicBezTo>
                  <a:pt x="7469" y="1074"/>
                  <a:pt x="7454" y="1055"/>
                  <a:pt x="7444" y="1047"/>
                </a:cubicBezTo>
                <a:cubicBezTo>
                  <a:pt x="7445" y="1048"/>
                  <a:pt x="7444" y="1048"/>
                  <a:pt x="7442" y="1048"/>
                </a:cubicBezTo>
                <a:cubicBezTo>
                  <a:pt x="7442" y="1048"/>
                  <a:pt x="7441" y="1046"/>
                  <a:pt x="7440" y="1044"/>
                </a:cubicBezTo>
                <a:cubicBezTo>
                  <a:pt x="7437" y="1042"/>
                  <a:pt x="7435" y="1043"/>
                  <a:pt x="7435" y="1047"/>
                </a:cubicBezTo>
                <a:cubicBezTo>
                  <a:pt x="7419" y="1034"/>
                  <a:pt x="7432" y="1038"/>
                  <a:pt x="7439" y="1043"/>
                </a:cubicBezTo>
                <a:cubicBezTo>
                  <a:pt x="7437" y="1036"/>
                  <a:pt x="7433" y="1026"/>
                  <a:pt x="7433" y="1021"/>
                </a:cubicBezTo>
                <a:cubicBezTo>
                  <a:pt x="7434" y="1023"/>
                  <a:pt x="7437" y="1025"/>
                  <a:pt x="7435" y="1017"/>
                </a:cubicBezTo>
                <a:cubicBezTo>
                  <a:pt x="7373" y="988"/>
                  <a:pt x="7417" y="984"/>
                  <a:pt x="7440" y="955"/>
                </a:cubicBezTo>
                <a:cubicBezTo>
                  <a:pt x="7428" y="955"/>
                  <a:pt x="7360" y="879"/>
                  <a:pt x="7332" y="861"/>
                </a:cubicBezTo>
                <a:cubicBezTo>
                  <a:pt x="7331" y="924"/>
                  <a:pt x="7185" y="879"/>
                  <a:pt x="7186" y="893"/>
                </a:cubicBezTo>
                <a:cubicBezTo>
                  <a:pt x="7185" y="896"/>
                  <a:pt x="7184" y="900"/>
                  <a:pt x="7186" y="904"/>
                </a:cubicBezTo>
                <a:cubicBezTo>
                  <a:pt x="7195" y="900"/>
                  <a:pt x="7197" y="906"/>
                  <a:pt x="7193" y="924"/>
                </a:cubicBezTo>
                <a:cubicBezTo>
                  <a:pt x="7184" y="932"/>
                  <a:pt x="7224" y="902"/>
                  <a:pt x="7222" y="894"/>
                </a:cubicBezTo>
                <a:cubicBezTo>
                  <a:pt x="7261" y="913"/>
                  <a:pt x="7222" y="928"/>
                  <a:pt x="7245" y="955"/>
                </a:cubicBezTo>
                <a:cubicBezTo>
                  <a:pt x="7283" y="955"/>
                  <a:pt x="7304" y="957"/>
                  <a:pt x="7319" y="986"/>
                </a:cubicBezTo>
                <a:cubicBezTo>
                  <a:pt x="7293" y="986"/>
                  <a:pt x="7366" y="1042"/>
                  <a:pt x="7325" y="1074"/>
                </a:cubicBezTo>
                <a:cubicBezTo>
                  <a:pt x="7257" y="1127"/>
                  <a:pt x="7162" y="1040"/>
                  <a:pt x="7135" y="1048"/>
                </a:cubicBezTo>
                <a:cubicBezTo>
                  <a:pt x="7147" y="1052"/>
                  <a:pt x="7157" y="1085"/>
                  <a:pt x="7154" y="1080"/>
                </a:cubicBezTo>
                <a:cubicBezTo>
                  <a:pt x="7154" y="1078"/>
                  <a:pt x="7097" y="1081"/>
                  <a:pt x="7089" y="1080"/>
                </a:cubicBezTo>
                <a:cubicBezTo>
                  <a:pt x="7075" y="1080"/>
                  <a:pt x="7088" y="1059"/>
                  <a:pt x="7100" y="1049"/>
                </a:cubicBezTo>
                <a:cubicBezTo>
                  <a:pt x="7064" y="1050"/>
                  <a:pt x="7043" y="1054"/>
                  <a:pt x="7030" y="1017"/>
                </a:cubicBezTo>
                <a:cubicBezTo>
                  <a:pt x="7020" y="1014"/>
                  <a:pt x="7016" y="1044"/>
                  <a:pt x="7013" y="1048"/>
                </a:cubicBezTo>
                <a:cubicBezTo>
                  <a:pt x="7000" y="1038"/>
                  <a:pt x="6995" y="1025"/>
                  <a:pt x="6998" y="1009"/>
                </a:cubicBezTo>
                <a:cubicBezTo>
                  <a:pt x="6998" y="1021"/>
                  <a:pt x="7041" y="990"/>
                  <a:pt x="7056" y="982"/>
                </a:cubicBezTo>
                <a:cubicBezTo>
                  <a:pt x="7036" y="988"/>
                  <a:pt x="6972" y="1008"/>
                  <a:pt x="6963" y="1015"/>
                </a:cubicBezTo>
                <a:cubicBezTo>
                  <a:pt x="6942" y="990"/>
                  <a:pt x="6937" y="996"/>
                  <a:pt x="6936" y="982"/>
                </a:cubicBezTo>
                <a:cubicBezTo>
                  <a:pt x="6934" y="991"/>
                  <a:pt x="6920" y="991"/>
                  <a:pt x="6910" y="988"/>
                </a:cubicBezTo>
                <a:cubicBezTo>
                  <a:pt x="6916" y="992"/>
                  <a:pt x="6925" y="1000"/>
                  <a:pt x="6936" y="1009"/>
                </a:cubicBezTo>
                <a:cubicBezTo>
                  <a:pt x="6936" y="1009"/>
                  <a:pt x="6813" y="1039"/>
                  <a:pt x="6804" y="1047"/>
                </a:cubicBezTo>
                <a:cubicBezTo>
                  <a:pt x="6767" y="1030"/>
                  <a:pt x="6599" y="986"/>
                  <a:pt x="6607" y="986"/>
                </a:cubicBezTo>
                <a:cubicBezTo>
                  <a:pt x="6579" y="912"/>
                  <a:pt x="6268" y="1017"/>
                  <a:pt x="6257" y="861"/>
                </a:cubicBezTo>
                <a:cubicBezTo>
                  <a:pt x="6259" y="861"/>
                  <a:pt x="6218" y="865"/>
                  <a:pt x="6218" y="852"/>
                </a:cubicBezTo>
                <a:cubicBezTo>
                  <a:pt x="6324" y="796"/>
                  <a:pt x="6408" y="892"/>
                  <a:pt x="6458" y="892"/>
                </a:cubicBezTo>
                <a:cubicBezTo>
                  <a:pt x="6475" y="889"/>
                  <a:pt x="6468" y="891"/>
                  <a:pt x="6468" y="899"/>
                </a:cubicBezTo>
                <a:cubicBezTo>
                  <a:pt x="6466" y="888"/>
                  <a:pt x="6491" y="890"/>
                  <a:pt x="6499" y="892"/>
                </a:cubicBezTo>
                <a:cubicBezTo>
                  <a:pt x="6494" y="886"/>
                  <a:pt x="6478" y="878"/>
                  <a:pt x="6470" y="868"/>
                </a:cubicBezTo>
                <a:cubicBezTo>
                  <a:pt x="6483" y="872"/>
                  <a:pt x="6565" y="830"/>
                  <a:pt x="6523" y="830"/>
                </a:cubicBezTo>
                <a:cubicBezTo>
                  <a:pt x="6624" y="806"/>
                  <a:pt x="6667" y="799"/>
                  <a:pt x="6716" y="799"/>
                </a:cubicBezTo>
                <a:cubicBezTo>
                  <a:pt x="6737" y="837"/>
                  <a:pt x="6757" y="826"/>
                  <a:pt x="6780" y="861"/>
                </a:cubicBezTo>
                <a:cubicBezTo>
                  <a:pt x="6823" y="825"/>
                  <a:pt x="6873" y="816"/>
                  <a:pt x="6936" y="866"/>
                </a:cubicBezTo>
                <a:cubicBezTo>
                  <a:pt x="6926" y="869"/>
                  <a:pt x="6915" y="871"/>
                  <a:pt x="6905" y="871"/>
                </a:cubicBezTo>
                <a:cubicBezTo>
                  <a:pt x="6941" y="885"/>
                  <a:pt x="6936" y="903"/>
                  <a:pt x="6926" y="923"/>
                </a:cubicBezTo>
                <a:cubicBezTo>
                  <a:pt x="6931" y="931"/>
                  <a:pt x="6955" y="969"/>
                  <a:pt x="6965" y="982"/>
                </a:cubicBezTo>
                <a:cubicBezTo>
                  <a:pt x="6967" y="967"/>
                  <a:pt x="7186" y="923"/>
                  <a:pt x="7186" y="923"/>
                </a:cubicBezTo>
                <a:cubicBezTo>
                  <a:pt x="7117" y="893"/>
                  <a:pt x="6973" y="832"/>
                  <a:pt x="6929" y="799"/>
                </a:cubicBezTo>
                <a:cubicBezTo>
                  <a:pt x="6967" y="792"/>
                  <a:pt x="6957" y="800"/>
                  <a:pt x="6978" y="800"/>
                </a:cubicBezTo>
                <a:cubicBezTo>
                  <a:pt x="6984" y="800"/>
                  <a:pt x="7050" y="787"/>
                  <a:pt x="7115" y="769"/>
                </a:cubicBezTo>
                <a:cubicBezTo>
                  <a:pt x="7096" y="769"/>
                  <a:pt x="7296" y="791"/>
                  <a:pt x="7346" y="830"/>
                </a:cubicBezTo>
                <a:cubicBezTo>
                  <a:pt x="7342" y="828"/>
                  <a:pt x="7340" y="836"/>
                  <a:pt x="7342" y="836"/>
                </a:cubicBezTo>
                <a:cubicBezTo>
                  <a:pt x="7597" y="836"/>
                  <a:pt x="7597" y="836"/>
                  <a:pt x="7597" y="836"/>
                </a:cubicBezTo>
                <a:cubicBezTo>
                  <a:pt x="7616" y="836"/>
                  <a:pt x="7652" y="775"/>
                  <a:pt x="7685" y="833"/>
                </a:cubicBezTo>
                <a:cubicBezTo>
                  <a:pt x="7735" y="786"/>
                  <a:pt x="7838" y="758"/>
                  <a:pt x="7905" y="767"/>
                </a:cubicBezTo>
                <a:cubicBezTo>
                  <a:pt x="7878" y="763"/>
                  <a:pt x="7815" y="736"/>
                  <a:pt x="7856" y="736"/>
                </a:cubicBezTo>
                <a:cubicBezTo>
                  <a:pt x="7819" y="720"/>
                  <a:pt x="7819" y="736"/>
                  <a:pt x="7810" y="696"/>
                </a:cubicBezTo>
                <a:cubicBezTo>
                  <a:pt x="7810" y="667"/>
                  <a:pt x="8030" y="703"/>
                  <a:pt x="8090" y="737"/>
                </a:cubicBezTo>
                <a:cubicBezTo>
                  <a:pt x="8091" y="736"/>
                  <a:pt x="8090" y="736"/>
                  <a:pt x="8090" y="735"/>
                </a:cubicBezTo>
                <a:cubicBezTo>
                  <a:pt x="8091" y="736"/>
                  <a:pt x="8092" y="736"/>
                  <a:pt x="8093" y="737"/>
                </a:cubicBezTo>
                <a:cubicBezTo>
                  <a:pt x="8093" y="718"/>
                  <a:pt x="8094" y="710"/>
                  <a:pt x="8095" y="708"/>
                </a:cubicBezTo>
                <a:cubicBezTo>
                  <a:pt x="8095" y="708"/>
                  <a:pt x="8095" y="707"/>
                  <a:pt x="8095" y="707"/>
                </a:cubicBezTo>
                <a:cubicBezTo>
                  <a:pt x="8071" y="707"/>
                  <a:pt x="8043" y="677"/>
                  <a:pt x="8071" y="677"/>
                </a:cubicBezTo>
                <a:cubicBezTo>
                  <a:pt x="7966" y="685"/>
                  <a:pt x="7886" y="642"/>
                  <a:pt x="7892" y="612"/>
                </a:cubicBezTo>
                <a:cubicBezTo>
                  <a:pt x="7883" y="614"/>
                  <a:pt x="7874" y="615"/>
                  <a:pt x="7864" y="615"/>
                </a:cubicBezTo>
                <a:cubicBezTo>
                  <a:pt x="7853" y="633"/>
                  <a:pt x="7834" y="655"/>
                  <a:pt x="7807" y="673"/>
                </a:cubicBezTo>
                <a:cubicBezTo>
                  <a:pt x="7810" y="668"/>
                  <a:pt x="7810" y="649"/>
                  <a:pt x="7810" y="644"/>
                </a:cubicBezTo>
                <a:cubicBezTo>
                  <a:pt x="7810" y="665"/>
                  <a:pt x="7724" y="708"/>
                  <a:pt x="7723" y="646"/>
                </a:cubicBezTo>
                <a:cubicBezTo>
                  <a:pt x="7722" y="647"/>
                  <a:pt x="7706" y="648"/>
                  <a:pt x="7705" y="648"/>
                </a:cubicBezTo>
                <a:cubicBezTo>
                  <a:pt x="7647" y="648"/>
                  <a:pt x="7647" y="648"/>
                  <a:pt x="7647" y="648"/>
                </a:cubicBezTo>
                <a:cubicBezTo>
                  <a:pt x="7607" y="680"/>
                  <a:pt x="7217" y="652"/>
                  <a:pt x="7217" y="575"/>
                </a:cubicBezTo>
                <a:cubicBezTo>
                  <a:pt x="7264" y="561"/>
                  <a:pt x="7338" y="554"/>
                  <a:pt x="7375" y="535"/>
                </a:cubicBezTo>
                <a:cubicBezTo>
                  <a:pt x="7338" y="547"/>
                  <a:pt x="7262" y="552"/>
                  <a:pt x="7242" y="549"/>
                </a:cubicBezTo>
                <a:cubicBezTo>
                  <a:pt x="7249" y="549"/>
                  <a:pt x="7249" y="542"/>
                  <a:pt x="7247" y="535"/>
                </a:cubicBezTo>
                <a:cubicBezTo>
                  <a:pt x="7234" y="603"/>
                  <a:pt x="7005" y="458"/>
                  <a:pt x="7001" y="456"/>
                </a:cubicBezTo>
                <a:close/>
                <a:moveTo>
                  <a:pt x="6586" y="853"/>
                </a:moveTo>
                <a:cubicBezTo>
                  <a:pt x="6579" y="840"/>
                  <a:pt x="6558" y="854"/>
                  <a:pt x="6592" y="875"/>
                </a:cubicBezTo>
                <a:cubicBezTo>
                  <a:pt x="6631" y="881"/>
                  <a:pt x="6592" y="867"/>
                  <a:pt x="6586" y="853"/>
                </a:cubicBezTo>
                <a:close/>
                <a:moveTo>
                  <a:pt x="6969" y="985"/>
                </a:moveTo>
                <a:cubicBezTo>
                  <a:pt x="6968" y="985"/>
                  <a:pt x="6967" y="985"/>
                  <a:pt x="6967" y="984"/>
                </a:cubicBezTo>
                <a:cubicBezTo>
                  <a:pt x="6968" y="986"/>
                  <a:pt x="6969" y="987"/>
                  <a:pt x="6969" y="985"/>
                </a:cubicBezTo>
                <a:close/>
                <a:moveTo>
                  <a:pt x="7674" y="866"/>
                </a:moveTo>
                <a:cubicBezTo>
                  <a:pt x="7771" y="846"/>
                  <a:pt x="7673" y="862"/>
                  <a:pt x="7674" y="866"/>
                </a:cubicBezTo>
                <a:close/>
                <a:moveTo>
                  <a:pt x="10023" y="277"/>
                </a:moveTo>
                <a:cubicBezTo>
                  <a:pt x="10023" y="275"/>
                  <a:pt x="9956" y="269"/>
                  <a:pt x="10023" y="277"/>
                </a:cubicBezTo>
                <a:close/>
                <a:moveTo>
                  <a:pt x="8114" y="549"/>
                </a:moveTo>
                <a:cubicBezTo>
                  <a:pt x="8131" y="590"/>
                  <a:pt x="8186" y="557"/>
                  <a:pt x="8185" y="542"/>
                </a:cubicBezTo>
                <a:cubicBezTo>
                  <a:pt x="8171" y="539"/>
                  <a:pt x="8182" y="508"/>
                  <a:pt x="8142" y="518"/>
                </a:cubicBezTo>
                <a:cubicBezTo>
                  <a:pt x="8171" y="518"/>
                  <a:pt x="8138" y="549"/>
                  <a:pt x="8114" y="549"/>
                </a:cubicBezTo>
                <a:close/>
                <a:moveTo>
                  <a:pt x="8112" y="514"/>
                </a:moveTo>
                <a:cubicBezTo>
                  <a:pt x="8112" y="514"/>
                  <a:pt x="8112" y="514"/>
                  <a:pt x="8112" y="514"/>
                </a:cubicBezTo>
                <a:cubicBezTo>
                  <a:pt x="8112" y="514"/>
                  <a:pt x="8112" y="514"/>
                  <a:pt x="8112" y="514"/>
                </a:cubicBezTo>
                <a:cubicBezTo>
                  <a:pt x="8113" y="518"/>
                  <a:pt x="8108" y="476"/>
                  <a:pt x="8112" y="514"/>
                </a:cubicBezTo>
                <a:close/>
                <a:moveTo>
                  <a:pt x="7573" y="273"/>
                </a:moveTo>
                <a:cubicBezTo>
                  <a:pt x="7573" y="275"/>
                  <a:pt x="7624" y="278"/>
                  <a:pt x="7573" y="273"/>
                </a:cubicBezTo>
                <a:close/>
                <a:moveTo>
                  <a:pt x="8041" y="496"/>
                </a:moveTo>
                <a:cubicBezTo>
                  <a:pt x="8041" y="491"/>
                  <a:pt x="8037" y="496"/>
                  <a:pt x="8041" y="496"/>
                </a:cubicBezTo>
                <a:close/>
                <a:moveTo>
                  <a:pt x="7964" y="586"/>
                </a:moveTo>
                <a:cubicBezTo>
                  <a:pt x="7966" y="586"/>
                  <a:pt x="7968" y="586"/>
                  <a:pt x="7970" y="586"/>
                </a:cubicBezTo>
                <a:cubicBezTo>
                  <a:pt x="7966" y="586"/>
                  <a:pt x="7966" y="586"/>
                  <a:pt x="7966" y="586"/>
                </a:cubicBezTo>
                <a:cubicBezTo>
                  <a:pt x="7965" y="586"/>
                  <a:pt x="7965" y="586"/>
                  <a:pt x="7964" y="586"/>
                </a:cubicBezTo>
                <a:close/>
                <a:moveTo>
                  <a:pt x="7740" y="424"/>
                </a:moveTo>
                <a:cubicBezTo>
                  <a:pt x="7741" y="424"/>
                  <a:pt x="7741" y="424"/>
                  <a:pt x="7742" y="424"/>
                </a:cubicBezTo>
                <a:cubicBezTo>
                  <a:pt x="7742" y="424"/>
                  <a:pt x="7742" y="424"/>
                  <a:pt x="7742" y="424"/>
                </a:cubicBezTo>
                <a:cubicBezTo>
                  <a:pt x="7741" y="424"/>
                  <a:pt x="7741" y="424"/>
                  <a:pt x="7741" y="423"/>
                </a:cubicBezTo>
                <a:cubicBezTo>
                  <a:pt x="7740" y="424"/>
                  <a:pt x="7739" y="424"/>
                  <a:pt x="7740" y="424"/>
                </a:cubicBezTo>
                <a:close/>
                <a:moveTo>
                  <a:pt x="13213" y="9994"/>
                </a:moveTo>
                <a:cubicBezTo>
                  <a:pt x="13190" y="10041"/>
                  <a:pt x="13215" y="9994"/>
                  <a:pt x="13213" y="9994"/>
                </a:cubicBezTo>
                <a:close/>
                <a:moveTo>
                  <a:pt x="8815" y="2765"/>
                </a:moveTo>
                <a:cubicBezTo>
                  <a:pt x="8816" y="2765"/>
                  <a:pt x="8817" y="2764"/>
                  <a:pt x="8818" y="2764"/>
                </a:cubicBezTo>
                <a:cubicBezTo>
                  <a:pt x="8810" y="2766"/>
                  <a:pt x="8810" y="2766"/>
                  <a:pt x="8815" y="2765"/>
                </a:cubicBezTo>
                <a:close/>
                <a:moveTo>
                  <a:pt x="9650" y="2765"/>
                </a:moveTo>
                <a:cubicBezTo>
                  <a:pt x="9650" y="2766"/>
                  <a:pt x="9649" y="2767"/>
                  <a:pt x="9648" y="2768"/>
                </a:cubicBezTo>
                <a:cubicBezTo>
                  <a:pt x="9649" y="2768"/>
                  <a:pt x="9650" y="2767"/>
                  <a:pt x="9650" y="2765"/>
                </a:cubicBezTo>
                <a:close/>
                <a:moveTo>
                  <a:pt x="10339" y="2935"/>
                </a:moveTo>
                <a:cubicBezTo>
                  <a:pt x="10343" y="2927"/>
                  <a:pt x="10347" y="2919"/>
                  <a:pt x="10346" y="2920"/>
                </a:cubicBezTo>
                <a:cubicBezTo>
                  <a:pt x="10337" y="2920"/>
                  <a:pt x="10337" y="2927"/>
                  <a:pt x="10339" y="2935"/>
                </a:cubicBezTo>
                <a:close/>
                <a:moveTo>
                  <a:pt x="8777" y="2817"/>
                </a:moveTo>
                <a:cubicBezTo>
                  <a:pt x="8777" y="2820"/>
                  <a:pt x="8777" y="2822"/>
                  <a:pt x="8777" y="2824"/>
                </a:cubicBezTo>
                <a:cubicBezTo>
                  <a:pt x="8777" y="2820"/>
                  <a:pt x="8777" y="2817"/>
                  <a:pt x="8777" y="2817"/>
                </a:cubicBezTo>
                <a:close/>
                <a:moveTo>
                  <a:pt x="10479" y="3170"/>
                </a:moveTo>
                <a:cubicBezTo>
                  <a:pt x="10485" y="3171"/>
                  <a:pt x="10490" y="3172"/>
                  <a:pt x="10493" y="3173"/>
                </a:cubicBezTo>
                <a:cubicBezTo>
                  <a:pt x="10493" y="3158"/>
                  <a:pt x="10486" y="3162"/>
                  <a:pt x="10479" y="3170"/>
                </a:cubicBezTo>
                <a:close/>
                <a:moveTo>
                  <a:pt x="9120" y="1869"/>
                </a:moveTo>
                <a:cubicBezTo>
                  <a:pt x="9122" y="1872"/>
                  <a:pt x="9122" y="1873"/>
                  <a:pt x="9120" y="1868"/>
                </a:cubicBezTo>
                <a:cubicBezTo>
                  <a:pt x="9120" y="1868"/>
                  <a:pt x="9120" y="1868"/>
                  <a:pt x="9120" y="1869"/>
                </a:cubicBezTo>
                <a:close/>
                <a:moveTo>
                  <a:pt x="10390" y="4330"/>
                </a:moveTo>
                <a:cubicBezTo>
                  <a:pt x="10394" y="4330"/>
                  <a:pt x="10394" y="4330"/>
                  <a:pt x="10394" y="4330"/>
                </a:cubicBezTo>
                <a:cubicBezTo>
                  <a:pt x="10391" y="4330"/>
                  <a:pt x="10392" y="4326"/>
                  <a:pt x="10394" y="4320"/>
                </a:cubicBezTo>
                <a:cubicBezTo>
                  <a:pt x="10393" y="4321"/>
                  <a:pt x="10392" y="4324"/>
                  <a:pt x="10390" y="4330"/>
                </a:cubicBezTo>
                <a:close/>
                <a:moveTo>
                  <a:pt x="8846" y="1641"/>
                </a:moveTo>
                <a:cubicBezTo>
                  <a:pt x="8851" y="1641"/>
                  <a:pt x="8852" y="1639"/>
                  <a:pt x="8851" y="1637"/>
                </a:cubicBezTo>
                <a:cubicBezTo>
                  <a:pt x="8849" y="1639"/>
                  <a:pt x="8847" y="1641"/>
                  <a:pt x="8846" y="1641"/>
                </a:cubicBezTo>
                <a:close/>
                <a:moveTo>
                  <a:pt x="10181" y="2357"/>
                </a:moveTo>
                <a:cubicBezTo>
                  <a:pt x="10176" y="2356"/>
                  <a:pt x="10172" y="2357"/>
                  <a:pt x="10168" y="2357"/>
                </a:cubicBezTo>
                <a:cubicBezTo>
                  <a:pt x="10175" y="2361"/>
                  <a:pt x="10181" y="2362"/>
                  <a:pt x="10181" y="2357"/>
                </a:cubicBezTo>
                <a:close/>
                <a:moveTo>
                  <a:pt x="8683" y="3444"/>
                </a:moveTo>
                <a:cubicBezTo>
                  <a:pt x="8690" y="3449"/>
                  <a:pt x="8697" y="3451"/>
                  <a:pt x="8704" y="3452"/>
                </a:cubicBezTo>
                <a:cubicBezTo>
                  <a:pt x="8692" y="3448"/>
                  <a:pt x="8677" y="3440"/>
                  <a:pt x="8683" y="3444"/>
                </a:cubicBezTo>
                <a:close/>
                <a:moveTo>
                  <a:pt x="3348" y="3171"/>
                </a:moveTo>
                <a:cubicBezTo>
                  <a:pt x="3348" y="3170"/>
                  <a:pt x="3348" y="3170"/>
                  <a:pt x="3348" y="3170"/>
                </a:cubicBezTo>
                <a:cubicBezTo>
                  <a:pt x="3348" y="3170"/>
                  <a:pt x="3348" y="3170"/>
                  <a:pt x="3348" y="3170"/>
                </a:cubicBezTo>
                <a:cubicBezTo>
                  <a:pt x="3348" y="3171"/>
                  <a:pt x="3348" y="3171"/>
                  <a:pt x="3348" y="3173"/>
                </a:cubicBezTo>
                <a:cubicBezTo>
                  <a:pt x="3348" y="3172"/>
                  <a:pt x="3348" y="3172"/>
                  <a:pt x="3348" y="3171"/>
                </a:cubicBezTo>
                <a:cubicBezTo>
                  <a:pt x="3348" y="3171"/>
                  <a:pt x="3348" y="3171"/>
                  <a:pt x="3348" y="3171"/>
                </a:cubicBezTo>
                <a:close/>
                <a:moveTo>
                  <a:pt x="12926" y="10176"/>
                </a:moveTo>
                <a:cubicBezTo>
                  <a:pt x="12954" y="10204"/>
                  <a:pt x="12979" y="10319"/>
                  <a:pt x="12989" y="10355"/>
                </a:cubicBezTo>
                <a:cubicBezTo>
                  <a:pt x="12989" y="10500"/>
                  <a:pt x="12970" y="10571"/>
                  <a:pt x="12905" y="10664"/>
                </a:cubicBezTo>
                <a:cubicBezTo>
                  <a:pt x="12831" y="10769"/>
                  <a:pt x="12764" y="10878"/>
                  <a:pt x="12700" y="10970"/>
                </a:cubicBezTo>
                <a:cubicBezTo>
                  <a:pt x="12666" y="11018"/>
                  <a:pt x="12601" y="11065"/>
                  <a:pt x="12583" y="11126"/>
                </a:cubicBezTo>
                <a:cubicBezTo>
                  <a:pt x="12549" y="11246"/>
                  <a:pt x="12619" y="11401"/>
                  <a:pt x="12552" y="11484"/>
                </a:cubicBezTo>
                <a:cubicBezTo>
                  <a:pt x="12565" y="11480"/>
                  <a:pt x="12575" y="11481"/>
                  <a:pt x="12583" y="11489"/>
                </a:cubicBezTo>
                <a:cubicBezTo>
                  <a:pt x="12545" y="11584"/>
                  <a:pt x="12495" y="11752"/>
                  <a:pt x="12458" y="11850"/>
                </a:cubicBezTo>
                <a:cubicBezTo>
                  <a:pt x="12438" y="11904"/>
                  <a:pt x="12384" y="12124"/>
                  <a:pt x="12328" y="12124"/>
                </a:cubicBezTo>
                <a:cubicBezTo>
                  <a:pt x="12328" y="12125"/>
                  <a:pt x="12334" y="12120"/>
                  <a:pt x="12334" y="12116"/>
                </a:cubicBezTo>
                <a:cubicBezTo>
                  <a:pt x="12338" y="12097"/>
                  <a:pt x="12285" y="12156"/>
                  <a:pt x="12296" y="12156"/>
                </a:cubicBezTo>
                <a:cubicBezTo>
                  <a:pt x="12296" y="12157"/>
                  <a:pt x="12299" y="12157"/>
                  <a:pt x="12302" y="12187"/>
                </a:cubicBezTo>
                <a:cubicBezTo>
                  <a:pt x="12302" y="12172"/>
                  <a:pt x="12051" y="12202"/>
                  <a:pt x="12052" y="12215"/>
                </a:cubicBezTo>
                <a:cubicBezTo>
                  <a:pt x="12081" y="12222"/>
                  <a:pt x="11988" y="12247"/>
                  <a:pt x="11974" y="12249"/>
                </a:cubicBezTo>
                <a:cubicBezTo>
                  <a:pt x="11974" y="12260"/>
                  <a:pt x="11976" y="12270"/>
                  <a:pt x="11979" y="12280"/>
                </a:cubicBezTo>
                <a:cubicBezTo>
                  <a:pt x="12008" y="12230"/>
                  <a:pt x="11990" y="12280"/>
                  <a:pt x="11986" y="12280"/>
                </a:cubicBezTo>
                <a:cubicBezTo>
                  <a:pt x="11983" y="12281"/>
                  <a:pt x="11942" y="12281"/>
                  <a:pt x="11937" y="12280"/>
                </a:cubicBezTo>
                <a:cubicBezTo>
                  <a:pt x="11779" y="12310"/>
                  <a:pt x="11678" y="12481"/>
                  <a:pt x="11678" y="12553"/>
                </a:cubicBezTo>
                <a:cubicBezTo>
                  <a:pt x="11642" y="12610"/>
                  <a:pt x="11634" y="12610"/>
                  <a:pt x="11678" y="12671"/>
                </a:cubicBezTo>
                <a:cubicBezTo>
                  <a:pt x="11671" y="12679"/>
                  <a:pt x="11660" y="12681"/>
                  <a:pt x="11647" y="12676"/>
                </a:cubicBezTo>
                <a:cubicBezTo>
                  <a:pt x="11698" y="12703"/>
                  <a:pt x="11677" y="12716"/>
                  <a:pt x="11647" y="12747"/>
                </a:cubicBezTo>
                <a:cubicBezTo>
                  <a:pt x="11647" y="12827"/>
                  <a:pt x="11561" y="12917"/>
                  <a:pt x="11522" y="12975"/>
                </a:cubicBezTo>
                <a:cubicBezTo>
                  <a:pt x="11445" y="13092"/>
                  <a:pt x="11349" y="13225"/>
                  <a:pt x="11273" y="13336"/>
                </a:cubicBezTo>
                <a:cubicBezTo>
                  <a:pt x="11240" y="13384"/>
                  <a:pt x="11173" y="13503"/>
                  <a:pt x="11122" y="13529"/>
                </a:cubicBezTo>
                <a:cubicBezTo>
                  <a:pt x="11045" y="13568"/>
                  <a:pt x="10977" y="13518"/>
                  <a:pt x="10889" y="13560"/>
                </a:cubicBezTo>
                <a:cubicBezTo>
                  <a:pt x="10897" y="13551"/>
                  <a:pt x="10900" y="13541"/>
                  <a:pt x="10898" y="13530"/>
                </a:cubicBezTo>
                <a:cubicBezTo>
                  <a:pt x="10838" y="13506"/>
                  <a:pt x="10843" y="13530"/>
                  <a:pt x="10836" y="13500"/>
                </a:cubicBezTo>
                <a:cubicBezTo>
                  <a:pt x="10787" y="13486"/>
                  <a:pt x="10750" y="13472"/>
                  <a:pt x="10712" y="13472"/>
                </a:cubicBezTo>
                <a:cubicBezTo>
                  <a:pt x="10711" y="13472"/>
                  <a:pt x="10711" y="13472"/>
                  <a:pt x="10711" y="13472"/>
                </a:cubicBezTo>
                <a:cubicBezTo>
                  <a:pt x="10711" y="13472"/>
                  <a:pt x="10711" y="13472"/>
                  <a:pt x="10711" y="13472"/>
                </a:cubicBezTo>
                <a:cubicBezTo>
                  <a:pt x="10704" y="13472"/>
                  <a:pt x="10704" y="13472"/>
                  <a:pt x="10704" y="13472"/>
                </a:cubicBezTo>
                <a:cubicBezTo>
                  <a:pt x="10717" y="13503"/>
                  <a:pt x="10707" y="13489"/>
                  <a:pt x="10704" y="13500"/>
                </a:cubicBezTo>
                <a:cubicBezTo>
                  <a:pt x="10829" y="13500"/>
                  <a:pt x="10808" y="13649"/>
                  <a:pt x="10851" y="13716"/>
                </a:cubicBezTo>
                <a:cubicBezTo>
                  <a:pt x="10852" y="13681"/>
                  <a:pt x="10847" y="13690"/>
                  <a:pt x="10865" y="13684"/>
                </a:cubicBezTo>
                <a:cubicBezTo>
                  <a:pt x="10964" y="13684"/>
                  <a:pt x="10726" y="13942"/>
                  <a:pt x="10745" y="13936"/>
                </a:cubicBezTo>
                <a:cubicBezTo>
                  <a:pt x="10704" y="13956"/>
                  <a:pt x="10368" y="14056"/>
                  <a:pt x="10368" y="14024"/>
                </a:cubicBezTo>
                <a:cubicBezTo>
                  <a:pt x="10366" y="14033"/>
                  <a:pt x="10366" y="14044"/>
                  <a:pt x="10367" y="14052"/>
                </a:cubicBezTo>
                <a:cubicBezTo>
                  <a:pt x="10367" y="14050"/>
                  <a:pt x="10368" y="14049"/>
                  <a:pt x="10368" y="14048"/>
                </a:cubicBezTo>
                <a:cubicBezTo>
                  <a:pt x="10368" y="14063"/>
                  <a:pt x="10367" y="14060"/>
                  <a:pt x="10367" y="14052"/>
                </a:cubicBezTo>
                <a:cubicBezTo>
                  <a:pt x="10353" y="14089"/>
                  <a:pt x="10331" y="14119"/>
                  <a:pt x="10329" y="14121"/>
                </a:cubicBezTo>
                <a:cubicBezTo>
                  <a:pt x="10337" y="14121"/>
                  <a:pt x="10337" y="14153"/>
                  <a:pt x="10337" y="14157"/>
                </a:cubicBezTo>
                <a:cubicBezTo>
                  <a:pt x="10337" y="14150"/>
                  <a:pt x="10341" y="14130"/>
                  <a:pt x="10346" y="14121"/>
                </a:cubicBezTo>
                <a:cubicBezTo>
                  <a:pt x="10389" y="14121"/>
                  <a:pt x="10286" y="14252"/>
                  <a:pt x="10261" y="14262"/>
                </a:cubicBezTo>
                <a:cubicBezTo>
                  <a:pt x="10184" y="14292"/>
                  <a:pt x="10109" y="14234"/>
                  <a:pt x="10056" y="14215"/>
                </a:cubicBezTo>
                <a:cubicBezTo>
                  <a:pt x="10029" y="14313"/>
                  <a:pt x="10094" y="14424"/>
                  <a:pt x="10189" y="14340"/>
                </a:cubicBezTo>
                <a:cubicBezTo>
                  <a:pt x="10279" y="14340"/>
                  <a:pt x="10150" y="14517"/>
                  <a:pt x="10150" y="14456"/>
                </a:cubicBezTo>
                <a:cubicBezTo>
                  <a:pt x="10150" y="14452"/>
                  <a:pt x="9983" y="14659"/>
                  <a:pt x="10010" y="14652"/>
                </a:cubicBezTo>
                <a:cubicBezTo>
                  <a:pt x="10029" y="14652"/>
                  <a:pt x="10021" y="14696"/>
                  <a:pt x="10022" y="14710"/>
                </a:cubicBezTo>
                <a:cubicBezTo>
                  <a:pt x="10023" y="14710"/>
                  <a:pt x="10024" y="14712"/>
                  <a:pt x="10025" y="14714"/>
                </a:cubicBezTo>
                <a:cubicBezTo>
                  <a:pt x="10025" y="14714"/>
                  <a:pt x="10025" y="14714"/>
                  <a:pt x="10024" y="14714"/>
                </a:cubicBezTo>
                <a:cubicBezTo>
                  <a:pt x="10024" y="14714"/>
                  <a:pt x="10024" y="14714"/>
                  <a:pt x="10024" y="14714"/>
                </a:cubicBezTo>
                <a:cubicBezTo>
                  <a:pt x="10024" y="14714"/>
                  <a:pt x="10024" y="14714"/>
                  <a:pt x="10024" y="14714"/>
                </a:cubicBezTo>
                <a:cubicBezTo>
                  <a:pt x="9910" y="14698"/>
                  <a:pt x="9871" y="14751"/>
                  <a:pt x="9806" y="14808"/>
                </a:cubicBezTo>
                <a:cubicBezTo>
                  <a:pt x="9855" y="14878"/>
                  <a:pt x="9884" y="14929"/>
                  <a:pt x="9996" y="14932"/>
                </a:cubicBezTo>
                <a:cubicBezTo>
                  <a:pt x="10011" y="14932"/>
                  <a:pt x="9976" y="15074"/>
                  <a:pt x="9931" y="15078"/>
                </a:cubicBezTo>
                <a:cubicBezTo>
                  <a:pt x="9931" y="15089"/>
                  <a:pt x="9766" y="15250"/>
                  <a:pt x="9743" y="15307"/>
                </a:cubicBezTo>
                <a:cubicBezTo>
                  <a:pt x="9742" y="15309"/>
                  <a:pt x="9668" y="15460"/>
                  <a:pt x="9692" y="15526"/>
                </a:cubicBezTo>
                <a:cubicBezTo>
                  <a:pt x="9678" y="15525"/>
                  <a:pt x="9662" y="15525"/>
                  <a:pt x="9642" y="15525"/>
                </a:cubicBezTo>
                <a:cubicBezTo>
                  <a:pt x="9675" y="15543"/>
                  <a:pt x="9738" y="15587"/>
                  <a:pt x="9773" y="15622"/>
                </a:cubicBezTo>
                <a:cubicBezTo>
                  <a:pt x="9766" y="15619"/>
                  <a:pt x="9736" y="15619"/>
                  <a:pt x="9734" y="15619"/>
                </a:cubicBezTo>
                <a:cubicBezTo>
                  <a:pt x="9768" y="15642"/>
                  <a:pt x="9814" y="15697"/>
                  <a:pt x="9827" y="15712"/>
                </a:cubicBezTo>
                <a:cubicBezTo>
                  <a:pt x="9916" y="15712"/>
                  <a:pt x="9932" y="15786"/>
                  <a:pt x="10057" y="15775"/>
                </a:cubicBezTo>
                <a:cubicBezTo>
                  <a:pt x="10099" y="15775"/>
                  <a:pt x="9973" y="15837"/>
                  <a:pt x="9971" y="15837"/>
                </a:cubicBezTo>
                <a:cubicBezTo>
                  <a:pt x="9921" y="15851"/>
                  <a:pt x="9807" y="15838"/>
                  <a:pt x="9753" y="15829"/>
                </a:cubicBezTo>
                <a:cubicBezTo>
                  <a:pt x="9770" y="15852"/>
                  <a:pt x="9803" y="15931"/>
                  <a:pt x="9775" y="15931"/>
                </a:cubicBezTo>
                <a:cubicBezTo>
                  <a:pt x="9782" y="15937"/>
                  <a:pt x="9714" y="15900"/>
                  <a:pt x="9755" y="15900"/>
                </a:cubicBezTo>
                <a:cubicBezTo>
                  <a:pt x="9677" y="15904"/>
                  <a:pt x="9641" y="15899"/>
                  <a:pt x="9588" y="15868"/>
                </a:cubicBezTo>
                <a:cubicBezTo>
                  <a:pt x="9591" y="15867"/>
                  <a:pt x="9592" y="15898"/>
                  <a:pt x="9582" y="15900"/>
                </a:cubicBezTo>
                <a:cubicBezTo>
                  <a:pt x="9502" y="15900"/>
                  <a:pt x="9241" y="15733"/>
                  <a:pt x="9185" y="15665"/>
                </a:cubicBezTo>
                <a:cubicBezTo>
                  <a:pt x="9192" y="15665"/>
                  <a:pt x="9210" y="15648"/>
                  <a:pt x="9214" y="15638"/>
                </a:cubicBezTo>
                <a:cubicBezTo>
                  <a:pt x="9203" y="15643"/>
                  <a:pt x="9199" y="15636"/>
                  <a:pt x="9201" y="15619"/>
                </a:cubicBezTo>
                <a:cubicBezTo>
                  <a:pt x="9205" y="15616"/>
                  <a:pt x="9183" y="15633"/>
                  <a:pt x="9180" y="15643"/>
                </a:cubicBezTo>
                <a:cubicBezTo>
                  <a:pt x="9156" y="15621"/>
                  <a:pt x="9089" y="15556"/>
                  <a:pt x="9124" y="15556"/>
                </a:cubicBezTo>
                <a:cubicBezTo>
                  <a:pt x="9146" y="15569"/>
                  <a:pt x="9155" y="15572"/>
                  <a:pt x="9169" y="15575"/>
                </a:cubicBezTo>
                <a:cubicBezTo>
                  <a:pt x="9100" y="15539"/>
                  <a:pt x="9042" y="15442"/>
                  <a:pt x="9088" y="15401"/>
                </a:cubicBezTo>
                <a:cubicBezTo>
                  <a:pt x="9098" y="15401"/>
                  <a:pt x="9080" y="15370"/>
                  <a:pt x="9092" y="15370"/>
                </a:cubicBezTo>
                <a:cubicBezTo>
                  <a:pt x="9091" y="15369"/>
                  <a:pt x="9089" y="15368"/>
                  <a:pt x="9088" y="15368"/>
                </a:cubicBezTo>
                <a:cubicBezTo>
                  <a:pt x="9086" y="15377"/>
                  <a:pt x="9082" y="15367"/>
                  <a:pt x="9088" y="15368"/>
                </a:cubicBezTo>
                <a:cubicBezTo>
                  <a:pt x="9089" y="15366"/>
                  <a:pt x="9089" y="15363"/>
                  <a:pt x="9089" y="15358"/>
                </a:cubicBezTo>
                <a:cubicBezTo>
                  <a:pt x="9072" y="15331"/>
                  <a:pt x="9052" y="15335"/>
                  <a:pt x="9060" y="15246"/>
                </a:cubicBezTo>
                <a:cubicBezTo>
                  <a:pt x="9051" y="15247"/>
                  <a:pt x="9026" y="15248"/>
                  <a:pt x="9026" y="15252"/>
                </a:cubicBezTo>
                <a:cubicBezTo>
                  <a:pt x="9031" y="15176"/>
                  <a:pt x="9005" y="15094"/>
                  <a:pt x="9062" y="15032"/>
                </a:cubicBezTo>
                <a:cubicBezTo>
                  <a:pt x="9063" y="15032"/>
                  <a:pt x="9063" y="15032"/>
                  <a:pt x="9063" y="15032"/>
                </a:cubicBezTo>
                <a:cubicBezTo>
                  <a:pt x="9054" y="15032"/>
                  <a:pt x="9151" y="14948"/>
                  <a:pt x="9151" y="14976"/>
                </a:cubicBezTo>
                <a:cubicBezTo>
                  <a:pt x="9148" y="14962"/>
                  <a:pt x="9147" y="14932"/>
                  <a:pt x="9153" y="14932"/>
                </a:cubicBezTo>
                <a:cubicBezTo>
                  <a:pt x="9000" y="14890"/>
                  <a:pt x="9044" y="14862"/>
                  <a:pt x="9120" y="14750"/>
                </a:cubicBezTo>
                <a:cubicBezTo>
                  <a:pt x="9120" y="14750"/>
                  <a:pt x="9120" y="14750"/>
                  <a:pt x="9120" y="14750"/>
                </a:cubicBezTo>
                <a:cubicBezTo>
                  <a:pt x="9120" y="14750"/>
                  <a:pt x="9120" y="14750"/>
                  <a:pt x="9120" y="14750"/>
                </a:cubicBezTo>
                <a:cubicBezTo>
                  <a:pt x="9120" y="14750"/>
                  <a:pt x="9121" y="14749"/>
                  <a:pt x="9121" y="14749"/>
                </a:cubicBezTo>
                <a:cubicBezTo>
                  <a:pt x="9122" y="14748"/>
                  <a:pt x="9123" y="14747"/>
                  <a:pt x="9123" y="14746"/>
                </a:cubicBezTo>
                <a:cubicBezTo>
                  <a:pt x="9124" y="14746"/>
                  <a:pt x="9124" y="14745"/>
                  <a:pt x="9124" y="14745"/>
                </a:cubicBezTo>
                <a:cubicBezTo>
                  <a:pt x="9124" y="14745"/>
                  <a:pt x="9124" y="14746"/>
                  <a:pt x="9123" y="14746"/>
                </a:cubicBezTo>
                <a:cubicBezTo>
                  <a:pt x="9127" y="14743"/>
                  <a:pt x="9130" y="14746"/>
                  <a:pt x="9121" y="14750"/>
                </a:cubicBezTo>
                <a:cubicBezTo>
                  <a:pt x="9121" y="14750"/>
                  <a:pt x="9121" y="14750"/>
                  <a:pt x="9121" y="14750"/>
                </a:cubicBezTo>
                <a:cubicBezTo>
                  <a:pt x="9130" y="14748"/>
                  <a:pt x="9138" y="14747"/>
                  <a:pt x="9147" y="14746"/>
                </a:cubicBezTo>
                <a:cubicBezTo>
                  <a:pt x="9138" y="14740"/>
                  <a:pt x="9118" y="14720"/>
                  <a:pt x="9120" y="14722"/>
                </a:cubicBezTo>
                <a:cubicBezTo>
                  <a:pt x="9120" y="14656"/>
                  <a:pt x="9120" y="14656"/>
                  <a:pt x="9120" y="14656"/>
                </a:cubicBezTo>
                <a:cubicBezTo>
                  <a:pt x="9120" y="14656"/>
                  <a:pt x="9120" y="14655"/>
                  <a:pt x="9120" y="14652"/>
                </a:cubicBezTo>
                <a:cubicBezTo>
                  <a:pt x="9119" y="14653"/>
                  <a:pt x="9119" y="14653"/>
                  <a:pt x="9120" y="14652"/>
                </a:cubicBezTo>
                <a:cubicBezTo>
                  <a:pt x="9121" y="14639"/>
                  <a:pt x="9124" y="14603"/>
                  <a:pt x="9128" y="14620"/>
                </a:cubicBezTo>
                <a:cubicBezTo>
                  <a:pt x="9130" y="14620"/>
                  <a:pt x="9132" y="14621"/>
                  <a:pt x="9133" y="14622"/>
                </a:cubicBezTo>
                <a:cubicBezTo>
                  <a:pt x="9170" y="14558"/>
                  <a:pt x="9245" y="14524"/>
                  <a:pt x="9245" y="14627"/>
                </a:cubicBezTo>
                <a:cubicBezTo>
                  <a:pt x="9245" y="14615"/>
                  <a:pt x="9249" y="14619"/>
                  <a:pt x="9250" y="14623"/>
                </a:cubicBezTo>
                <a:cubicBezTo>
                  <a:pt x="9257" y="14600"/>
                  <a:pt x="9300" y="14474"/>
                  <a:pt x="9307" y="14456"/>
                </a:cubicBezTo>
                <a:cubicBezTo>
                  <a:pt x="9307" y="14467"/>
                  <a:pt x="9244" y="14418"/>
                  <a:pt x="9245" y="14437"/>
                </a:cubicBezTo>
                <a:cubicBezTo>
                  <a:pt x="9227" y="14432"/>
                  <a:pt x="9276" y="14483"/>
                  <a:pt x="9276" y="14466"/>
                </a:cubicBezTo>
                <a:cubicBezTo>
                  <a:pt x="9196" y="14612"/>
                  <a:pt x="9169" y="14482"/>
                  <a:pt x="9182" y="14375"/>
                </a:cubicBezTo>
                <a:cubicBezTo>
                  <a:pt x="9196" y="14273"/>
                  <a:pt x="9276" y="14142"/>
                  <a:pt x="9276" y="14052"/>
                </a:cubicBezTo>
                <a:cubicBezTo>
                  <a:pt x="9257" y="14014"/>
                  <a:pt x="9214" y="13891"/>
                  <a:pt x="9214" y="13839"/>
                </a:cubicBezTo>
                <a:cubicBezTo>
                  <a:pt x="9219" y="13818"/>
                  <a:pt x="9218" y="13798"/>
                  <a:pt x="9245" y="13777"/>
                </a:cubicBezTo>
                <a:cubicBezTo>
                  <a:pt x="9245" y="13779"/>
                  <a:pt x="9250" y="13792"/>
                  <a:pt x="9263" y="13809"/>
                </a:cubicBezTo>
                <a:cubicBezTo>
                  <a:pt x="9285" y="13809"/>
                  <a:pt x="9296" y="13640"/>
                  <a:pt x="9338" y="13639"/>
                </a:cubicBezTo>
                <a:cubicBezTo>
                  <a:pt x="9351" y="13669"/>
                  <a:pt x="9349" y="13404"/>
                  <a:pt x="9413" y="13404"/>
                </a:cubicBezTo>
                <a:cubicBezTo>
                  <a:pt x="9398" y="13356"/>
                  <a:pt x="9390" y="13330"/>
                  <a:pt x="9432" y="13317"/>
                </a:cubicBezTo>
                <a:cubicBezTo>
                  <a:pt x="9432" y="13201"/>
                  <a:pt x="9368" y="12948"/>
                  <a:pt x="9463" y="12946"/>
                </a:cubicBezTo>
                <a:cubicBezTo>
                  <a:pt x="9421" y="12909"/>
                  <a:pt x="9445" y="12919"/>
                  <a:pt x="9425" y="12873"/>
                </a:cubicBezTo>
                <a:cubicBezTo>
                  <a:pt x="9479" y="12873"/>
                  <a:pt x="9470" y="12607"/>
                  <a:pt x="9526" y="12529"/>
                </a:cubicBezTo>
                <a:cubicBezTo>
                  <a:pt x="9526" y="12514"/>
                  <a:pt x="9477" y="12468"/>
                  <a:pt x="9530" y="12468"/>
                </a:cubicBezTo>
                <a:cubicBezTo>
                  <a:pt x="9508" y="12218"/>
                  <a:pt x="9557" y="11884"/>
                  <a:pt x="9557" y="11674"/>
                </a:cubicBezTo>
                <a:cubicBezTo>
                  <a:pt x="9526" y="11656"/>
                  <a:pt x="9338" y="11510"/>
                  <a:pt x="9338" y="11489"/>
                </a:cubicBezTo>
                <a:cubicBezTo>
                  <a:pt x="9343" y="11496"/>
                  <a:pt x="9277" y="11451"/>
                  <a:pt x="9248" y="11438"/>
                </a:cubicBezTo>
                <a:cubicBezTo>
                  <a:pt x="9181" y="11438"/>
                  <a:pt x="9063" y="11305"/>
                  <a:pt x="9058" y="11271"/>
                </a:cubicBezTo>
                <a:cubicBezTo>
                  <a:pt x="9009" y="11271"/>
                  <a:pt x="8870" y="10948"/>
                  <a:pt x="8870" y="10948"/>
                </a:cubicBezTo>
                <a:cubicBezTo>
                  <a:pt x="8864" y="10829"/>
                  <a:pt x="8741" y="10537"/>
                  <a:pt x="8690" y="10502"/>
                </a:cubicBezTo>
                <a:cubicBezTo>
                  <a:pt x="8716" y="10502"/>
                  <a:pt x="8529" y="10280"/>
                  <a:pt x="8531" y="10285"/>
                </a:cubicBezTo>
                <a:cubicBezTo>
                  <a:pt x="8513" y="10246"/>
                  <a:pt x="8486" y="10078"/>
                  <a:pt x="8496" y="10033"/>
                </a:cubicBezTo>
                <a:cubicBezTo>
                  <a:pt x="8532" y="9988"/>
                  <a:pt x="8590" y="9931"/>
                  <a:pt x="8590" y="9931"/>
                </a:cubicBezTo>
                <a:cubicBezTo>
                  <a:pt x="8590" y="9961"/>
                  <a:pt x="8602" y="9936"/>
                  <a:pt x="8612" y="9915"/>
                </a:cubicBezTo>
                <a:cubicBezTo>
                  <a:pt x="8590" y="9915"/>
                  <a:pt x="8590" y="9915"/>
                  <a:pt x="8590" y="9915"/>
                </a:cubicBezTo>
                <a:cubicBezTo>
                  <a:pt x="8559" y="9884"/>
                  <a:pt x="8531" y="9847"/>
                  <a:pt x="8496" y="9814"/>
                </a:cubicBezTo>
                <a:cubicBezTo>
                  <a:pt x="8496" y="9820"/>
                  <a:pt x="8552" y="9673"/>
                  <a:pt x="8558" y="9662"/>
                </a:cubicBezTo>
                <a:cubicBezTo>
                  <a:pt x="8558" y="9600"/>
                  <a:pt x="8621" y="9555"/>
                  <a:pt x="8621" y="9548"/>
                </a:cubicBezTo>
                <a:cubicBezTo>
                  <a:pt x="8584" y="9512"/>
                  <a:pt x="8618" y="9509"/>
                  <a:pt x="8590" y="9477"/>
                </a:cubicBezTo>
                <a:cubicBezTo>
                  <a:pt x="8590" y="9466"/>
                  <a:pt x="8677" y="9444"/>
                  <a:pt x="8692" y="9441"/>
                </a:cubicBezTo>
                <a:cubicBezTo>
                  <a:pt x="8672" y="9441"/>
                  <a:pt x="8725" y="9410"/>
                  <a:pt x="8716" y="9410"/>
                </a:cubicBezTo>
                <a:cubicBezTo>
                  <a:pt x="8720" y="9307"/>
                  <a:pt x="8788" y="9313"/>
                  <a:pt x="8832" y="9239"/>
                </a:cubicBezTo>
                <a:cubicBezTo>
                  <a:pt x="8891" y="9140"/>
                  <a:pt x="8839" y="9077"/>
                  <a:pt x="8839" y="8945"/>
                </a:cubicBezTo>
                <a:cubicBezTo>
                  <a:pt x="8879" y="8879"/>
                  <a:pt x="8864" y="8914"/>
                  <a:pt x="8839" y="8845"/>
                </a:cubicBezTo>
                <a:cubicBezTo>
                  <a:pt x="8850" y="8848"/>
                  <a:pt x="8860" y="8849"/>
                  <a:pt x="8870" y="8848"/>
                </a:cubicBezTo>
                <a:cubicBezTo>
                  <a:pt x="8843" y="8777"/>
                  <a:pt x="8790" y="8721"/>
                  <a:pt x="8746" y="8641"/>
                </a:cubicBezTo>
                <a:cubicBezTo>
                  <a:pt x="8746" y="8618"/>
                  <a:pt x="8771" y="8632"/>
                  <a:pt x="8777" y="8633"/>
                </a:cubicBezTo>
                <a:cubicBezTo>
                  <a:pt x="8734" y="8600"/>
                  <a:pt x="8741" y="8575"/>
                  <a:pt x="8685" y="8542"/>
                </a:cubicBezTo>
                <a:cubicBezTo>
                  <a:pt x="8686" y="8558"/>
                  <a:pt x="8636" y="8599"/>
                  <a:pt x="8657" y="8599"/>
                </a:cubicBezTo>
                <a:cubicBezTo>
                  <a:pt x="8635" y="8604"/>
                  <a:pt x="8616" y="8618"/>
                  <a:pt x="8587" y="8630"/>
                </a:cubicBezTo>
                <a:cubicBezTo>
                  <a:pt x="8586" y="8630"/>
                  <a:pt x="8586" y="8630"/>
                  <a:pt x="8585" y="8630"/>
                </a:cubicBezTo>
                <a:cubicBezTo>
                  <a:pt x="8638" y="8630"/>
                  <a:pt x="8606" y="8732"/>
                  <a:pt x="8582" y="8748"/>
                </a:cubicBezTo>
                <a:cubicBezTo>
                  <a:pt x="8527" y="8785"/>
                  <a:pt x="8510" y="8692"/>
                  <a:pt x="8464" y="8692"/>
                </a:cubicBezTo>
                <a:cubicBezTo>
                  <a:pt x="8463" y="8700"/>
                  <a:pt x="8466" y="8755"/>
                  <a:pt x="8464" y="8755"/>
                </a:cubicBezTo>
                <a:cubicBezTo>
                  <a:pt x="8450" y="8757"/>
                  <a:pt x="8450" y="8754"/>
                  <a:pt x="8465" y="8746"/>
                </a:cubicBezTo>
                <a:cubicBezTo>
                  <a:pt x="8433" y="8706"/>
                  <a:pt x="8430" y="8716"/>
                  <a:pt x="8465" y="8665"/>
                </a:cubicBezTo>
                <a:cubicBezTo>
                  <a:pt x="8446" y="8667"/>
                  <a:pt x="8442" y="8666"/>
                  <a:pt x="8454" y="8663"/>
                </a:cubicBezTo>
                <a:cubicBezTo>
                  <a:pt x="8428" y="8657"/>
                  <a:pt x="8438" y="8636"/>
                  <a:pt x="8423" y="8636"/>
                </a:cubicBezTo>
                <a:cubicBezTo>
                  <a:pt x="8428" y="8643"/>
                  <a:pt x="8437" y="8652"/>
                  <a:pt x="8434" y="8665"/>
                </a:cubicBezTo>
                <a:cubicBezTo>
                  <a:pt x="8434" y="8660"/>
                  <a:pt x="8402" y="8663"/>
                  <a:pt x="8399" y="8659"/>
                </a:cubicBezTo>
                <a:cubicBezTo>
                  <a:pt x="8380" y="8657"/>
                  <a:pt x="8369" y="8630"/>
                  <a:pt x="8375" y="8630"/>
                </a:cubicBezTo>
                <a:cubicBezTo>
                  <a:pt x="8372" y="8632"/>
                  <a:pt x="8331" y="8625"/>
                  <a:pt x="8340" y="8630"/>
                </a:cubicBezTo>
                <a:cubicBezTo>
                  <a:pt x="8336" y="8644"/>
                  <a:pt x="8346" y="8655"/>
                  <a:pt x="8336" y="8661"/>
                </a:cubicBezTo>
                <a:cubicBezTo>
                  <a:pt x="8336" y="8657"/>
                  <a:pt x="8338" y="8654"/>
                  <a:pt x="8340" y="8651"/>
                </a:cubicBezTo>
                <a:cubicBezTo>
                  <a:pt x="8320" y="8646"/>
                  <a:pt x="8317" y="8632"/>
                  <a:pt x="8318" y="8630"/>
                </a:cubicBezTo>
                <a:cubicBezTo>
                  <a:pt x="8293" y="8629"/>
                  <a:pt x="8268" y="8602"/>
                  <a:pt x="8244" y="8568"/>
                </a:cubicBezTo>
                <a:cubicBezTo>
                  <a:pt x="8244" y="8575"/>
                  <a:pt x="8238" y="8588"/>
                  <a:pt x="8243" y="8566"/>
                </a:cubicBezTo>
                <a:cubicBezTo>
                  <a:pt x="8211" y="8521"/>
                  <a:pt x="8180" y="8465"/>
                  <a:pt x="8152" y="8443"/>
                </a:cubicBezTo>
                <a:cubicBezTo>
                  <a:pt x="8152" y="8470"/>
                  <a:pt x="8128" y="8473"/>
                  <a:pt x="8123" y="8505"/>
                </a:cubicBezTo>
                <a:cubicBezTo>
                  <a:pt x="8125" y="8505"/>
                  <a:pt x="8093" y="8429"/>
                  <a:pt x="8099" y="8443"/>
                </a:cubicBezTo>
                <a:cubicBezTo>
                  <a:pt x="8049" y="8443"/>
                  <a:pt x="8045" y="8396"/>
                  <a:pt x="8057" y="8349"/>
                </a:cubicBezTo>
                <a:cubicBezTo>
                  <a:pt x="8062" y="8349"/>
                  <a:pt x="8062" y="8350"/>
                  <a:pt x="8061" y="8351"/>
                </a:cubicBezTo>
                <a:cubicBezTo>
                  <a:pt x="8062" y="8351"/>
                  <a:pt x="8062" y="8351"/>
                  <a:pt x="8063" y="8350"/>
                </a:cubicBezTo>
                <a:cubicBezTo>
                  <a:pt x="8044" y="8341"/>
                  <a:pt x="8035" y="8352"/>
                  <a:pt x="8028" y="8323"/>
                </a:cubicBezTo>
                <a:cubicBezTo>
                  <a:pt x="8028" y="8313"/>
                  <a:pt x="8033" y="8274"/>
                  <a:pt x="8028" y="8256"/>
                </a:cubicBezTo>
                <a:cubicBezTo>
                  <a:pt x="7949" y="8196"/>
                  <a:pt x="7887" y="8135"/>
                  <a:pt x="7870" y="8069"/>
                </a:cubicBezTo>
                <a:cubicBezTo>
                  <a:pt x="7745" y="8082"/>
                  <a:pt x="7649" y="8030"/>
                  <a:pt x="7581" y="7975"/>
                </a:cubicBezTo>
                <a:cubicBezTo>
                  <a:pt x="7489" y="7975"/>
                  <a:pt x="7470" y="7941"/>
                  <a:pt x="7377" y="7859"/>
                </a:cubicBezTo>
                <a:cubicBezTo>
                  <a:pt x="7204" y="7705"/>
                  <a:pt x="7163" y="7799"/>
                  <a:pt x="6953" y="7756"/>
                </a:cubicBezTo>
                <a:cubicBezTo>
                  <a:pt x="6828" y="7731"/>
                  <a:pt x="6583" y="7636"/>
                  <a:pt x="6535" y="7569"/>
                </a:cubicBezTo>
                <a:cubicBezTo>
                  <a:pt x="6400" y="7569"/>
                  <a:pt x="6083" y="7308"/>
                  <a:pt x="6168" y="7226"/>
                </a:cubicBezTo>
                <a:cubicBezTo>
                  <a:pt x="6160" y="7226"/>
                  <a:pt x="6154" y="7195"/>
                  <a:pt x="6150" y="7193"/>
                </a:cubicBezTo>
                <a:cubicBezTo>
                  <a:pt x="6155" y="7189"/>
                  <a:pt x="6167" y="7173"/>
                  <a:pt x="6163" y="7167"/>
                </a:cubicBezTo>
                <a:cubicBezTo>
                  <a:pt x="6174" y="7167"/>
                  <a:pt x="6187" y="7166"/>
                  <a:pt x="6187" y="7160"/>
                </a:cubicBezTo>
                <a:cubicBezTo>
                  <a:pt x="6172" y="7108"/>
                  <a:pt x="6187" y="7156"/>
                  <a:pt x="6187" y="7127"/>
                </a:cubicBezTo>
                <a:cubicBezTo>
                  <a:pt x="6158" y="7109"/>
                  <a:pt x="5906" y="6751"/>
                  <a:pt x="5906" y="6724"/>
                </a:cubicBezTo>
                <a:cubicBezTo>
                  <a:pt x="5868" y="6701"/>
                  <a:pt x="5853" y="6681"/>
                  <a:pt x="5779" y="6665"/>
                </a:cubicBezTo>
                <a:cubicBezTo>
                  <a:pt x="5824" y="6665"/>
                  <a:pt x="5651" y="6401"/>
                  <a:pt x="5647" y="6385"/>
                </a:cubicBezTo>
                <a:cubicBezTo>
                  <a:pt x="5652" y="6398"/>
                  <a:pt x="5651" y="6410"/>
                  <a:pt x="5642" y="6418"/>
                </a:cubicBezTo>
                <a:cubicBezTo>
                  <a:pt x="5616" y="6403"/>
                  <a:pt x="5617" y="6389"/>
                  <a:pt x="5590" y="6389"/>
                </a:cubicBezTo>
                <a:cubicBezTo>
                  <a:pt x="5586" y="6389"/>
                  <a:pt x="5586" y="6389"/>
                  <a:pt x="5586" y="6389"/>
                </a:cubicBezTo>
                <a:cubicBezTo>
                  <a:pt x="5579" y="6358"/>
                  <a:pt x="5588" y="6380"/>
                  <a:pt x="5563" y="6347"/>
                </a:cubicBezTo>
                <a:cubicBezTo>
                  <a:pt x="5563" y="6349"/>
                  <a:pt x="5470" y="6240"/>
                  <a:pt x="5470" y="6235"/>
                </a:cubicBezTo>
                <a:cubicBezTo>
                  <a:pt x="5471" y="6198"/>
                  <a:pt x="5380" y="6009"/>
                  <a:pt x="5418" y="6009"/>
                </a:cubicBezTo>
                <a:cubicBezTo>
                  <a:pt x="5402" y="6007"/>
                  <a:pt x="5385" y="6012"/>
                  <a:pt x="5369" y="6009"/>
                </a:cubicBezTo>
                <a:cubicBezTo>
                  <a:pt x="5402" y="6009"/>
                  <a:pt x="5273" y="5947"/>
                  <a:pt x="5275" y="5947"/>
                </a:cubicBezTo>
                <a:cubicBezTo>
                  <a:pt x="5246" y="6001"/>
                  <a:pt x="5266" y="6062"/>
                  <a:pt x="5282" y="6139"/>
                </a:cubicBezTo>
                <a:cubicBezTo>
                  <a:pt x="5282" y="6142"/>
                  <a:pt x="5376" y="6193"/>
                  <a:pt x="5376" y="6212"/>
                </a:cubicBezTo>
                <a:cubicBezTo>
                  <a:pt x="5392" y="6213"/>
                  <a:pt x="5421" y="6219"/>
                  <a:pt x="5438" y="6259"/>
                </a:cubicBezTo>
                <a:cubicBezTo>
                  <a:pt x="5438" y="6259"/>
                  <a:pt x="5412" y="6259"/>
                  <a:pt x="5405" y="6259"/>
                </a:cubicBezTo>
                <a:cubicBezTo>
                  <a:pt x="5408" y="6258"/>
                  <a:pt x="5401" y="6251"/>
                  <a:pt x="5402" y="6261"/>
                </a:cubicBezTo>
                <a:cubicBezTo>
                  <a:pt x="5419" y="6265"/>
                  <a:pt x="5408" y="6260"/>
                  <a:pt x="5407" y="6277"/>
                </a:cubicBezTo>
                <a:cubicBezTo>
                  <a:pt x="5411" y="6274"/>
                  <a:pt x="5436" y="6259"/>
                  <a:pt x="5437" y="6259"/>
                </a:cubicBezTo>
                <a:cubicBezTo>
                  <a:pt x="5421" y="6259"/>
                  <a:pt x="5568" y="6536"/>
                  <a:pt x="5591" y="6569"/>
                </a:cubicBezTo>
                <a:cubicBezTo>
                  <a:pt x="5591" y="6569"/>
                  <a:pt x="5591" y="6569"/>
                  <a:pt x="5591" y="6569"/>
                </a:cubicBezTo>
                <a:cubicBezTo>
                  <a:pt x="5592" y="6569"/>
                  <a:pt x="5593" y="6570"/>
                  <a:pt x="5594" y="6572"/>
                </a:cubicBezTo>
                <a:cubicBezTo>
                  <a:pt x="5594" y="6573"/>
                  <a:pt x="5593" y="6572"/>
                  <a:pt x="5591" y="6569"/>
                </a:cubicBezTo>
                <a:cubicBezTo>
                  <a:pt x="5587" y="6568"/>
                  <a:pt x="5612" y="6613"/>
                  <a:pt x="5622" y="6608"/>
                </a:cubicBezTo>
                <a:cubicBezTo>
                  <a:pt x="5620" y="6652"/>
                  <a:pt x="5630" y="6696"/>
                  <a:pt x="5650" y="6696"/>
                </a:cubicBezTo>
                <a:cubicBezTo>
                  <a:pt x="5663" y="6742"/>
                  <a:pt x="5694" y="6733"/>
                  <a:pt x="5657" y="6794"/>
                </a:cubicBezTo>
                <a:cubicBezTo>
                  <a:pt x="5657" y="6793"/>
                  <a:pt x="5685" y="6787"/>
                  <a:pt x="5688" y="6789"/>
                </a:cubicBezTo>
                <a:cubicBezTo>
                  <a:pt x="5687" y="6779"/>
                  <a:pt x="5687" y="6764"/>
                  <a:pt x="5688" y="6762"/>
                </a:cubicBezTo>
                <a:cubicBezTo>
                  <a:pt x="5688" y="6748"/>
                  <a:pt x="5852" y="6976"/>
                  <a:pt x="5743" y="6976"/>
                </a:cubicBezTo>
                <a:cubicBezTo>
                  <a:pt x="5701" y="6917"/>
                  <a:pt x="5633" y="6845"/>
                  <a:pt x="5567" y="6789"/>
                </a:cubicBezTo>
                <a:cubicBezTo>
                  <a:pt x="5566" y="6800"/>
                  <a:pt x="5565" y="6810"/>
                  <a:pt x="5562" y="6820"/>
                </a:cubicBezTo>
                <a:cubicBezTo>
                  <a:pt x="5482" y="6776"/>
                  <a:pt x="5501" y="6692"/>
                  <a:pt x="5501" y="6591"/>
                </a:cubicBezTo>
                <a:cubicBezTo>
                  <a:pt x="5465" y="6572"/>
                  <a:pt x="5412" y="6525"/>
                  <a:pt x="5376" y="6508"/>
                </a:cubicBezTo>
                <a:cubicBezTo>
                  <a:pt x="5373" y="6520"/>
                  <a:pt x="5376" y="6531"/>
                  <a:pt x="5385" y="6540"/>
                </a:cubicBezTo>
                <a:cubicBezTo>
                  <a:pt x="5319" y="6503"/>
                  <a:pt x="5254" y="6425"/>
                  <a:pt x="5220" y="6415"/>
                </a:cubicBezTo>
                <a:cubicBezTo>
                  <a:pt x="5240" y="6415"/>
                  <a:pt x="5198" y="6372"/>
                  <a:pt x="5190" y="6364"/>
                </a:cubicBezTo>
                <a:cubicBezTo>
                  <a:pt x="5195" y="6364"/>
                  <a:pt x="5214" y="6346"/>
                  <a:pt x="5221" y="6333"/>
                </a:cubicBezTo>
                <a:cubicBezTo>
                  <a:pt x="5267" y="6444"/>
                  <a:pt x="5297" y="6358"/>
                  <a:pt x="5282" y="6285"/>
                </a:cubicBezTo>
                <a:cubicBezTo>
                  <a:pt x="5278" y="6260"/>
                  <a:pt x="5126" y="6167"/>
                  <a:pt x="5126" y="6111"/>
                </a:cubicBezTo>
                <a:cubicBezTo>
                  <a:pt x="5119" y="6063"/>
                  <a:pt x="5083" y="5990"/>
                  <a:pt x="5064" y="5947"/>
                </a:cubicBezTo>
                <a:cubicBezTo>
                  <a:pt x="5078" y="5947"/>
                  <a:pt x="5033" y="5879"/>
                  <a:pt x="5002" y="5869"/>
                </a:cubicBezTo>
                <a:cubicBezTo>
                  <a:pt x="5006" y="5855"/>
                  <a:pt x="5015" y="5850"/>
                  <a:pt x="5027" y="5853"/>
                </a:cubicBezTo>
                <a:cubicBezTo>
                  <a:pt x="5034" y="5853"/>
                  <a:pt x="5033" y="5874"/>
                  <a:pt x="5033" y="5860"/>
                </a:cubicBezTo>
                <a:cubicBezTo>
                  <a:pt x="4977" y="5720"/>
                  <a:pt x="4823" y="5669"/>
                  <a:pt x="4730" y="5666"/>
                </a:cubicBezTo>
                <a:cubicBezTo>
                  <a:pt x="4744" y="5671"/>
                  <a:pt x="4720" y="5699"/>
                  <a:pt x="4757" y="5697"/>
                </a:cubicBezTo>
                <a:cubicBezTo>
                  <a:pt x="4815" y="5697"/>
                  <a:pt x="4759" y="5654"/>
                  <a:pt x="4822" y="5697"/>
                </a:cubicBezTo>
                <a:cubicBezTo>
                  <a:pt x="4832" y="5697"/>
                  <a:pt x="4760" y="5723"/>
                  <a:pt x="4756" y="5728"/>
                </a:cubicBezTo>
                <a:cubicBezTo>
                  <a:pt x="4742" y="5717"/>
                  <a:pt x="4721" y="5703"/>
                  <a:pt x="4721" y="5697"/>
                </a:cubicBezTo>
                <a:cubicBezTo>
                  <a:pt x="4721" y="5666"/>
                  <a:pt x="4721" y="5666"/>
                  <a:pt x="4721" y="5666"/>
                </a:cubicBezTo>
                <a:cubicBezTo>
                  <a:pt x="4721" y="5666"/>
                  <a:pt x="4721" y="5666"/>
                  <a:pt x="4721" y="5666"/>
                </a:cubicBezTo>
                <a:cubicBezTo>
                  <a:pt x="4718" y="5661"/>
                  <a:pt x="4668" y="5541"/>
                  <a:pt x="4664" y="5541"/>
                </a:cubicBezTo>
                <a:cubicBezTo>
                  <a:pt x="4674" y="5548"/>
                  <a:pt x="4507" y="5354"/>
                  <a:pt x="4569" y="5354"/>
                </a:cubicBezTo>
                <a:cubicBezTo>
                  <a:pt x="4518" y="5353"/>
                  <a:pt x="4542" y="5343"/>
                  <a:pt x="4502" y="5323"/>
                </a:cubicBezTo>
                <a:cubicBezTo>
                  <a:pt x="4510" y="5315"/>
                  <a:pt x="4521" y="5314"/>
                  <a:pt x="4534" y="5318"/>
                </a:cubicBezTo>
                <a:cubicBezTo>
                  <a:pt x="4497" y="5274"/>
                  <a:pt x="4490" y="5263"/>
                  <a:pt x="4478" y="5261"/>
                </a:cubicBezTo>
                <a:cubicBezTo>
                  <a:pt x="4478" y="5261"/>
                  <a:pt x="4478" y="5261"/>
                  <a:pt x="4477" y="5261"/>
                </a:cubicBezTo>
                <a:cubicBezTo>
                  <a:pt x="4477" y="5261"/>
                  <a:pt x="4478" y="5261"/>
                  <a:pt x="4478" y="5261"/>
                </a:cubicBezTo>
                <a:cubicBezTo>
                  <a:pt x="4477" y="5261"/>
                  <a:pt x="4475" y="5261"/>
                  <a:pt x="4474" y="5261"/>
                </a:cubicBezTo>
                <a:cubicBezTo>
                  <a:pt x="4475" y="5261"/>
                  <a:pt x="4476" y="5261"/>
                  <a:pt x="4477" y="5261"/>
                </a:cubicBezTo>
                <a:cubicBezTo>
                  <a:pt x="4479" y="5281"/>
                  <a:pt x="4428" y="5251"/>
                  <a:pt x="4472" y="5260"/>
                </a:cubicBezTo>
                <a:cubicBezTo>
                  <a:pt x="4469" y="5252"/>
                  <a:pt x="4440" y="5163"/>
                  <a:pt x="4440" y="5205"/>
                </a:cubicBezTo>
                <a:cubicBezTo>
                  <a:pt x="4407" y="5159"/>
                  <a:pt x="4228" y="4720"/>
                  <a:pt x="4346" y="4616"/>
                </a:cubicBezTo>
                <a:cubicBezTo>
                  <a:pt x="4346" y="4189"/>
                  <a:pt x="4346" y="4189"/>
                  <a:pt x="4346" y="4189"/>
                </a:cubicBezTo>
                <a:cubicBezTo>
                  <a:pt x="4279" y="4112"/>
                  <a:pt x="4292" y="4073"/>
                  <a:pt x="4361" y="4055"/>
                </a:cubicBezTo>
                <a:cubicBezTo>
                  <a:pt x="4250" y="4003"/>
                  <a:pt x="4064" y="3877"/>
                  <a:pt x="4074" y="3888"/>
                </a:cubicBezTo>
                <a:cubicBezTo>
                  <a:pt x="4019" y="3888"/>
                  <a:pt x="3985" y="3848"/>
                  <a:pt x="3978" y="3825"/>
                </a:cubicBezTo>
                <a:cubicBezTo>
                  <a:pt x="3965" y="3825"/>
                  <a:pt x="3939" y="3820"/>
                  <a:pt x="3940" y="3821"/>
                </a:cubicBezTo>
                <a:cubicBezTo>
                  <a:pt x="3933" y="3812"/>
                  <a:pt x="3945" y="3795"/>
                  <a:pt x="3946" y="3794"/>
                </a:cubicBezTo>
                <a:cubicBezTo>
                  <a:pt x="3940" y="3794"/>
                  <a:pt x="3939" y="3792"/>
                  <a:pt x="3941" y="3785"/>
                </a:cubicBezTo>
                <a:cubicBezTo>
                  <a:pt x="3941" y="3798"/>
                  <a:pt x="3878" y="3793"/>
                  <a:pt x="3878" y="3781"/>
                </a:cubicBezTo>
                <a:cubicBezTo>
                  <a:pt x="3995" y="3776"/>
                  <a:pt x="3972" y="3740"/>
                  <a:pt x="3972" y="3705"/>
                </a:cubicBezTo>
                <a:cubicBezTo>
                  <a:pt x="3975" y="3657"/>
                  <a:pt x="3941" y="3679"/>
                  <a:pt x="3941" y="3657"/>
                </a:cubicBezTo>
                <a:cubicBezTo>
                  <a:pt x="3946" y="3644"/>
                  <a:pt x="3910" y="3622"/>
                  <a:pt x="3910" y="3591"/>
                </a:cubicBezTo>
                <a:cubicBezTo>
                  <a:pt x="3892" y="3605"/>
                  <a:pt x="3878" y="3608"/>
                  <a:pt x="3877" y="3607"/>
                </a:cubicBezTo>
                <a:cubicBezTo>
                  <a:pt x="3877" y="3606"/>
                  <a:pt x="3877" y="3606"/>
                  <a:pt x="3877" y="3605"/>
                </a:cubicBezTo>
                <a:cubicBezTo>
                  <a:pt x="3872" y="3623"/>
                  <a:pt x="3858" y="3600"/>
                  <a:pt x="3849" y="3607"/>
                </a:cubicBezTo>
                <a:cubicBezTo>
                  <a:pt x="3850" y="3607"/>
                  <a:pt x="3843" y="3544"/>
                  <a:pt x="3850" y="3544"/>
                </a:cubicBezTo>
                <a:cubicBezTo>
                  <a:pt x="3815" y="3532"/>
                  <a:pt x="3717" y="3451"/>
                  <a:pt x="3737" y="3451"/>
                </a:cubicBezTo>
                <a:cubicBezTo>
                  <a:pt x="3727" y="3427"/>
                  <a:pt x="3716" y="3417"/>
                  <a:pt x="3691" y="3396"/>
                </a:cubicBezTo>
                <a:cubicBezTo>
                  <a:pt x="3699" y="3388"/>
                  <a:pt x="3710" y="3387"/>
                  <a:pt x="3722" y="3391"/>
                </a:cubicBezTo>
                <a:cubicBezTo>
                  <a:pt x="3716" y="3385"/>
                  <a:pt x="3686" y="3360"/>
                  <a:pt x="3684" y="3357"/>
                </a:cubicBezTo>
                <a:cubicBezTo>
                  <a:pt x="3705" y="3357"/>
                  <a:pt x="3691" y="3314"/>
                  <a:pt x="3691" y="3296"/>
                </a:cubicBezTo>
                <a:cubicBezTo>
                  <a:pt x="3670" y="3325"/>
                  <a:pt x="3598" y="3325"/>
                  <a:pt x="3598" y="3282"/>
                </a:cubicBezTo>
                <a:cubicBezTo>
                  <a:pt x="3598" y="3293"/>
                  <a:pt x="3602" y="3357"/>
                  <a:pt x="3600" y="3357"/>
                </a:cubicBezTo>
                <a:cubicBezTo>
                  <a:pt x="3587" y="3354"/>
                  <a:pt x="3545" y="3334"/>
                  <a:pt x="3535" y="3326"/>
                </a:cubicBezTo>
                <a:cubicBezTo>
                  <a:pt x="3532" y="3328"/>
                  <a:pt x="3538" y="3358"/>
                  <a:pt x="3535" y="3358"/>
                </a:cubicBezTo>
                <a:cubicBezTo>
                  <a:pt x="3534" y="3357"/>
                  <a:pt x="3517" y="3358"/>
                  <a:pt x="3515" y="3358"/>
                </a:cubicBezTo>
                <a:cubicBezTo>
                  <a:pt x="3505" y="3358"/>
                  <a:pt x="3504" y="3323"/>
                  <a:pt x="3504" y="3322"/>
                </a:cubicBezTo>
                <a:cubicBezTo>
                  <a:pt x="3429" y="3292"/>
                  <a:pt x="3419" y="3235"/>
                  <a:pt x="3410" y="3195"/>
                </a:cubicBezTo>
                <a:cubicBezTo>
                  <a:pt x="3410" y="3212"/>
                  <a:pt x="3392" y="3207"/>
                  <a:pt x="3375" y="3207"/>
                </a:cubicBezTo>
                <a:cubicBezTo>
                  <a:pt x="3371" y="3207"/>
                  <a:pt x="3371" y="3207"/>
                  <a:pt x="3371" y="3207"/>
                </a:cubicBezTo>
                <a:cubicBezTo>
                  <a:pt x="3361" y="3160"/>
                  <a:pt x="3366" y="3147"/>
                  <a:pt x="3359" y="3122"/>
                </a:cubicBezTo>
                <a:cubicBezTo>
                  <a:pt x="3353" y="3135"/>
                  <a:pt x="3348" y="3150"/>
                  <a:pt x="3348" y="3170"/>
                </a:cubicBezTo>
                <a:cubicBezTo>
                  <a:pt x="3348" y="3170"/>
                  <a:pt x="3348" y="3170"/>
                  <a:pt x="3348" y="3170"/>
                </a:cubicBezTo>
                <a:cubicBezTo>
                  <a:pt x="3335" y="3164"/>
                  <a:pt x="3285" y="3138"/>
                  <a:pt x="3286" y="3139"/>
                </a:cubicBezTo>
                <a:cubicBezTo>
                  <a:pt x="3267" y="3098"/>
                  <a:pt x="3281" y="3132"/>
                  <a:pt x="3254" y="3108"/>
                </a:cubicBezTo>
                <a:cubicBezTo>
                  <a:pt x="3251" y="3108"/>
                  <a:pt x="3254" y="3085"/>
                  <a:pt x="3259" y="3077"/>
                </a:cubicBezTo>
                <a:cubicBezTo>
                  <a:pt x="3261" y="3077"/>
                  <a:pt x="3261" y="3077"/>
                  <a:pt x="3263" y="3076"/>
                </a:cubicBezTo>
                <a:cubicBezTo>
                  <a:pt x="3263" y="3076"/>
                  <a:pt x="3262" y="3076"/>
                  <a:pt x="3260" y="3076"/>
                </a:cubicBezTo>
                <a:cubicBezTo>
                  <a:pt x="3261" y="3076"/>
                  <a:pt x="3261" y="3075"/>
                  <a:pt x="3262" y="3075"/>
                </a:cubicBezTo>
                <a:cubicBezTo>
                  <a:pt x="3260" y="3077"/>
                  <a:pt x="3257" y="3076"/>
                  <a:pt x="3254" y="3073"/>
                </a:cubicBezTo>
                <a:cubicBezTo>
                  <a:pt x="3254" y="3075"/>
                  <a:pt x="3255" y="3075"/>
                  <a:pt x="3255" y="3076"/>
                </a:cubicBezTo>
                <a:cubicBezTo>
                  <a:pt x="3244" y="3076"/>
                  <a:pt x="3223" y="3076"/>
                  <a:pt x="3223" y="3078"/>
                </a:cubicBezTo>
                <a:cubicBezTo>
                  <a:pt x="3213" y="3034"/>
                  <a:pt x="3182" y="2996"/>
                  <a:pt x="3174" y="2983"/>
                </a:cubicBezTo>
                <a:cubicBezTo>
                  <a:pt x="3171" y="2983"/>
                  <a:pt x="3052" y="2892"/>
                  <a:pt x="3041" y="2889"/>
                </a:cubicBezTo>
                <a:cubicBezTo>
                  <a:pt x="3009" y="2889"/>
                  <a:pt x="2900" y="2812"/>
                  <a:pt x="2840" y="2796"/>
                </a:cubicBezTo>
                <a:cubicBezTo>
                  <a:pt x="2837" y="2796"/>
                  <a:pt x="2851" y="2769"/>
                  <a:pt x="2855" y="2764"/>
                </a:cubicBezTo>
                <a:cubicBezTo>
                  <a:pt x="2854" y="2764"/>
                  <a:pt x="2853" y="2764"/>
                  <a:pt x="2853" y="2764"/>
                </a:cubicBezTo>
                <a:cubicBezTo>
                  <a:pt x="2852" y="2764"/>
                  <a:pt x="2852" y="2764"/>
                  <a:pt x="2852" y="2764"/>
                </a:cubicBezTo>
                <a:cubicBezTo>
                  <a:pt x="2700" y="2788"/>
                  <a:pt x="2514" y="2662"/>
                  <a:pt x="2382" y="2764"/>
                </a:cubicBezTo>
                <a:cubicBezTo>
                  <a:pt x="2372" y="2764"/>
                  <a:pt x="2387" y="2739"/>
                  <a:pt x="2391" y="2734"/>
                </a:cubicBezTo>
                <a:cubicBezTo>
                  <a:pt x="2373" y="2732"/>
                  <a:pt x="2200" y="2679"/>
                  <a:pt x="2168" y="2696"/>
                </a:cubicBezTo>
                <a:cubicBezTo>
                  <a:pt x="2179" y="2685"/>
                  <a:pt x="2200" y="2665"/>
                  <a:pt x="2214" y="2659"/>
                </a:cubicBezTo>
                <a:cubicBezTo>
                  <a:pt x="2184" y="2645"/>
                  <a:pt x="2165" y="2644"/>
                  <a:pt x="2119" y="2640"/>
                </a:cubicBezTo>
                <a:cubicBezTo>
                  <a:pt x="2161" y="2640"/>
                  <a:pt x="2088" y="2702"/>
                  <a:pt x="2100" y="2702"/>
                </a:cubicBezTo>
                <a:cubicBezTo>
                  <a:pt x="2173" y="2660"/>
                  <a:pt x="2122" y="2697"/>
                  <a:pt x="2162" y="2704"/>
                </a:cubicBezTo>
                <a:cubicBezTo>
                  <a:pt x="2162" y="2740"/>
                  <a:pt x="2097" y="2760"/>
                  <a:pt x="2060" y="2766"/>
                </a:cubicBezTo>
                <a:cubicBezTo>
                  <a:pt x="2074" y="2763"/>
                  <a:pt x="2077" y="2754"/>
                  <a:pt x="2069" y="2736"/>
                </a:cubicBezTo>
                <a:cubicBezTo>
                  <a:pt x="2014" y="2752"/>
                  <a:pt x="2028" y="2708"/>
                  <a:pt x="1992" y="2770"/>
                </a:cubicBezTo>
                <a:cubicBezTo>
                  <a:pt x="1871" y="2770"/>
                  <a:pt x="1871" y="2770"/>
                  <a:pt x="1871" y="2770"/>
                </a:cubicBezTo>
                <a:cubicBezTo>
                  <a:pt x="1854" y="2801"/>
                  <a:pt x="1846" y="2804"/>
                  <a:pt x="1819" y="2830"/>
                </a:cubicBezTo>
                <a:cubicBezTo>
                  <a:pt x="1819" y="2819"/>
                  <a:pt x="1819" y="2806"/>
                  <a:pt x="1819" y="2796"/>
                </a:cubicBezTo>
                <a:cubicBezTo>
                  <a:pt x="1811" y="2803"/>
                  <a:pt x="1663" y="2853"/>
                  <a:pt x="1663" y="2831"/>
                </a:cubicBezTo>
                <a:cubicBezTo>
                  <a:pt x="1666" y="2826"/>
                  <a:pt x="1665" y="2799"/>
                  <a:pt x="1663" y="2793"/>
                </a:cubicBezTo>
                <a:cubicBezTo>
                  <a:pt x="1663" y="2795"/>
                  <a:pt x="1706" y="2797"/>
                  <a:pt x="1709" y="2796"/>
                </a:cubicBezTo>
                <a:cubicBezTo>
                  <a:pt x="1711" y="2785"/>
                  <a:pt x="1711" y="2775"/>
                  <a:pt x="1711" y="2764"/>
                </a:cubicBezTo>
                <a:cubicBezTo>
                  <a:pt x="1706" y="2764"/>
                  <a:pt x="1665" y="2765"/>
                  <a:pt x="1664" y="2765"/>
                </a:cubicBezTo>
                <a:cubicBezTo>
                  <a:pt x="1671" y="2756"/>
                  <a:pt x="1757" y="2640"/>
                  <a:pt x="1722" y="2640"/>
                </a:cubicBezTo>
                <a:cubicBezTo>
                  <a:pt x="1774" y="2627"/>
                  <a:pt x="1771" y="2620"/>
                  <a:pt x="1819" y="2608"/>
                </a:cubicBezTo>
                <a:cubicBezTo>
                  <a:pt x="1759" y="2609"/>
                  <a:pt x="1675" y="2638"/>
                  <a:pt x="1671" y="2669"/>
                </a:cubicBezTo>
                <a:cubicBezTo>
                  <a:pt x="1671" y="2669"/>
                  <a:pt x="1694" y="2674"/>
                  <a:pt x="1694" y="2670"/>
                </a:cubicBezTo>
                <a:cubicBezTo>
                  <a:pt x="1694" y="2672"/>
                  <a:pt x="1693" y="2691"/>
                  <a:pt x="1694" y="2694"/>
                </a:cubicBezTo>
                <a:cubicBezTo>
                  <a:pt x="1685" y="2702"/>
                  <a:pt x="1674" y="2704"/>
                  <a:pt x="1662" y="2702"/>
                </a:cubicBezTo>
                <a:cubicBezTo>
                  <a:pt x="1659" y="2702"/>
                  <a:pt x="1680" y="2671"/>
                  <a:pt x="1649" y="2671"/>
                </a:cubicBezTo>
                <a:cubicBezTo>
                  <a:pt x="1647" y="2710"/>
                  <a:pt x="1614" y="2746"/>
                  <a:pt x="1570" y="2755"/>
                </a:cubicBezTo>
                <a:cubicBezTo>
                  <a:pt x="1570" y="2767"/>
                  <a:pt x="1546" y="2787"/>
                  <a:pt x="1537" y="2796"/>
                </a:cubicBezTo>
                <a:cubicBezTo>
                  <a:pt x="1534" y="2796"/>
                  <a:pt x="1532" y="2793"/>
                  <a:pt x="1531" y="2790"/>
                </a:cubicBezTo>
                <a:cubicBezTo>
                  <a:pt x="1526" y="2794"/>
                  <a:pt x="1517" y="2795"/>
                  <a:pt x="1507" y="2793"/>
                </a:cubicBezTo>
                <a:cubicBezTo>
                  <a:pt x="1507" y="2794"/>
                  <a:pt x="1508" y="2795"/>
                  <a:pt x="1508" y="2795"/>
                </a:cubicBezTo>
                <a:cubicBezTo>
                  <a:pt x="1498" y="2797"/>
                  <a:pt x="1487" y="2797"/>
                  <a:pt x="1476" y="2796"/>
                </a:cubicBezTo>
                <a:cubicBezTo>
                  <a:pt x="1478" y="2797"/>
                  <a:pt x="1480" y="2815"/>
                  <a:pt x="1481" y="2823"/>
                </a:cubicBezTo>
                <a:cubicBezTo>
                  <a:pt x="1510" y="2828"/>
                  <a:pt x="1570" y="2843"/>
                  <a:pt x="1570" y="2855"/>
                </a:cubicBezTo>
                <a:cubicBezTo>
                  <a:pt x="1551" y="2868"/>
                  <a:pt x="1549" y="2877"/>
                  <a:pt x="1538" y="2893"/>
                </a:cubicBezTo>
                <a:cubicBezTo>
                  <a:pt x="1538" y="2889"/>
                  <a:pt x="1404" y="2975"/>
                  <a:pt x="1397" y="2983"/>
                </a:cubicBezTo>
                <a:cubicBezTo>
                  <a:pt x="1388" y="2975"/>
                  <a:pt x="1386" y="2965"/>
                  <a:pt x="1391" y="2952"/>
                </a:cubicBezTo>
                <a:cubicBezTo>
                  <a:pt x="1339" y="2999"/>
                  <a:pt x="1271" y="3033"/>
                  <a:pt x="1258" y="3069"/>
                </a:cubicBezTo>
                <a:cubicBezTo>
                  <a:pt x="1258" y="3064"/>
                  <a:pt x="1210" y="3086"/>
                  <a:pt x="1197" y="3099"/>
                </a:cubicBezTo>
                <a:cubicBezTo>
                  <a:pt x="1197" y="3099"/>
                  <a:pt x="1197" y="3099"/>
                  <a:pt x="1197" y="3099"/>
                </a:cubicBezTo>
                <a:cubicBezTo>
                  <a:pt x="1202" y="3103"/>
                  <a:pt x="1194" y="3104"/>
                  <a:pt x="1195" y="3105"/>
                </a:cubicBezTo>
                <a:cubicBezTo>
                  <a:pt x="1194" y="3104"/>
                  <a:pt x="1195" y="3101"/>
                  <a:pt x="1197" y="3099"/>
                </a:cubicBezTo>
                <a:cubicBezTo>
                  <a:pt x="1197" y="3098"/>
                  <a:pt x="1196" y="3098"/>
                  <a:pt x="1195" y="3097"/>
                </a:cubicBezTo>
                <a:cubicBezTo>
                  <a:pt x="1195" y="3103"/>
                  <a:pt x="1189" y="3106"/>
                  <a:pt x="1181" y="3108"/>
                </a:cubicBezTo>
                <a:cubicBezTo>
                  <a:pt x="1190" y="3109"/>
                  <a:pt x="1195" y="3114"/>
                  <a:pt x="1195" y="3130"/>
                </a:cubicBezTo>
                <a:cubicBezTo>
                  <a:pt x="1195" y="3154"/>
                  <a:pt x="1131" y="3125"/>
                  <a:pt x="1133" y="3126"/>
                </a:cubicBezTo>
                <a:cubicBezTo>
                  <a:pt x="1133" y="3143"/>
                  <a:pt x="1121" y="3140"/>
                  <a:pt x="1102" y="3139"/>
                </a:cubicBezTo>
                <a:cubicBezTo>
                  <a:pt x="1126" y="3146"/>
                  <a:pt x="1117" y="3147"/>
                  <a:pt x="1133" y="3159"/>
                </a:cubicBezTo>
                <a:cubicBezTo>
                  <a:pt x="1133" y="3179"/>
                  <a:pt x="1117" y="3170"/>
                  <a:pt x="1102" y="3157"/>
                </a:cubicBezTo>
                <a:cubicBezTo>
                  <a:pt x="1101" y="3163"/>
                  <a:pt x="1100" y="3169"/>
                  <a:pt x="1102" y="3173"/>
                </a:cubicBezTo>
                <a:cubicBezTo>
                  <a:pt x="1102" y="3154"/>
                  <a:pt x="1005" y="3231"/>
                  <a:pt x="1003" y="3232"/>
                </a:cubicBezTo>
                <a:cubicBezTo>
                  <a:pt x="1008" y="3223"/>
                  <a:pt x="1010" y="3212"/>
                  <a:pt x="1008" y="3201"/>
                </a:cubicBezTo>
                <a:cubicBezTo>
                  <a:pt x="1010" y="3200"/>
                  <a:pt x="914" y="3248"/>
                  <a:pt x="914" y="3240"/>
                </a:cubicBezTo>
                <a:cubicBezTo>
                  <a:pt x="912" y="3238"/>
                  <a:pt x="913" y="3227"/>
                  <a:pt x="915" y="3217"/>
                </a:cubicBezTo>
                <a:cubicBezTo>
                  <a:pt x="912" y="3226"/>
                  <a:pt x="910" y="3232"/>
                  <a:pt x="893" y="3232"/>
                </a:cubicBezTo>
                <a:cubicBezTo>
                  <a:pt x="926" y="3268"/>
                  <a:pt x="892" y="3245"/>
                  <a:pt x="950" y="3264"/>
                </a:cubicBezTo>
                <a:cubicBezTo>
                  <a:pt x="910" y="3264"/>
                  <a:pt x="972" y="3322"/>
                  <a:pt x="976" y="3295"/>
                </a:cubicBezTo>
                <a:cubicBezTo>
                  <a:pt x="978" y="3295"/>
                  <a:pt x="979" y="3295"/>
                  <a:pt x="978" y="3295"/>
                </a:cubicBezTo>
                <a:cubicBezTo>
                  <a:pt x="975" y="3295"/>
                  <a:pt x="979" y="3326"/>
                  <a:pt x="974" y="3326"/>
                </a:cubicBezTo>
                <a:cubicBezTo>
                  <a:pt x="969" y="3322"/>
                  <a:pt x="958" y="3323"/>
                  <a:pt x="952" y="3324"/>
                </a:cubicBezTo>
                <a:cubicBezTo>
                  <a:pt x="954" y="3327"/>
                  <a:pt x="952" y="3328"/>
                  <a:pt x="946" y="3326"/>
                </a:cubicBezTo>
                <a:cubicBezTo>
                  <a:pt x="946" y="3326"/>
                  <a:pt x="949" y="3325"/>
                  <a:pt x="952" y="3324"/>
                </a:cubicBezTo>
                <a:cubicBezTo>
                  <a:pt x="948" y="3318"/>
                  <a:pt x="926" y="3305"/>
                  <a:pt x="916" y="3298"/>
                </a:cubicBezTo>
                <a:cubicBezTo>
                  <a:pt x="916" y="3310"/>
                  <a:pt x="852" y="3351"/>
                  <a:pt x="852" y="3316"/>
                </a:cubicBezTo>
                <a:cubicBezTo>
                  <a:pt x="863" y="3311"/>
                  <a:pt x="897" y="3264"/>
                  <a:pt x="887" y="3264"/>
                </a:cubicBezTo>
                <a:cubicBezTo>
                  <a:pt x="871" y="3268"/>
                  <a:pt x="862" y="3301"/>
                  <a:pt x="818" y="3295"/>
                </a:cubicBezTo>
                <a:cubicBezTo>
                  <a:pt x="824" y="3295"/>
                  <a:pt x="821" y="3249"/>
                  <a:pt x="821" y="3258"/>
                </a:cubicBezTo>
                <a:cubicBezTo>
                  <a:pt x="821" y="3262"/>
                  <a:pt x="798" y="3265"/>
                  <a:pt x="785" y="3265"/>
                </a:cubicBezTo>
                <a:cubicBezTo>
                  <a:pt x="812" y="3272"/>
                  <a:pt x="758" y="3317"/>
                  <a:pt x="754" y="3287"/>
                </a:cubicBezTo>
                <a:cubicBezTo>
                  <a:pt x="756" y="3287"/>
                  <a:pt x="713" y="3326"/>
                  <a:pt x="721" y="3326"/>
                </a:cubicBezTo>
                <a:cubicBezTo>
                  <a:pt x="706" y="3329"/>
                  <a:pt x="709" y="3307"/>
                  <a:pt x="701" y="3298"/>
                </a:cubicBezTo>
                <a:cubicBezTo>
                  <a:pt x="703" y="3308"/>
                  <a:pt x="678" y="3340"/>
                  <a:pt x="666" y="3351"/>
                </a:cubicBezTo>
                <a:cubicBezTo>
                  <a:pt x="675" y="3358"/>
                  <a:pt x="675" y="3362"/>
                  <a:pt x="665" y="3360"/>
                </a:cubicBezTo>
                <a:cubicBezTo>
                  <a:pt x="662" y="3360"/>
                  <a:pt x="662" y="3358"/>
                  <a:pt x="663" y="3355"/>
                </a:cubicBezTo>
                <a:cubicBezTo>
                  <a:pt x="661" y="3357"/>
                  <a:pt x="661" y="3356"/>
                  <a:pt x="664" y="3352"/>
                </a:cubicBezTo>
                <a:cubicBezTo>
                  <a:pt x="667" y="3344"/>
                  <a:pt x="675" y="3332"/>
                  <a:pt x="673" y="3332"/>
                </a:cubicBezTo>
                <a:cubicBezTo>
                  <a:pt x="678" y="3332"/>
                  <a:pt x="678" y="3332"/>
                  <a:pt x="678" y="3332"/>
                </a:cubicBezTo>
                <a:cubicBezTo>
                  <a:pt x="667" y="3332"/>
                  <a:pt x="665" y="3329"/>
                  <a:pt x="665" y="3318"/>
                </a:cubicBezTo>
                <a:cubicBezTo>
                  <a:pt x="665" y="3338"/>
                  <a:pt x="600" y="3322"/>
                  <a:pt x="600" y="3323"/>
                </a:cubicBezTo>
                <a:cubicBezTo>
                  <a:pt x="614" y="3349"/>
                  <a:pt x="425" y="3409"/>
                  <a:pt x="415" y="3361"/>
                </a:cubicBezTo>
                <a:cubicBezTo>
                  <a:pt x="398" y="3277"/>
                  <a:pt x="514" y="3322"/>
                  <a:pt x="556" y="3295"/>
                </a:cubicBezTo>
                <a:cubicBezTo>
                  <a:pt x="664" y="3225"/>
                  <a:pt x="722" y="3201"/>
                  <a:pt x="835" y="3201"/>
                </a:cubicBezTo>
                <a:cubicBezTo>
                  <a:pt x="835" y="3202"/>
                  <a:pt x="1187" y="2889"/>
                  <a:pt x="1163" y="2889"/>
                </a:cubicBezTo>
                <a:cubicBezTo>
                  <a:pt x="1122" y="2889"/>
                  <a:pt x="1047" y="2887"/>
                  <a:pt x="1035" y="2889"/>
                </a:cubicBezTo>
                <a:cubicBezTo>
                  <a:pt x="1039" y="2879"/>
                  <a:pt x="1041" y="2869"/>
                  <a:pt x="1039" y="2858"/>
                </a:cubicBezTo>
                <a:cubicBezTo>
                  <a:pt x="1034" y="2956"/>
                  <a:pt x="935" y="2897"/>
                  <a:pt x="887" y="2858"/>
                </a:cubicBezTo>
                <a:cubicBezTo>
                  <a:pt x="891" y="2858"/>
                  <a:pt x="882" y="2881"/>
                  <a:pt x="880" y="2889"/>
                </a:cubicBezTo>
                <a:cubicBezTo>
                  <a:pt x="873" y="2890"/>
                  <a:pt x="852" y="2889"/>
                  <a:pt x="852" y="2893"/>
                </a:cubicBezTo>
                <a:cubicBezTo>
                  <a:pt x="870" y="2854"/>
                  <a:pt x="855" y="2858"/>
                  <a:pt x="855" y="2858"/>
                </a:cubicBezTo>
                <a:cubicBezTo>
                  <a:pt x="864" y="2858"/>
                  <a:pt x="679" y="2889"/>
                  <a:pt x="685" y="2889"/>
                </a:cubicBezTo>
                <a:cubicBezTo>
                  <a:pt x="682" y="2893"/>
                  <a:pt x="719" y="2840"/>
                  <a:pt x="726" y="2857"/>
                </a:cubicBezTo>
                <a:cubicBezTo>
                  <a:pt x="693" y="2656"/>
                  <a:pt x="382" y="2819"/>
                  <a:pt x="364" y="2674"/>
                </a:cubicBezTo>
                <a:cubicBezTo>
                  <a:pt x="377" y="2668"/>
                  <a:pt x="399" y="2644"/>
                  <a:pt x="409" y="2640"/>
                </a:cubicBezTo>
                <a:cubicBezTo>
                  <a:pt x="359" y="2594"/>
                  <a:pt x="262" y="2571"/>
                  <a:pt x="317" y="2492"/>
                </a:cubicBezTo>
                <a:cubicBezTo>
                  <a:pt x="319" y="2496"/>
                  <a:pt x="323" y="2501"/>
                  <a:pt x="327" y="2505"/>
                </a:cubicBezTo>
                <a:cubicBezTo>
                  <a:pt x="341" y="2488"/>
                  <a:pt x="406" y="2457"/>
                  <a:pt x="415" y="2452"/>
                </a:cubicBezTo>
                <a:cubicBezTo>
                  <a:pt x="408" y="2346"/>
                  <a:pt x="534" y="2333"/>
                  <a:pt x="599" y="2390"/>
                </a:cubicBezTo>
                <a:cubicBezTo>
                  <a:pt x="599" y="2376"/>
                  <a:pt x="651" y="2328"/>
                  <a:pt x="657" y="2328"/>
                </a:cubicBezTo>
                <a:cubicBezTo>
                  <a:pt x="637" y="2313"/>
                  <a:pt x="619" y="2318"/>
                  <a:pt x="669" y="2296"/>
                </a:cubicBezTo>
                <a:cubicBezTo>
                  <a:pt x="662" y="2296"/>
                  <a:pt x="821" y="2363"/>
                  <a:pt x="821" y="2295"/>
                </a:cubicBezTo>
                <a:cubicBezTo>
                  <a:pt x="775" y="2258"/>
                  <a:pt x="807" y="2253"/>
                  <a:pt x="749" y="2234"/>
                </a:cubicBezTo>
                <a:cubicBezTo>
                  <a:pt x="766" y="2234"/>
                  <a:pt x="758" y="2203"/>
                  <a:pt x="753" y="2203"/>
                </a:cubicBezTo>
                <a:cubicBezTo>
                  <a:pt x="773" y="2198"/>
                  <a:pt x="793" y="2205"/>
                  <a:pt x="814" y="2203"/>
                </a:cubicBezTo>
                <a:cubicBezTo>
                  <a:pt x="790" y="2203"/>
                  <a:pt x="797" y="2183"/>
                  <a:pt x="785" y="2170"/>
                </a:cubicBezTo>
                <a:cubicBezTo>
                  <a:pt x="753" y="2207"/>
                  <a:pt x="634" y="2221"/>
                  <a:pt x="634" y="2243"/>
                </a:cubicBezTo>
                <a:cubicBezTo>
                  <a:pt x="632" y="2242"/>
                  <a:pt x="584" y="2219"/>
                  <a:pt x="614" y="2234"/>
                </a:cubicBezTo>
                <a:cubicBezTo>
                  <a:pt x="490" y="2234"/>
                  <a:pt x="260" y="2255"/>
                  <a:pt x="259" y="2172"/>
                </a:cubicBezTo>
                <a:cubicBezTo>
                  <a:pt x="230" y="2128"/>
                  <a:pt x="169" y="2106"/>
                  <a:pt x="103" y="2086"/>
                </a:cubicBezTo>
                <a:cubicBezTo>
                  <a:pt x="103" y="2027"/>
                  <a:pt x="571" y="1970"/>
                  <a:pt x="571" y="1982"/>
                </a:cubicBezTo>
                <a:cubicBezTo>
                  <a:pt x="542" y="1988"/>
                  <a:pt x="539" y="2010"/>
                  <a:pt x="540" y="2010"/>
                </a:cubicBezTo>
                <a:cubicBezTo>
                  <a:pt x="540" y="2025"/>
                  <a:pt x="540" y="2025"/>
                  <a:pt x="540" y="2025"/>
                </a:cubicBezTo>
                <a:cubicBezTo>
                  <a:pt x="522" y="2010"/>
                  <a:pt x="550" y="2040"/>
                  <a:pt x="555" y="2047"/>
                </a:cubicBezTo>
                <a:cubicBezTo>
                  <a:pt x="555" y="2001"/>
                  <a:pt x="585" y="2008"/>
                  <a:pt x="586" y="2047"/>
                </a:cubicBezTo>
                <a:cubicBezTo>
                  <a:pt x="636" y="2040"/>
                  <a:pt x="641" y="2038"/>
                  <a:pt x="724" y="2047"/>
                </a:cubicBezTo>
                <a:cubicBezTo>
                  <a:pt x="747" y="2047"/>
                  <a:pt x="669" y="1984"/>
                  <a:pt x="704" y="1984"/>
                </a:cubicBezTo>
                <a:cubicBezTo>
                  <a:pt x="667" y="1974"/>
                  <a:pt x="660" y="1960"/>
                  <a:pt x="634" y="1944"/>
                </a:cubicBezTo>
                <a:cubicBezTo>
                  <a:pt x="634" y="1985"/>
                  <a:pt x="540" y="1896"/>
                  <a:pt x="540" y="1925"/>
                </a:cubicBezTo>
                <a:cubicBezTo>
                  <a:pt x="473" y="1843"/>
                  <a:pt x="361" y="1808"/>
                  <a:pt x="235" y="1797"/>
                </a:cubicBezTo>
                <a:cubicBezTo>
                  <a:pt x="230" y="1791"/>
                  <a:pt x="227" y="1785"/>
                  <a:pt x="228" y="1778"/>
                </a:cubicBezTo>
                <a:cubicBezTo>
                  <a:pt x="228" y="1692"/>
                  <a:pt x="456" y="1733"/>
                  <a:pt x="528" y="1704"/>
                </a:cubicBezTo>
                <a:cubicBezTo>
                  <a:pt x="586" y="1681"/>
                  <a:pt x="586" y="1605"/>
                  <a:pt x="631" y="1579"/>
                </a:cubicBezTo>
                <a:cubicBezTo>
                  <a:pt x="717" y="1532"/>
                  <a:pt x="944" y="1482"/>
                  <a:pt x="1033" y="1486"/>
                </a:cubicBezTo>
                <a:cubicBezTo>
                  <a:pt x="1178" y="1486"/>
                  <a:pt x="1239" y="1383"/>
                  <a:pt x="1344" y="1456"/>
                </a:cubicBezTo>
                <a:cubicBezTo>
                  <a:pt x="1346" y="1456"/>
                  <a:pt x="1348" y="1456"/>
                  <a:pt x="1351" y="1457"/>
                </a:cubicBezTo>
                <a:cubicBezTo>
                  <a:pt x="1369" y="1469"/>
                  <a:pt x="1338" y="1491"/>
                  <a:pt x="1339" y="1491"/>
                </a:cubicBezTo>
                <a:cubicBezTo>
                  <a:pt x="1430" y="1491"/>
                  <a:pt x="1430" y="1491"/>
                  <a:pt x="1430" y="1491"/>
                </a:cubicBezTo>
                <a:cubicBezTo>
                  <a:pt x="1487" y="1491"/>
                  <a:pt x="1680" y="1519"/>
                  <a:pt x="1641" y="1519"/>
                </a:cubicBezTo>
                <a:cubicBezTo>
                  <a:pt x="1648" y="1524"/>
                  <a:pt x="1693" y="1516"/>
                  <a:pt x="1702" y="1516"/>
                </a:cubicBezTo>
                <a:cubicBezTo>
                  <a:pt x="1694" y="1516"/>
                  <a:pt x="1819" y="1533"/>
                  <a:pt x="1819" y="1531"/>
                </a:cubicBezTo>
                <a:cubicBezTo>
                  <a:pt x="1849" y="1515"/>
                  <a:pt x="1833" y="1518"/>
                  <a:pt x="1850" y="1531"/>
                </a:cubicBezTo>
                <a:cubicBezTo>
                  <a:pt x="1859" y="1523"/>
                  <a:pt x="1861" y="1518"/>
                  <a:pt x="1858" y="1517"/>
                </a:cubicBezTo>
                <a:cubicBezTo>
                  <a:pt x="1923" y="1516"/>
                  <a:pt x="1965" y="1548"/>
                  <a:pt x="2025" y="1548"/>
                </a:cubicBezTo>
                <a:cubicBezTo>
                  <a:pt x="2026" y="1544"/>
                  <a:pt x="1983" y="1540"/>
                  <a:pt x="2025" y="1518"/>
                </a:cubicBezTo>
                <a:cubicBezTo>
                  <a:pt x="2027" y="1521"/>
                  <a:pt x="2044" y="1527"/>
                  <a:pt x="2061" y="1534"/>
                </a:cubicBezTo>
                <a:cubicBezTo>
                  <a:pt x="2062" y="1532"/>
                  <a:pt x="2063" y="1532"/>
                  <a:pt x="2062" y="1534"/>
                </a:cubicBezTo>
                <a:cubicBezTo>
                  <a:pt x="2076" y="1539"/>
                  <a:pt x="2090" y="1544"/>
                  <a:pt x="2096" y="1546"/>
                </a:cubicBezTo>
                <a:cubicBezTo>
                  <a:pt x="2093" y="1548"/>
                  <a:pt x="2112" y="1570"/>
                  <a:pt x="2119" y="1579"/>
                </a:cubicBezTo>
                <a:cubicBezTo>
                  <a:pt x="2119" y="1535"/>
                  <a:pt x="2161" y="1537"/>
                  <a:pt x="2159" y="1579"/>
                </a:cubicBezTo>
                <a:cubicBezTo>
                  <a:pt x="2304" y="1484"/>
                  <a:pt x="2808" y="1729"/>
                  <a:pt x="2924" y="1610"/>
                </a:cubicBezTo>
                <a:cubicBezTo>
                  <a:pt x="2958" y="1610"/>
                  <a:pt x="2920" y="1648"/>
                  <a:pt x="2928" y="1641"/>
                </a:cubicBezTo>
                <a:cubicBezTo>
                  <a:pt x="2999" y="1641"/>
                  <a:pt x="3073" y="1720"/>
                  <a:pt x="3195" y="1705"/>
                </a:cubicBezTo>
                <a:cubicBezTo>
                  <a:pt x="3203" y="1701"/>
                  <a:pt x="3219" y="1694"/>
                  <a:pt x="3223" y="1693"/>
                </a:cubicBezTo>
                <a:cubicBezTo>
                  <a:pt x="3210" y="1697"/>
                  <a:pt x="3200" y="1695"/>
                  <a:pt x="3192" y="1687"/>
                </a:cubicBezTo>
                <a:cubicBezTo>
                  <a:pt x="3208" y="1682"/>
                  <a:pt x="3259" y="1672"/>
                  <a:pt x="3243" y="1672"/>
                </a:cubicBezTo>
                <a:cubicBezTo>
                  <a:pt x="3239" y="1685"/>
                  <a:pt x="3230" y="1610"/>
                  <a:pt x="3254" y="1610"/>
                </a:cubicBezTo>
                <a:cubicBezTo>
                  <a:pt x="3257" y="1589"/>
                  <a:pt x="3289" y="1634"/>
                  <a:pt x="3287" y="1639"/>
                </a:cubicBezTo>
                <a:cubicBezTo>
                  <a:pt x="3310" y="1638"/>
                  <a:pt x="3339" y="1642"/>
                  <a:pt x="3348" y="1641"/>
                </a:cubicBezTo>
                <a:cubicBezTo>
                  <a:pt x="3354" y="1636"/>
                  <a:pt x="3355" y="1625"/>
                  <a:pt x="3375" y="1614"/>
                </a:cubicBezTo>
                <a:cubicBezTo>
                  <a:pt x="3375" y="1614"/>
                  <a:pt x="3375" y="1614"/>
                  <a:pt x="3375" y="1614"/>
                </a:cubicBezTo>
                <a:cubicBezTo>
                  <a:pt x="3374" y="1611"/>
                  <a:pt x="3376" y="1610"/>
                  <a:pt x="3383" y="1610"/>
                </a:cubicBezTo>
                <a:cubicBezTo>
                  <a:pt x="3380" y="1611"/>
                  <a:pt x="3378" y="1612"/>
                  <a:pt x="3375" y="1614"/>
                </a:cubicBezTo>
                <a:cubicBezTo>
                  <a:pt x="3379" y="1624"/>
                  <a:pt x="3445" y="1652"/>
                  <a:pt x="3442" y="1649"/>
                </a:cubicBezTo>
                <a:cubicBezTo>
                  <a:pt x="3442" y="1636"/>
                  <a:pt x="3677" y="1573"/>
                  <a:pt x="3677" y="1610"/>
                </a:cubicBezTo>
                <a:cubicBezTo>
                  <a:pt x="3726" y="1582"/>
                  <a:pt x="3915" y="1554"/>
                  <a:pt x="3840" y="1612"/>
                </a:cubicBezTo>
                <a:cubicBezTo>
                  <a:pt x="3841" y="1612"/>
                  <a:pt x="3889" y="1589"/>
                  <a:pt x="3894" y="1582"/>
                </a:cubicBezTo>
                <a:cubicBezTo>
                  <a:pt x="3912" y="1594"/>
                  <a:pt x="3901" y="1615"/>
                  <a:pt x="3932" y="1610"/>
                </a:cubicBezTo>
                <a:cubicBezTo>
                  <a:pt x="3933" y="1557"/>
                  <a:pt x="3937" y="1593"/>
                  <a:pt x="3970" y="1579"/>
                </a:cubicBezTo>
                <a:cubicBezTo>
                  <a:pt x="3971" y="1568"/>
                  <a:pt x="3970" y="1558"/>
                  <a:pt x="3968" y="1548"/>
                </a:cubicBezTo>
                <a:cubicBezTo>
                  <a:pt x="3959" y="1547"/>
                  <a:pt x="3950" y="1549"/>
                  <a:pt x="3941" y="1555"/>
                </a:cubicBezTo>
                <a:cubicBezTo>
                  <a:pt x="3943" y="1550"/>
                  <a:pt x="3950" y="1528"/>
                  <a:pt x="3941" y="1517"/>
                </a:cubicBezTo>
                <a:cubicBezTo>
                  <a:pt x="3941" y="1511"/>
                  <a:pt x="4200" y="1641"/>
                  <a:pt x="4227" y="1641"/>
                </a:cubicBezTo>
                <a:cubicBezTo>
                  <a:pt x="4238" y="1602"/>
                  <a:pt x="4346" y="1519"/>
                  <a:pt x="4346" y="1616"/>
                </a:cubicBezTo>
                <a:cubicBezTo>
                  <a:pt x="4346" y="1603"/>
                  <a:pt x="4378" y="1607"/>
                  <a:pt x="4378" y="1621"/>
                </a:cubicBezTo>
                <a:cubicBezTo>
                  <a:pt x="4362" y="1641"/>
                  <a:pt x="4356" y="1628"/>
                  <a:pt x="4341" y="1641"/>
                </a:cubicBezTo>
                <a:cubicBezTo>
                  <a:pt x="4341" y="1652"/>
                  <a:pt x="4340" y="1662"/>
                  <a:pt x="4339" y="1672"/>
                </a:cubicBezTo>
                <a:cubicBezTo>
                  <a:pt x="4425" y="1636"/>
                  <a:pt x="4344" y="1655"/>
                  <a:pt x="4407" y="1672"/>
                </a:cubicBezTo>
                <a:cubicBezTo>
                  <a:pt x="4408" y="1530"/>
                  <a:pt x="4972" y="1704"/>
                  <a:pt x="5099" y="1704"/>
                </a:cubicBezTo>
                <a:cubicBezTo>
                  <a:pt x="5192" y="1689"/>
                  <a:pt x="5307" y="1720"/>
                  <a:pt x="5335" y="1766"/>
                </a:cubicBezTo>
                <a:cubicBezTo>
                  <a:pt x="5374" y="1766"/>
                  <a:pt x="5288" y="1799"/>
                  <a:pt x="5244" y="1798"/>
                </a:cubicBezTo>
                <a:cubicBezTo>
                  <a:pt x="5267" y="1802"/>
                  <a:pt x="5245" y="1823"/>
                  <a:pt x="5230" y="1830"/>
                </a:cubicBezTo>
                <a:cubicBezTo>
                  <a:pt x="5272" y="1831"/>
                  <a:pt x="5302" y="1833"/>
                  <a:pt x="5331" y="1831"/>
                </a:cubicBezTo>
                <a:cubicBezTo>
                  <a:pt x="5353" y="1835"/>
                  <a:pt x="5367" y="1846"/>
                  <a:pt x="5379" y="1860"/>
                </a:cubicBezTo>
                <a:cubicBezTo>
                  <a:pt x="5449" y="1860"/>
                  <a:pt x="5645" y="1824"/>
                  <a:pt x="5754" y="1798"/>
                </a:cubicBezTo>
                <a:cubicBezTo>
                  <a:pt x="5758" y="1794"/>
                  <a:pt x="5765" y="1793"/>
                  <a:pt x="5772" y="1794"/>
                </a:cubicBezTo>
                <a:cubicBezTo>
                  <a:pt x="5773" y="1794"/>
                  <a:pt x="5774" y="1794"/>
                  <a:pt x="5775" y="1793"/>
                </a:cubicBezTo>
                <a:cubicBezTo>
                  <a:pt x="5775" y="1794"/>
                  <a:pt x="5774" y="1794"/>
                  <a:pt x="5774" y="1794"/>
                </a:cubicBezTo>
                <a:cubicBezTo>
                  <a:pt x="5795" y="1799"/>
                  <a:pt x="5822" y="1821"/>
                  <a:pt x="5811" y="1827"/>
                </a:cubicBezTo>
                <a:cubicBezTo>
                  <a:pt x="5824" y="1828"/>
                  <a:pt x="5844" y="1829"/>
                  <a:pt x="5844" y="1825"/>
                </a:cubicBezTo>
                <a:cubicBezTo>
                  <a:pt x="5849" y="1821"/>
                  <a:pt x="5837" y="1850"/>
                  <a:pt x="5827" y="1861"/>
                </a:cubicBezTo>
                <a:cubicBezTo>
                  <a:pt x="5835" y="1864"/>
                  <a:pt x="5844" y="1870"/>
                  <a:pt x="5844" y="1877"/>
                </a:cubicBezTo>
                <a:cubicBezTo>
                  <a:pt x="5855" y="1873"/>
                  <a:pt x="5876" y="1854"/>
                  <a:pt x="5906" y="1858"/>
                </a:cubicBezTo>
                <a:cubicBezTo>
                  <a:pt x="5902" y="1860"/>
                  <a:pt x="5902" y="1860"/>
                  <a:pt x="5906" y="1860"/>
                </a:cubicBezTo>
                <a:cubicBezTo>
                  <a:pt x="5906" y="1858"/>
                  <a:pt x="5906" y="1858"/>
                  <a:pt x="5906" y="1858"/>
                </a:cubicBezTo>
                <a:cubicBezTo>
                  <a:pt x="5906" y="1828"/>
                  <a:pt x="5906" y="1828"/>
                  <a:pt x="5906" y="1828"/>
                </a:cubicBezTo>
                <a:cubicBezTo>
                  <a:pt x="5906" y="1833"/>
                  <a:pt x="5893" y="1830"/>
                  <a:pt x="5884" y="1828"/>
                </a:cubicBezTo>
                <a:cubicBezTo>
                  <a:pt x="5892" y="1828"/>
                  <a:pt x="5904" y="1827"/>
                  <a:pt x="5910" y="1827"/>
                </a:cubicBezTo>
                <a:cubicBezTo>
                  <a:pt x="5903" y="1822"/>
                  <a:pt x="5907" y="1806"/>
                  <a:pt x="5914" y="1800"/>
                </a:cubicBezTo>
                <a:cubicBezTo>
                  <a:pt x="5903" y="1805"/>
                  <a:pt x="5881" y="1816"/>
                  <a:pt x="5876" y="1823"/>
                </a:cubicBezTo>
                <a:cubicBezTo>
                  <a:pt x="5864" y="1810"/>
                  <a:pt x="5883" y="1801"/>
                  <a:pt x="5844" y="1798"/>
                </a:cubicBezTo>
                <a:cubicBezTo>
                  <a:pt x="5843" y="1798"/>
                  <a:pt x="5833" y="1799"/>
                  <a:pt x="5842" y="1798"/>
                </a:cubicBezTo>
                <a:cubicBezTo>
                  <a:pt x="5841" y="1797"/>
                  <a:pt x="5840" y="1797"/>
                  <a:pt x="5839" y="1797"/>
                </a:cubicBezTo>
                <a:cubicBezTo>
                  <a:pt x="5841" y="1797"/>
                  <a:pt x="5842" y="1797"/>
                  <a:pt x="5843" y="1797"/>
                </a:cubicBezTo>
                <a:cubicBezTo>
                  <a:pt x="5843" y="1797"/>
                  <a:pt x="5844" y="1797"/>
                  <a:pt x="5844" y="1797"/>
                </a:cubicBezTo>
                <a:cubicBezTo>
                  <a:pt x="5897" y="1624"/>
                  <a:pt x="6164" y="1766"/>
                  <a:pt x="6172" y="1766"/>
                </a:cubicBezTo>
                <a:cubicBezTo>
                  <a:pt x="6171" y="1767"/>
                  <a:pt x="6200" y="1764"/>
                  <a:pt x="6202" y="1766"/>
                </a:cubicBezTo>
                <a:cubicBezTo>
                  <a:pt x="6215" y="1766"/>
                  <a:pt x="6262" y="1696"/>
                  <a:pt x="6252" y="1796"/>
                </a:cubicBezTo>
                <a:cubicBezTo>
                  <a:pt x="6260" y="1795"/>
                  <a:pt x="6280" y="1793"/>
                  <a:pt x="6277" y="1797"/>
                </a:cubicBezTo>
                <a:cubicBezTo>
                  <a:pt x="6359" y="1797"/>
                  <a:pt x="6495" y="1818"/>
                  <a:pt x="6545" y="1860"/>
                </a:cubicBezTo>
                <a:cubicBezTo>
                  <a:pt x="6536" y="1860"/>
                  <a:pt x="6709" y="1813"/>
                  <a:pt x="6781" y="1817"/>
                </a:cubicBezTo>
                <a:cubicBezTo>
                  <a:pt x="6783" y="1805"/>
                  <a:pt x="6788" y="1794"/>
                  <a:pt x="6783" y="1817"/>
                </a:cubicBezTo>
                <a:cubicBezTo>
                  <a:pt x="6800" y="1818"/>
                  <a:pt x="6810" y="1822"/>
                  <a:pt x="6811" y="1830"/>
                </a:cubicBezTo>
                <a:cubicBezTo>
                  <a:pt x="6810" y="1830"/>
                  <a:pt x="6823" y="1766"/>
                  <a:pt x="6812" y="1766"/>
                </a:cubicBezTo>
                <a:cubicBezTo>
                  <a:pt x="6838" y="1762"/>
                  <a:pt x="6858" y="1773"/>
                  <a:pt x="6881" y="1766"/>
                </a:cubicBezTo>
                <a:cubicBezTo>
                  <a:pt x="6866" y="1766"/>
                  <a:pt x="6881" y="1740"/>
                  <a:pt x="6881" y="1735"/>
                </a:cubicBezTo>
                <a:cubicBezTo>
                  <a:pt x="6844" y="1740"/>
                  <a:pt x="6811" y="1726"/>
                  <a:pt x="6780" y="1720"/>
                </a:cubicBezTo>
                <a:cubicBezTo>
                  <a:pt x="6780" y="1743"/>
                  <a:pt x="6761" y="1740"/>
                  <a:pt x="6740" y="1735"/>
                </a:cubicBezTo>
                <a:cubicBezTo>
                  <a:pt x="6770" y="1735"/>
                  <a:pt x="6749" y="1708"/>
                  <a:pt x="6732" y="1701"/>
                </a:cubicBezTo>
                <a:cubicBezTo>
                  <a:pt x="6754" y="1691"/>
                  <a:pt x="6779" y="1677"/>
                  <a:pt x="6817" y="1672"/>
                </a:cubicBezTo>
                <a:cubicBezTo>
                  <a:pt x="6804" y="1672"/>
                  <a:pt x="6890" y="1615"/>
                  <a:pt x="6951" y="1610"/>
                </a:cubicBezTo>
                <a:cubicBezTo>
                  <a:pt x="6960" y="1609"/>
                  <a:pt x="7053" y="1641"/>
                  <a:pt x="7086" y="1641"/>
                </a:cubicBezTo>
                <a:cubicBezTo>
                  <a:pt x="7043" y="1610"/>
                  <a:pt x="7039" y="1592"/>
                  <a:pt x="6998" y="1555"/>
                </a:cubicBezTo>
                <a:cubicBezTo>
                  <a:pt x="6998" y="1546"/>
                  <a:pt x="7029" y="1547"/>
                  <a:pt x="7033" y="1548"/>
                </a:cubicBezTo>
                <a:cubicBezTo>
                  <a:pt x="7025" y="1523"/>
                  <a:pt x="7032" y="1513"/>
                  <a:pt x="7004" y="1496"/>
                </a:cubicBezTo>
                <a:cubicBezTo>
                  <a:pt x="7014" y="1487"/>
                  <a:pt x="7032" y="1449"/>
                  <a:pt x="7030" y="1454"/>
                </a:cubicBezTo>
                <a:cubicBezTo>
                  <a:pt x="7019" y="1453"/>
                  <a:pt x="7009" y="1454"/>
                  <a:pt x="6998" y="1455"/>
                </a:cubicBezTo>
                <a:cubicBezTo>
                  <a:pt x="6993" y="1458"/>
                  <a:pt x="7018" y="1415"/>
                  <a:pt x="7017" y="1423"/>
                </a:cubicBezTo>
                <a:cubicBezTo>
                  <a:pt x="7015" y="1423"/>
                  <a:pt x="7031" y="1453"/>
                  <a:pt x="7032" y="1454"/>
                </a:cubicBezTo>
                <a:cubicBezTo>
                  <a:pt x="7032" y="1416"/>
                  <a:pt x="7043" y="1422"/>
                  <a:pt x="7073" y="1423"/>
                </a:cubicBezTo>
                <a:cubicBezTo>
                  <a:pt x="7035" y="1423"/>
                  <a:pt x="7154" y="1355"/>
                  <a:pt x="7154" y="1369"/>
                </a:cubicBezTo>
                <a:cubicBezTo>
                  <a:pt x="7158" y="1320"/>
                  <a:pt x="7139" y="1310"/>
                  <a:pt x="7126" y="1298"/>
                </a:cubicBezTo>
                <a:cubicBezTo>
                  <a:pt x="7089" y="1298"/>
                  <a:pt x="7084" y="1267"/>
                  <a:pt x="7092" y="1236"/>
                </a:cubicBezTo>
                <a:cubicBezTo>
                  <a:pt x="7081" y="1235"/>
                  <a:pt x="7071" y="1237"/>
                  <a:pt x="7061" y="1241"/>
                </a:cubicBezTo>
                <a:cubicBezTo>
                  <a:pt x="7078" y="1210"/>
                  <a:pt x="7109" y="1166"/>
                  <a:pt x="7134" y="1142"/>
                </a:cubicBezTo>
                <a:cubicBezTo>
                  <a:pt x="7159" y="1142"/>
                  <a:pt x="7454" y="1111"/>
                  <a:pt x="7495" y="1111"/>
                </a:cubicBezTo>
                <a:cubicBezTo>
                  <a:pt x="7515" y="1126"/>
                  <a:pt x="7643" y="1142"/>
                  <a:pt x="7677" y="1133"/>
                </a:cubicBezTo>
                <a:cubicBezTo>
                  <a:pt x="7628" y="1167"/>
                  <a:pt x="7589" y="1196"/>
                  <a:pt x="7542" y="1222"/>
                </a:cubicBezTo>
                <a:cubicBezTo>
                  <a:pt x="7484" y="1254"/>
                  <a:pt x="7321" y="1287"/>
                  <a:pt x="7307" y="1298"/>
                </a:cubicBezTo>
                <a:cubicBezTo>
                  <a:pt x="7378" y="1298"/>
                  <a:pt x="7268" y="1360"/>
                  <a:pt x="7241" y="1360"/>
                </a:cubicBezTo>
                <a:cubicBezTo>
                  <a:pt x="7246" y="1394"/>
                  <a:pt x="7273" y="1401"/>
                  <a:pt x="7307" y="1392"/>
                </a:cubicBezTo>
                <a:cubicBezTo>
                  <a:pt x="7303" y="1392"/>
                  <a:pt x="7420" y="1492"/>
                  <a:pt x="7456" y="1516"/>
                </a:cubicBezTo>
                <a:cubicBezTo>
                  <a:pt x="7443" y="1514"/>
                  <a:pt x="7461" y="1548"/>
                  <a:pt x="7457" y="1548"/>
                </a:cubicBezTo>
                <a:cubicBezTo>
                  <a:pt x="7471" y="1552"/>
                  <a:pt x="7492" y="1545"/>
                  <a:pt x="7504" y="1548"/>
                </a:cubicBezTo>
                <a:cubicBezTo>
                  <a:pt x="7505" y="1548"/>
                  <a:pt x="7485" y="1579"/>
                  <a:pt x="7508" y="1579"/>
                </a:cubicBezTo>
                <a:cubicBezTo>
                  <a:pt x="7479" y="1595"/>
                  <a:pt x="7461" y="1610"/>
                  <a:pt x="7426" y="1610"/>
                </a:cubicBezTo>
                <a:cubicBezTo>
                  <a:pt x="7441" y="1630"/>
                  <a:pt x="7460" y="1641"/>
                  <a:pt x="7493" y="1641"/>
                </a:cubicBezTo>
                <a:cubicBezTo>
                  <a:pt x="7490" y="1631"/>
                  <a:pt x="7467" y="1607"/>
                  <a:pt x="7466" y="1607"/>
                </a:cubicBezTo>
                <a:cubicBezTo>
                  <a:pt x="7466" y="1603"/>
                  <a:pt x="7530" y="1621"/>
                  <a:pt x="7529" y="1621"/>
                </a:cubicBezTo>
                <a:cubicBezTo>
                  <a:pt x="7529" y="1607"/>
                  <a:pt x="7653" y="1672"/>
                  <a:pt x="7635" y="1672"/>
                </a:cubicBezTo>
                <a:cubicBezTo>
                  <a:pt x="7659" y="1685"/>
                  <a:pt x="7647" y="1690"/>
                  <a:pt x="7645" y="1704"/>
                </a:cubicBezTo>
                <a:cubicBezTo>
                  <a:pt x="7704" y="1665"/>
                  <a:pt x="7746" y="1672"/>
                  <a:pt x="7804" y="1704"/>
                </a:cubicBezTo>
                <a:cubicBezTo>
                  <a:pt x="7933" y="1776"/>
                  <a:pt x="7810" y="1754"/>
                  <a:pt x="7810" y="1816"/>
                </a:cubicBezTo>
                <a:cubicBezTo>
                  <a:pt x="7833" y="1842"/>
                  <a:pt x="7865" y="1870"/>
                  <a:pt x="7903" y="1905"/>
                </a:cubicBezTo>
                <a:cubicBezTo>
                  <a:pt x="7903" y="1887"/>
                  <a:pt x="7962" y="1891"/>
                  <a:pt x="7978" y="1891"/>
                </a:cubicBezTo>
                <a:cubicBezTo>
                  <a:pt x="7975" y="1884"/>
                  <a:pt x="7969" y="1865"/>
                  <a:pt x="7970" y="1860"/>
                </a:cubicBezTo>
                <a:cubicBezTo>
                  <a:pt x="7931" y="1860"/>
                  <a:pt x="7931" y="1810"/>
                  <a:pt x="7934" y="1797"/>
                </a:cubicBezTo>
                <a:cubicBezTo>
                  <a:pt x="7934" y="1814"/>
                  <a:pt x="7977" y="1775"/>
                  <a:pt x="7982" y="1767"/>
                </a:cubicBezTo>
                <a:cubicBezTo>
                  <a:pt x="7984" y="1774"/>
                  <a:pt x="7997" y="1816"/>
                  <a:pt x="7997" y="1792"/>
                </a:cubicBezTo>
                <a:cubicBezTo>
                  <a:pt x="8001" y="1797"/>
                  <a:pt x="7995" y="1817"/>
                  <a:pt x="7997" y="1825"/>
                </a:cubicBezTo>
                <a:cubicBezTo>
                  <a:pt x="8008" y="1826"/>
                  <a:pt x="8018" y="1824"/>
                  <a:pt x="8028" y="1820"/>
                </a:cubicBezTo>
                <a:cubicBezTo>
                  <a:pt x="8038" y="1774"/>
                  <a:pt x="8057" y="1762"/>
                  <a:pt x="8122" y="1735"/>
                </a:cubicBezTo>
                <a:cubicBezTo>
                  <a:pt x="8099" y="1683"/>
                  <a:pt x="8110" y="1673"/>
                  <a:pt x="8091" y="1613"/>
                </a:cubicBezTo>
                <a:cubicBezTo>
                  <a:pt x="8096" y="1612"/>
                  <a:pt x="8100" y="1611"/>
                  <a:pt x="8103" y="1610"/>
                </a:cubicBezTo>
                <a:cubicBezTo>
                  <a:pt x="8028" y="1610"/>
                  <a:pt x="7918" y="1605"/>
                  <a:pt x="7931" y="1579"/>
                </a:cubicBezTo>
                <a:cubicBezTo>
                  <a:pt x="7768" y="1579"/>
                  <a:pt x="7700" y="1492"/>
                  <a:pt x="7727" y="1459"/>
                </a:cubicBezTo>
                <a:cubicBezTo>
                  <a:pt x="7702" y="1456"/>
                  <a:pt x="7675" y="1454"/>
                  <a:pt x="7652" y="1454"/>
                </a:cubicBezTo>
                <a:cubicBezTo>
                  <a:pt x="7688" y="1454"/>
                  <a:pt x="7640" y="1377"/>
                  <a:pt x="7626" y="1374"/>
                </a:cubicBezTo>
                <a:cubicBezTo>
                  <a:pt x="7638" y="1357"/>
                  <a:pt x="7672" y="1298"/>
                  <a:pt x="7664" y="1298"/>
                </a:cubicBezTo>
                <a:cubicBezTo>
                  <a:pt x="7776" y="1203"/>
                  <a:pt x="7861" y="1142"/>
                  <a:pt x="8151" y="1142"/>
                </a:cubicBezTo>
                <a:cubicBezTo>
                  <a:pt x="8138" y="1142"/>
                  <a:pt x="8016" y="1254"/>
                  <a:pt x="8007" y="1267"/>
                </a:cubicBezTo>
                <a:cubicBezTo>
                  <a:pt x="8037" y="1267"/>
                  <a:pt x="8448" y="1048"/>
                  <a:pt x="8495" y="1204"/>
                </a:cubicBezTo>
                <a:cubicBezTo>
                  <a:pt x="8493" y="1207"/>
                  <a:pt x="8523" y="1202"/>
                  <a:pt x="8525" y="1204"/>
                </a:cubicBezTo>
                <a:cubicBezTo>
                  <a:pt x="8543" y="1085"/>
                  <a:pt x="8933" y="1212"/>
                  <a:pt x="8995" y="1236"/>
                </a:cubicBezTo>
                <a:cubicBezTo>
                  <a:pt x="8995" y="1267"/>
                  <a:pt x="8995" y="1267"/>
                  <a:pt x="8995" y="1267"/>
                </a:cubicBezTo>
                <a:cubicBezTo>
                  <a:pt x="8995" y="1273"/>
                  <a:pt x="8958" y="1265"/>
                  <a:pt x="8944" y="1267"/>
                </a:cubicBezTo>
                <a:cubicBezTo>
                  <a:pt x="8948" y="1276"/>
                  <a:pt x="8951" y="1287"/>
                  <a:pt x="8948" y="1298"/>
                </a:cubicBezTo>
                <a:cubicBezTo>
                  <a:pt x="9095" y="1285"/>
                  <a:pt x="9149" y="1363"/>
                  <a:pt x="9238" y="1395"/>
                </a:cubicBezTo>
                <a:cubicBezTo>
                  <a:pt x="9239" y="1390"/>
                  <a:pt x="9243" y="1377"/>
                  <a:pt x="9245" y="1398"/>
                </a:cubicBezTo>
                <a:cubicBezTo>
                  <a:pt x="9245" y="1398"/>
                  <a:pt x="9245" y="1398"/>
                  <a:pt x="9245" y="1398"/>
                </a:cubicBezTo>
                <a:cubicBezTo>
                  <a:pt x="9245" y="1398"/>
                  <a:pt x="9245" y="1398"/>
                  <a:pt x="9245" y="1398"/>
                </a:cubicBezTo>
                <a:cubicBezTo>
                  <a:pt x="9245" y="1401"/>
                  <a:pt x="9245" y="1404"/>
                  <a:pt x="9245" y="1408"/>
                </a:cubicBezTo>
                <a:cubicBezTo>
                  <a:pt x="9335" y="1360"/>
                  <a:pt x="9467" y="1454"/>
                  <a:pt x="9490" y="1454"/>
                </a:cubicBezTo>
                <a:cubicBezTo>
                  <a:pt x="9494" y="1457"/>
                  <a:pt x="9619" y="1508"/>
                  <a:pt x="9619" y="1498"/>
                </a:cubicBezTo>
                <a:cubicBezTo>
                  <a:pt x="9619" y="1490"/>
                  <a:pt x="9699" y="1511"/>
                  <a:pt x="9747" y="1516"/>
                </a:cubicBezTo>
                <a:cubicBezTo>
                  <a:pt x="9755" y="1516"/>
                  <a:pt x="9716" y="1576"/>
                  <a:pt x="9713" y="1579"/>
                </a:cubicBezTo>
                <a:cubicBezTo>
                  <a:pt x="9762" y="1532"/>
                  <a:pt x="9891" y="1563"/>
                  <a:pt x="9835" y="1641"/>
                </a:cubicBezTo>
                <a:cubicBezTo>
                  <a:pt x="9861" y="1641"/>
                  <a:pt x="9884" y="1642"/>
                  <a:pt x="9904" y="1672"/>
                </a:cubicBezTo>
                <a:cubicBezTo>
                  <a:pt x="9893" y="1672"/>
                  <a:pt x="9788" y="1729"/>
                  <a:pt x="9775" y="1735"/>
                </a:cubicBezTo>
                <a:cubicBezTo>
                  <a:pt x="9824" y="1744"/>
                  <a:pt x="9819" y="1764"/>
                  <a:pt x="9904" y="1766"/>
                </a:cubicBezTo>
                <a:cubicBezTo>
                  <a:pt x="9870" y="1766"/>
                  <a:pt x="9962" y="1836"/>
                  <a:pt x="9962" y="1787"/>
                </a:cubicBezTo>
                <a:cubicBezTo>
                  <a:pt x="9964" y="1787"/>
                  <a:pt x="9961" y="1801"/>
                  <a:pt x="9962" y="1801"/>
                </a:cubicBezTo>
                <a:cubicBezTo>
                  <a:pt x="9958" y="1802"/>
                  <a:pt x="9955" y="1804"/>
                  <a:pt x="9953" y="1807"/>
                </a:cubicBezTo>
                <a:cubicBezTo>
                  <a:pt x="10020" y="1824"/>
                  <a:pt x="10108" y="1828"/>
                  <a:pt x="10189" y="1860"/>
                </a:cubicBezTo>
                <a:cubicBezTo>
                  <a:pt x="10149" y="1860"/>
                  <a:pt x="10301" y="1922"/>
                  <a:pt x="10265" y="1922"/>
                </a:cubicBezTo>
                <a:cubicBezTo>
                  <a:pt x="10265" y="1922"/>
                  <a:pt x="10279" y="1921"/>
                  <a:pt x="10280" y="1922"/>
                </a:cubicBezTo>
                <a:cubicBezTo>
                  <a:pt x="10329" y="1922"/>
                  <a:pt x="10374" y="1923"/>
                  <a:pt x="10426" y="1954"/>
                </a:cubicBezTo>
                <a:cubicBezTo>
                  <a:pt x="10441" y="1954"/>
                  <a:pt x="10371" y="2011"/>
                  <a:pt x="10337" y="2016"/>
                </a:cubicBezTo>
                <a:cubicBezTo>
                  <a:pt x="10337" y="2016"/>
                  <a:pt x="10356" y="2042"/>
                  <a:pt x="10364" y="2046"/>
                </a:cubicBezTo>
                <a:cubicBezTo>
                  <a:pt x="10352" y="2061"/>
                  <a:pt x="10317" y="2112"/>
                  <a:pt x="10342" y="2112"/>
                </a:cubicBezTo>
                <a:cubicBezTo>
                  <a:pt x="10289" y="2102"/>
                  <a:pt x="10290" y="2115"/>
                  <a:pt x="10234" y="2115"/>
                </a:cubicBezTo>
                <a:cubicBezTo>
                  <a:pt x="10233" y="2115"/>
                  <a:pt x="10233" y="2115"/>
                  <a:pt x="10233" y="2115"/>
                </a:cubicBezTo>
                <a:cubicBezTo>
                  <a:pt x="10243" y="2146"/>
                  <a:pt x="10240" y="2170"/>
                  <a:pt x="10243" y="2179"/>
                </a:cubicBezTo>
                <a:cubicBezTo>
                  <a:pt x="10243" y="2181"/>
                  <a:pt x="10124" y="2159"/>
                  <a:pt x="10158" y="2172"/>
                </a:cubicBezTo>
                <a:cubicBezTo>
                  <a:pt x="10133" y="2172"/>
                  <a:pt x="10126" y="2140"/>
                  <a:pt x="10128" y="2140"/>
                </a:cubicBezTo>
                <a:cubicBezTo>
                  <a:pt x="10123" y="2143"/>
                  <a:pt x="10096" y="2172"/>
                  <a:pt x="10097" y="2172"/>
                </a:cubicBezTo>
                <a:cubicBezTo>
                  <a:pt x="10075" y="2172"/>
                  <a:pt x="9999" y="2067"/>
                  <a:pt x="9994" y="2047"/>
                </a:cubicBezTo>
                <a:cubicBezTo>
                  <a:pt x="9993" y="2057"/>
                  <a:pt x="9991" y="2068"/>
                  <a:pt x="9988" y="2078"/>
                </a:cubicBezTo>
                <a:cubicBezTo>
                  <a:pt x="9947" y="2031"/>
                  <a:pt x="9910" y="2028"/>
                  <a:pt x="9843" y="2016"/>
                </a:cubicBezTo>
                <a:cubicBezTo>
                  <a:pt x="9833" y="2016"/>
                  <a:pt x="9891" y="2056"/>
                  <a:pt x="9900" y="2058"/>
                </a:cubicBezTo>
                <a:cubicBezTo>
                  <a:pt x="9900" y="2108"/>
                  <a:pt x="9873" y="2073"/>
                  <a:pt x="9868" y="2055"/>
                </a:cubicBezTo>
                <a:cubicBezTo>
                  <a:pt x="9859" y="2082"/>
                  <a:pt x="9839" y="2074"/>
                  <a:pt x="9803" y="2078"/>
                </a:cubicBezTo>
                <a:cubicBezTo>
                  <a:pt x="9856" y="2078"/>
                  <a:pt x="9884" y="2115"/>
                  <a:pt x="9886" y="2140"/>
                </a:cubicBezTo>
                <a:cubicBezTo>
                  <a:pt x="9862" y="2140"/>
                  <a:pt x="9984" y="2179"/>
                  <a:pt x="10017" y="2179"/>
                </a:cubicBezTo>
                <a:cubicBezTo>
                  <a:pt x="10018" y="2181"/>
                  <a:pt x="10019" y="2183"/>
                  <a:pt x="10020" y="2185"/>
                </a:cubicBezTo>
                <a:cubicBezTo>
                  <a:pt x="10026" y="2178"/>
                  <a:pt x="10149" y="2277"/>
                  <a:pt x="10118" y="2265"/>
                </a:cubicBezTo>
                <a:cubicBezTo>
                  <a:pt x="10101" y="2254"/>
                  <a:pt x="10170" y="2314"/>
                  <a:pt x="10180" y="2307"/>
                </a:cubicBezTo>
                <a:cubicBezTo>
                  <a:pt x="10170" y="2331"/>
                  <a:pt x="10151" y="2328"/>
                  <a:pt x="10152" y="2328"/>
                </a:cubicBezTo>
                <a:cubicBezTo>
                  <a:pt x="10134" y="2328"/>
                  <a:pt x="10153" y="2348"/>
                  <a:pt x="10168" y="2357"/>
                </a:cubicBezTo>
                <a:cubicBezTo>
                  <a:pt x="10119" y="2357"/>
                  <a:pt x="10118" y="2374"/>
                  <a:pt x="10087" y="2385"/>
                </a:cubicBezTo>
                <a:cubicBezTo>
                  <a:pt x="10087" y="2389"/>
                  <a:pt x="10115" y="2394"/>
                  <a:pt x="10118" y="2404"/>
                </a:cubicBezTo>
                <a:cubicBezTo>
                  <a:pt x="10118" y="2429"/>
                  <a:pt x="10088" y="2421"/>
                  <a:pt x="10082" y="2418"/>
                </a:cubicBezTo>
                <a:cubicBezTo>
                  <a:pt x="10086" y="2421"/>
                  <a:pt x="10093" y="2421"/>
                  <a:pt x="10082" y="2421"/>
                </a:cubicBezTo>
                <a:cubicBezTo>
                  <a:pt x="10101" y="2432"/>
                  <a:pt x="10150" y="2442"/>
                  <a:pt x="10150" y="2442"/>
                </a:cubicBezTo>
                <a:cubicBezTo>
                  <a:pt x="10108" y="2487"/>
                  <a:pt x="10095" y="2469"/>
                  <a:pt x="10061" y="2452"/>
                </a:cubicBezTo>
                <a:cubicBezTo>
                  <a:pt x="10022" y="2452"/>
                  <a:pt x="9949" y="2421"/>
                  <a:pt x="9932" y="2421"/>
                </a:cubicBezTo>
                <a:cubicBezTo>
                  <a:pt x="9905" y="2423"/>
                  <a:pt x="9899" y="2389"/>
                  <a:pt x="9904" y="2390"/>
                </a:cubicBezTo>
                <a:cubicBezTo>
                  <a:pt x="9883" y="2390"/>
                  <a:pt x="9869" y="2399"/>
                  <a:pt x="9865" y="2359"/>
                </a:cubicBezTo>
                <a:cubicBezTo>
                  <a:pt x="9834" y="2359"/>
                  <a:pt x="9819" y="2355"/>
                  <a:pt x="9819" y="2328"/>
                </a:cubicBezTo>
                <a:cubicBezTo>
                  <a:pt x="9782" y="2328"/>
                  <a:pt x="9828" y="2362"/>
                  <a:pt x="9802" y="2358"/>
                </a:cubicBezTo>
                <a:cubicBezTo>
                  <a:pt x="9827" y="2376"/>
                  <a:pt x="9994" y="2473"/>
                  <a:pt x="9994" y="2475"/>
                </a:cubicBezTo>
                <a:cubicBezTo>
                  <a:pt x="9997" y="2490"/>
                  <a:pt x="9979" y="2511"/>
                  <a:pt x="9979" y="2515"/>
                </a:cubicBezTo>
                <a:cubicBezTo>
                  <a:pt x="10001" y="2515"/>
                  <a:pt x="9988" y="2546"/>
                  <a:pt x="9992" y="2546"/>
                </a:cubicBezTo>
                <a:cubicBezTo>
                  <a:pt x="9724" y="2494"/>
                  <a:pt x="9545" y="2450"/>
                  <a:pt x="9370" y="2338"/>
                </a:cubicBezTo>
                <a:cubicBezTo>
                  <a:pt x="9370" y="2332"/>
                  <a:pt x="9373" y="2329"/>
                  <a:pt x="9378" y="2328"/>
                </a:cubicBezTo>
                <a:cubicBezTo>
                  <a:pt x="9341" y="2340"/>
                  <a:pt x="9303" y="2350"/>
                  <a:pt x="9338" y="2291"/>
                </a:cubicBezTo>
                <a:cubicBezTo>
                  <a:pt x="9293" y="2290"/>
                  <a:pt x="9273" y="2265"/>
                  <a:pt x="9214" y="2262"/>
                </a:cubicBezTo>
                <a:cubicBezTo>
                  <a:pt x="9214" y="2227"/>
                  <a:pt x="9123" y="2226"/>
                  <a:pt x="9058" y="2234"/>
                </a:cubicBezTo>
                <a:cubicBezTo>
                  <a:pt x="9022" y="2237"/>
                  <a:pt x="8965" y="2282"/>
                  <a:pt x="8887" y="2265"/>
                </a:cubicBezTo>
                <a:cubicBezTo>
                  <a:pt x="8876" y="2263"/>
                  <a:pt x="8796" y="2206"/>
                  <a:pt x="8778" y="2182"/>
                </a:cubicBezTo>
                <a:cubicBezTo>
                  <a:pt x="8774" y="2186"/>
                  <a:pt x="8770" y="2185"/>
                  <a:pt x="8777" y="2162"/>
                </a:cubicBezTo>
                <a:cubicBezTo>
                  <a:pt x="8777" y="2153"/>
                  <a:pt x="8821" y="2141"/>
                  <a:pt x="8855" y="2140"/>
                </a:cubicBezTo>
                <a:cubicBezTo>
                  <a:pt x="8847" y="2140"/>
                  <a:pt x="9097" y="2111"/>
                  <a:pt x="9146" y="2109"/>
                </a:cubicBezTo>
                <a:cubicBezTo>
                  <a:pt x="9170" y="2109"/>
                  <a:pt x="9194" y="2109"/>
                  <a:pt x="9219" y="2109"/>
                </a:cubicBezTo>
                <a:cubicBezTo>
                  <a:pt x="9219" y="2109"/>
                  <a:pt x="9156" y="2052"/>
                  <a:pt x="9145" y="2047"/>
                </a:cubicBezTo>
                <a:cubicBezTo>
                  <a:pt x="9152" y="2047"/>
                  <a:pt x="9142" y="2020"/>
                  <a:pt x="9144" y="2020"/>
                </a:cubicBezTo>
                <a:cubicBezTo>
                  <a:pt x="9145" y="2004"/>
                  <a:pt x="9307" y="1929"/>
                  <a:pt x="9338" y="1922"/>
                </a:cubicBezTo>
                <a:cubicBezTo>
                  <a:pt x="9370" y="1922"/>
                  <a:pt x="9338" y="1891"/>
                  <a:pt x="9338" y="1891"/>
                </a:cubicBezTo>
                <a:cubicBezTo>
                  <a:pt x="9338" y="1890"/>
                  <a:pt x="9335" y="1894"/>
                  <a:pt x="9332" y="1901"/>
                </a:cubicBezTo>
                <a:cubicBezTo>
                  <a:pt x="9330" y="1869"/>
                  <a:pt x="9317" y="1860"/>
                  <a:pt x="9317" y="1860"/>
                </a:cubicBezTo>
                <a:cubicBezTo>
                  <a:pt x="9300" y="1860"/>
                  <a:pt x="9281" y="1816"/>
                  <a:pt x="9281" y="1797"/>
                </a:cubicBezTo>
                <a:cubicBezTo>
                  <a:pt x="9281" y="1797"/>
                  <a:pt x="9233" y="1799"/>
                  <a:pt x="9204" y="1797"/>
                </a:cubicBezTo>
                <a:cubicBezTo>
                  <a:pt x="9232" y="1804"/>
                  <a:pt x="9276" y="1817"/>
                  <a:pt x="9276" y="1820"/>
                </a:cubicBezTo>
                <a:cubicBezTo>
                  <a:pt x="9214" y="1889"/>
                  <a:pt x="9067" y="1866"/>
                  <a:pt x="9151" y="1797"/>
                </a:cubicBezTo>
                <a:cubicBezTo>
                  <a:pt x="9148" y="1750"/>
                  <a:pt x="9118" y="1771"/>
                  <a:pt x="9087" y="1797"/>
                </a:cubicBezTo>
                <a:cubicBezTo>
                  <a:pt x="9107" y="1797"/>
                  <a:pt x="9121" y="1788"/>
                  <a:pt x="9120" y="1816"/>
                </a:cubicBezTo>
                <a:cubicBezTo>
                  <a:pt x="9120" y="1805"/>
                  <a:pt x="9104" y="1821"/>
                  <a:pt x="9095" y="1832"/>
                </a:cubicBezTo>
                <a:cubicBezTo>
                  <a:pt x="9103" y="1837"/>
                  <a:pt x="9115" y="1860"/>
                  <a:pt x="9120" y="1869"/>
                </a:cubicBezTo>
                <a:cubicBezTo>
                  <a:pt x="9117" y="1903"/>
                  <a:pt x="8893" y="1974"/>
                  <a:pt x="8870" y="1868"/>
                </a:cubicBezTo>
                <a:cubicBezTo>
                  <a:pt x="8849" y="1767"/>
                  <a:pt x="9036" y="1761"/>
                  <a:pt x="9081" y="1797"/>
                </a:cubicBezTo>
                <a:cubicBezTo>
                  <a:pt x="9080" y="1779"/>
                  <a:pt x="9058" y="1756"/>
                  <a:pt x="9058" y="1768"/>
                </a:cubicBezTo>
                <a:cubicBezTo>
                  <a:pt x="9048" y="1740"/>
                  <a:pt x="9053" y="1736"/>
                  <a:pt x="9069" y="1735"/>
                </a:cubicBezTo>
                <a:cubicBezTo>
                  <a:pt x="9034" y="1733"/>
                  <a:pt x="8933" y="1726"/>
                  <a:pt x="8933" y="1745"/>
                </a:cubicBezTo>
                <a:cubicBezTo>
                  <a:pt x="8931" y="1730"/>
                  <a:pt x="8932" y="1727"/>
                  <a:pt x="8935" y="1736"/>
                </a:cubicBezTo>
                <a:cubicBezTo>
                  <a:pt x="8938" y="1733"/>
                  <a:pt x="8938" y="1724"/>
                  <a:pt x="8936" y="1715"/>
                </a:cubicBezTo>
                <a:cubicBezTo>
                  <a:pt x="8953" y="1741"/>
                  <a:pt x="9042" y="1678"/>
                  <a:pt x="9026" y="1678"/>
                </a:cubicBezTo>
                <a:cubicBezTo>
                  <a:pt x="8931" y="1678"/>
                  <a:pt x="8931" y="1678"/>
                  <a:pt x="8931" y="1678"/>
                </a:cubicBezTo>
                <a:cubicBezTo>
                  <a:pt x="8862" y="1709"/>
                  <a:pt x="8888" y="1647"/>
                  <a:pt x="8870" y="1647"/>
                </a:cubicBezTo>
                <a:cubicBezTo>
                  <a:pt x="8924" y="1647"/>
                  <a:pt x="8924" y="1647"/>
                  <a:pt x="8924" y="1647"/>
                </a:cubicBezTo>
                <a:cubicBezTo>
                  <a:pt x="8905" y="1647"/>
                  <a:pt x="8875" y="1630"/>
                  <a:pt x="8872" y="1620"/>
                </a:cubicBezTo>
                <a:cubicBezTo>
                  <a:pt x="8864" y="1625"/>
                  <a:pt x="8856" y="1632"/>
                  <a:pt x="8851" y="1637"/>
                </a:cubicBezTo>
                <a:cubicBezTo>
                  <a:pt x="8849" y="1629"/>
                  <a:pt x="8830" y="1612"/>
                  <a:pt x="8807" y="1595"/>
                </a:cubicBezTo>
                <a:cubicBezTo>
                  <a:pt x="8807" y="1595"/>
                  <a:pt x="8807" y="1596"/>
                  <a:pt x="8808" y="1596"/>
                </a:cubicBezTo>
                <a:cubicBezTo>
                  <a:pt x="8818" y="1619"/>
                  <a:pt x="8817" y="1641"/>
                  <a:pt x="8781" y="1641"/>
                </a:cubicBezTo>
                <a:cubicBezTo>
                  <a:pt x="8810" y="1672"/>
                  <a:pt x="8791" y="1704"/>
                  <a:pt x="8766" y="1704"/>
                </a:cubicBezTo>
                <a:cubicBezTo>
                  <a:pt x="8776" y="1697"/>
                  <a:pt x="8652" y="1769"/>
                  <a:pt x="8652" y="1716"/>
                </a:cubicBezTo>
                <a:cubicBezTo>
                  <a:pt x="8671" y="1700"/>
                  <a:pt x="8695" y="1672"/>
                  <a:pt x="8718" y="1672"/>
                </a:cubicBezTo>
                <a:cubicBezTo>
                  <a:pt x="8720" y="1675"/>
                  <a:pt x="8726" y="1674"/>
                  <a:pt x="8734" y="1671"/>
                </a:cubicBezTo>
                <a:cubicBezTo>
                  <a:pt x="8725" y="1666"/>
                  <a:pt x="8715" y="1653"/>
                  <a:pt x="8714" y="1645"/>
                </a:cubicBezTo>
                <a:cubicBezTo>
                  <a:pt x="8714" y="1625"/>
                  <a:pt x="8782" y="1614"/>
                  <a:pt x="8808" y="1610"/>
                </a:cubicBezTo>
                <a:cubicBezTo>
                  <a:pt x="8809" y="1605"/>
                  <a:pt x="8809" y="1600"/>
                  <a:pt x="8808" y="1596"/>
                </a:cubicBezTo>
                <a:cubicBezTo>
                  <a:pt x="8807" y="1595"/>
                  <a:pt x="8807" y="1595"/>
                  <a:pt x="8807" y="1594"/>
                </a:cubicBezTo>
                <a:cubicBezTo>
                  <a:pt x="8791" y="1582"/>
                  <a:pt x="8774" y="1570"/>
                  <a:pt x="8760" y="1561"/>
                </a:cubicBezTo>
                <a:cubicBezTo>
                  <a:pt x="8775" y="1583"/>
                  <a:pt x="8701" y="1612"/>
                  <a:pt x="8683" y="1613"/>
                </a:cubicBezTo>
                <a:cubicBezTo>
                  <a:pt x="8684" y="1621"/>
                  <a:pt x="8666" y="1646"/>
                  <a:pt x="8629" y="1642"/>
                </a:cubicBezTo>
                <a:cubicBezTo>
                  <a:pt x="8625" y="1647"/>
                  <a:pt x="8622" y="1668"/>
                  <a:pt x="8621" y="1668"/>
                </a:cubicBezTo>
                <a:cubicBezTo>
                  <a:pt x="8621" y="1650"/>
                  <a:pt x="8402" y="1581"/>
                  <a:pt x="8402" y="1621"/>
                </a:cubicBezTo>
                <a:cubicBezTo>
                  <a:pt x="8412" y="1624"/>
                  <a:pt x="8472" y="1668"/>
                  <a:pt x="8475" y="1673"/>
                </a:cubicBezTo>
                <a:cubicBezTo>
                  <a:pt x="8507" y="1673"/>
                  <a:pt x="8499" y="1704"/>
                  <a:pt x="8481" y="1704"/>
                </a:cubicBezTo>
                <a:cubicBezTo>
                  <a:pt x="8484" y="1755"/>
                  <a:pt x="8458" y="1790"/>
                  <a:pt x="8424" y="1829"/>
                </a:cubicBezTo>
                <a:cubicBezTo>
                  <a:pt x="8472" y="1829"/>
                  <a:pt x="8522" y="1923"/>
                  <a:pt x="8485" y="1923"/>
                </a:cubicBezTo>
                <a:cubicBezTo>
                  <a:pt x="8470" y="1954"/>
                  <a:pt x="8372" y="1991"/>
                  <a:pt x="8322" y="2017"/>
                </a:cubicBezTo>
                <a:cubicBezTo>
                  <a:pt x="8343" y="2027"/>
                  <a:pt x="8354" y="2026"/>
                  <a:pt x="8320" y="2050"/>
                </a:cubicBezTo>
                <a:cubicBezTo>
                  <a:pt x="8326" y="2050"/>
                  <a:pt x="8299" y="2021"/>
                  <a:pt x="8309" y="2021"/>
                </a:cubicBezTo>
                <a:cubicBezTo>
                  <a:pt x="8271" y="2021"/>
                  <a:pt x="8271" y="2021"/>
                  <a:pt x="8271" y="2021"/>
                </a:cubicBezTo>
                <a:cubicBezTo>
                  <a:pt x="8283" y="2021"/>
                  <a:pt x="8279" y="2046"/>
                  <a:pt x="8271" y="2050"/>
                </a:cubicBezTo>
                <a:cubicBezTo>
                  <a:pt x="8277" y="2052"/>
                  <a:pt x="8279" y="2053"/>
                  <a:pt x="8278" y="2058"/>
                </a:cubicBezTo>
                <a:cubicBezTo>
                  <a:pt x="8278" y="2046"/>
                  <a:pt x="8290" y="2039"/>
                  <a:pt x="8308" y="2047"/>
                </a:cubicBezTo>
                <a:cubicBezTo>
                  <a:pt x="8299" y="2047"/>
                  <a:pt x="8299" y="2096"/>
                  <a:pt x="8217" y="2078"/>
                </a:cubicBezTo>
                <a:cubicBezTo>
                  <a:pt x="8214" y="2078"/>
                  <a:pt x="8172" y="2021"/>
                  <a:pt x="8168" y="2016"/>
                </a:cubicBezTo>
                <a:cubicBezTo>
                  <a:pt x="8173" y="2029"/>
                  <a:pt x="8171" y="2039"/>
                  <a:pt x="8163" y="2047"/>
                </a:cubicBezTo>
                <a:cubicBezTo>
                  <a:pt x="8158" y="2041"/>
                  <a:pt x="8086" y="1984"/>
                  <a:pt x="8089" y="1984"/>
                </a:cubicBezTo>
                <a:cubicBezTo>
                  <a:pt x="8018" y="1998"/>
                  <a:pt x="8071" y="2003"/>
                  <a:pt x="7990" y="1984"/>
                </a:cubicBezTo>
                <a:cubicBezTo>
                  <a:pt x="7996" y="1984"/>
                  <a:pt x="8005" y="2016"/>
                  <a:pt x="7985" y="2016"/>
                </a:cubicBezTo>
                <a:cubicBezTo>
                  <a:pt x="8050" y="2021"/>
                  <a:pt x="8030" y="2023"/>
                  <a:pt x="8059" y="2047"/>
                </a:cubicBezTo>
                <a:cubicBezTo>
                  <a:pt x="8056" y="2050"/>
                  <a:pt x="7954" y="2103"/>
                  <a:pt x="7937" y="2113"/>
                </a:cubicBezTo>
                <a:cubicBezTo>
                  <a:pt x="7936" y="2111"/>
                  <a:pt x="7935" y="2109"/>
                  <a:pt x="7935" y="2109"/>
                </a:cubicBezTo>
                <a:cubicBezTo>
                  <a:pt x="7935" y="2111"/>
                  <a:pt x="7935" y="2113"/>
                  <a:pt x="7935" y="2115"/>
                </a:cubicBezTo>
                <a:cubicBezTo>
                  <a:pt x="7935" y="2115"/>
                  <a:pt x="7936" y="2114"/>
                  <a:pt x="7937" y="2113"/>
                </a:cubicBezTo>
                <a:cubicBezTo>
                  <a:pt x="7938" y="2115"/>
                  <a:pt x="7937" y="2117"/>
                  <a:pt x="7935" y="2115"/>
                </a:cubicBezTo>
                <a:cubicBezTo>
                  <a:pt x="7935" y="2115"/>
                  <a:pt x="7935" y="2115"/>
                  <a:pt x="7935" y="2115"/>
                </a:cubicBezTo>
                <a:cubicBezTo>
                  <a:pt x="7935" y="2115"/>
                  <a:pt x="7934" y="2115"/>
                  <a:pt x="7934" y="2115"/>
                </a:cubicBezTo>
                <a:cubicBezTo>
                  <a:pt x="7935" y="2115"/>
                  <a:pt x="7935" y="2115"/>
                  <a:pt x="7935" y="2115"/>
                </a:cubicBezTo>
                <a:cubicBezTo>
                  <a:pt x="7932" y="2182"/>
                  <a:pt x="7890" y="2251"/>
                  <a:pt x="7786" y="2296"/>
                </a:cubicBezTo>
                <a:cubicBezTo>
                  <a:pt x="7705" y="2332"/>
                  <a:pt x="7679" y="2301"/>
                  <a:pt x="7646" y="2319"/>
                </a:cubicBezTo>
                <a:cubicBezTo>
                  <a:pt x="7589" y="2350"/>
                  <a:pt x="7591" y="2405"/>
                  <a:pt x="7541" y="2421"/>
                </a:cubicBezTo>
                <a:cubicBezTo>
                  <a:pt x="7568" y="2430"/>
                  <a:pt x="7565" y="2440"/>
                  <a:pt x="7540" y="2452"/>
                </a:cubicBezTo>
                <a:cubicBezTo>
                  <a:pt x="7544" y="2452"/>
                  <a:pt x="7518" y="2421"/>
                  <a:pt x="7533" y="2421"/>
                </a:cubicBezTo>
                <a:cubicBezTo>
                  <a:pt x="7524" y="2421"/>
                  <a:pt x="7465" y="2415"/>
                  <a:pt x="7454" y="2420"/>
                </a:cubicBezTo>
                <a:cubicBezTo>
                  <a:pt x="7463" y="2426"/>
                  <a:pt x="7486" y="2452"/>
                  <a:pt x="7475" y="2452"/>
                </a:cubicBezTo>
                <a:cubicBezTo>
                  <a:pt x="7439" y="2470"/>
                  <a:pt x="7458" y="2475"/>
                  <a:pt x="7404" y="2452"/>
                </a:cubicBezTo>
                <a:cubicBezTo>
                  <a:pt x="7403" y="2448"/>
                  <a:pt x="7405" y="2490"/>
                  <a:pt x="7404" y="2490"/>
                </a:cubicBezTo>
                <a:cubicBezTo>
                  <a:pt x="7377" y="2473"/>
                  <a:pt x="7377" y="2495"/>
                  <a:pt x="7362" y="2515"/>
                </a:cubicBezTo>
                <a:cubicBezTo>
                  <a:pt x="7381" y="2515"/>
                  <a:pt x="7367" y="2531"/>
                  <a:pt x="7351" y="2546"/>
                </a:cubicBezTo>
                <a:cubicBezTo>
                  <a:pt x="7347" y="2546"/>
                  <a:pt x="7342" y="2516"/>
                  <a:pt x="7342" y="2515"/>
                </a:cubicBezTo>
                <a:cubicBezTo>
                  <a:pt x="7348" y="2553"/>
                  <a:pt x="7331" y="2546"/>
                  <a:pt x="7304" y="2546"/>
                </a:cubicBezTo>
                <a:cubicBezTo>
                  <a:pt x="7300" y="2556"/>
                  <a:pt x="7290" y="2577"/>
                  <a:pt x="7284" y="2581"/>
                </a:cubicBezTo>
                <a:cubicBezTo>
                  <a:pt x="7284" y="2580"/>
                  <a:pt x="7285" y="2579"/>
                  <a:pt x="7286" y="2577"/>
                </a:cubicBezTo>
                <a:cubicBezTo>
                  <a:pt x="7285" y="2579"/>
                  <a:pt x="7284" y="2580"/>
                  <a:pt x="7283" y="2581"/>
                </a:cubicBezTo>
                <a:cubicBezTo>
                  <a:pt x="7283" y="2581"/>
                  <a:pt x="7283" y="2581"/>
                  <a:pt x="7284" y="2581"/>
                </a:cubicBezTo>
                <a:cubicBezTo>
                  <a:pt x="7283" y="2582"/>
                  <a:pt x="7282" y="2583"/>
                  <a:pt x="7282" y="2583"/>
                </a:cubicBezTo>
                <a:cubicBezTo>
                  <a:pt x="7282" y="2583"/>
                  <a:pt x="7283" y="2582"/>
                  <a:pt x="7283" y="2581"/>
                </a:cubicBezTo>
                <a:cubicBezTo>
                  <a:pt x="7281" y="2583"/>
                  <a:pt x="7279" y="2581"/>
                  <a:pt x="7279" y="2575"/>
                </a:cubicBezTo>
                <a:cubicBezTo>
                  <a:pt x="7278" y="2583"/>
                  <a:pt x="7279" y="2586"/>
                  <a:pt x="7282" y="2583"/>
                </a:cubicBezTo>
                <a:cubicBezTo>
                  <a:pt x="7271" y="2599"/>
                  <a:pt x="7279" y="2607"/>
                  <a:pt x="7279" y="2608"/>
                </a:cubicBezTo>
                <a:cubicBezTo>
                  <a:pt x="7279" y="2626"/>
                  <a:pt x="7219" y="2639"/>
                  <a:pt x="7217" y="2640"/>
                </a:cubicBezTo>
                <a:cubicBezTo>
                  <a:pt x="7188" y="2714"/>
                  <a:pt x="7194" y="2793"/>
                  <a:pt x="7186" y="2827"/>
                </a:cubicBezTo>
                <a:cubicBezTo>
                  <a:pt x="7206" y="2857"/>
                  <a:pt x="7212" y="2848"/>
                  <a:pt x="7217" y="2869"/>
                </a:cubicBezTo>
                <a:cubicBezTo>
                  <a:pt x="7217" y="2849"/>
                  <a:pt x="7331" y="2862"/>
                  <a:pt x="7347" y="2858"/>
                </a:cubicBezTo>
                <a:cubicBezTo>
                  <a:pt x="7357" y="2858"/>
                  <a:pt x="7411" y="2998"/>
                  <a:pt x="7433" y="3045"/>
                </a:cubicBezTo>
                <a:cubicBezTo>
                  <a:pt x="7585" y="3046"/>
                  <a:pt x="7814" y="3057"/>
                  <a:pt x="7841" y="3139"/>
                </a:cubicBezTo>
                <a:cubicBezTo>
                  <a:pt x="7986" y="3250"/>
                  <a:pt x="8258" y="3186"/>
                  <a:pt x="8383" y="3295"/>
                </a:cubicBezTo>
                <a:cubicBezTo>
                  <a:pt x="8383" y="3264"/>
                  <a:pt x="8378" y="3268"/>
                  <a:pt x="8396" y="3264"/>
                </a:cubicBezTo>
                <a:cubicBezTo>
                  <a:pt x="8406" y="3264"/>
                  <a:pt x="8402" y="3304"/>
                  <a:pt x="8402" y="3302"/>
                </a:cubicBezTo>
                <a:cubicBezTo>
                  <a:pt x="8402" y="3331"/>
                  <a:pt x="8434" y="3473"/>
                  <a:pt x="8434" y="3491"/>
                </a:cubicBezTo>
                <a:cubicBezTo>
                  <a:pt x="8409" y="3519"/>
                  <a:pt x="8412" y="3519"/>
                  <a:pt x="8402" y="3544"/>
                </a:cubicBezTo>
                <a:cubicBezTo>
                  <a:pt x="8511" y="3392"/>
                  <a:pt x="8630" y="3644"/>
                  <a:pt x="8438" y="3548"/>
                </a:cubicBezTo>
                <a:cubicBezTo>
                  <a:pt x="8458" y="3564"/>
                  <a:pt x="8490" y="3640"/>
                  <a:pt x="8490" y="3638"/>
                </a:cubicBezTo>
                <a:cubicBezTo>
                  <a:pt x="8553" y="3641"/>
                  <a:pt x="8553" y="3664"/>
                  <a:pt x="8585" y="3700"/>
                </a:cubicBezTo>
                <a:cubicBezTo>
                  <a:pt x="8596" y="3700"/>
                  <a:pt x="8610" y="3712"/>
                  <a:pt x="8620" y="3722"/>
                </a:cubicBezTo>
                <a:cubicBezTo>
                  <a:pt x="8620" y="3703"/>
                  <a:pt x="8634" y="3700"/>
                  <a:pt x="8653" y="3700"/>
                </a:cubicBezTo>
                <a:cubicBezTo>
                  <a:pt x="8664" y="3679"/>
                  <a:pt x="8683" y="3666"/>
                  <a:pt x="8710" y="3700"/>
                </a:cubicBezTo>
                <a:cubicBezTo>
                  <a:pt x="8710" y="3700"/>
                  <a:pt x="8724" y="3701"/>
                  <a:pt x="8714" y="3700"/>
                </a:cubicBezTo>
                <a:cubicBezTo>
                  <a:pt x="8714" y="3673"/>
                  <a:pt x="8746" y="3639"/>
                  <a:pt x="8746" y="3595"/>
                </a:cubicBezTo>
                <a:cubicBezTo>
                  <a:pt x="8729" y="3596"/>
                  <a:pt x="8701" y="3619"/>
                  <a:pt x="8735" y="3576"/>
                </a:cubicBezTo>
                <a:cubicBezTo>
                  <a:pt x="8729" y="3576"/>
                  <a:pt x="8683" y="3487"/>
                  <a:pt x="8683" y="3477"/>
                </a:cubicBezTo>
                <a:cubicBezTo>
                  <a:pt x="8679" y="3481"/>
                  <a:pt x="8696" y="3462"/>
                  <a:pt x="8707" y="3452"/>
                </a:cubicBezTo>
                <a:cubicBezTo>
                  <a:pt x="8706" y="3452"/>
                  <a:pt x="8705" y="3452"/>
                  <a:pt x="8704" y="3452"/>
                </a:cubicBezTo>
                <a:cubicBezTo>
                  <a:pt x="8705" y="3452"/>
                  <a:pt x="8707" y="3452"/>
                  <a:pt x="8708" y="3452"/>
                </a:cubicBezTo>
                <a:cubicBezTo>
                  <a:pt x="8710" y="3450"/>
                  <a:pt x="8711" y="3449"/>
                  <a:pt x="8712" y="3448"/>
                </a:cubicBezTo>
                <a:cubicBezTo>
                  <a:pt x="8704" y="3436"/>
                  <a:pt x="8669" y="3388"/>
                  <a:pt x="8682" y="3388"/>
                </a:cubicBezTo>
                <a:cubicBezTo>
                  <a:pt x="8669" y="3385"/>
                  <a:pt x="8686" y="3420"/>
                  <a:pt x="8674" y="3420"/>
                </a:cubicBezTo>
                <a:cubicBezTo>
                  <a:pt x="8647" y="3378"/>
                  <a:pt x="8625" y="3331"/>
                  <a:pt x="8621" y="3320"/>
                </a:cubicBezTo>
                <a:cubicBezTo>
                  <a:pt x="8621" y="3326"/>
                  <a:pt x="8876" y="3252"/>
                  <a:pt x="8911" y="3201"/>
                </a:cubicBezTo>
                <a:cubicBezTo>
                  <a:pt x="8949" y="3144"/>
                  <a:pt x="8954" y="2973"/>
                  <a:pt x="8842" y="2952"/>
                </a:cubicBezTo>
                <a:cubicBezTo>
                  <a:pt x="8814" y="2952"/>
                  <a:pt x="8718" y="2827"/>
                  <a:pt x="8746" y="2827"/>
                </a:cubicBezTo>
                <a:cubicBezTo>
                  <a:pt x="8767" y="2842"/>
                  <a:pt x="8748" y="2856"/>
                  <a:pt x="8777" y="2858"/>
                </a:cubicBezTo>
                <a:cubicBezTo>
                  <a:pt x="8778" y="2854"/>
                  <a:pt x="8778" y="2835"/>
                  <a:pt x="8777" y="2824"/>
                </a:cubicBezTo>
                <a:cubicBezTo>
                  <a:pt x="8782" y="2850"/>
                  <a:pt x="8818" y="2790"/>
                  <a:pt x="8811" y="2796"/>
                </a:cubicBezTo>
                <a:cubicBezTo>
                  <a:pt x="8807" y="2796"/>
                  <a:pt x="8806" y="2770"/>
                  <a:pt x="8815" y="2765"/>
                </a:cubicBezTo>
                <a:cubicBezTo>
                  <a:pt x="8820" y="2765"/>
                  <a:pt x="8830" y="2764"/>
                  <a:pt x="8844" y="2764"/>
                </a:cubicBezTo>
                <a:cubicBezTo>
                  <a:pt x="8837" y="2772"/>
                  <a:pt x="8870" y="2761"/>
                  <a:pt x="8870" y="2746"/>
                </a:cubicBezTo>
                <a:cubicBezTo>
                  <a:pt x="8869" y="2743"/>
                  <a:pt x="8804" y="2653"/>
                  <a:pt x="8815" y="2641"/>
                </a:cubicBezTo>
                <a:cubicBezTo>
                  <a:pt x="8786" y="2653"/>
                  <a:pt x="8767" y="2653"/>
                  <a:pt x="8742" y="2671"/>
                </a:cubicBezTo>
                <a:cubicBezTo>
                  <a:pt x="8749" y="2671"/>
                  <a:pt x="8744" y="2640"/>
                  <a:pt x="8746" y="2640"/>
                </a:cubicBezTo>
                <a:cubicBezTo>
                  <a:pt x="8777" y="2630"/>
                  <a:pt x="8789" y="2608"/>
                  <a:pt x="8818" y="2608"/>
                </a:cubicBezTo>
                <a:cubicBezTo>
                  <a:pt x="8823" y="2601"/>
                  <a:pt x="8781" y="2590"/>
                  <a:pt x="8839" y="2589"/>
                </a:cubicBezTo>
                <a:cubicBezTo>
                  <a:pt x="8803" y="2554"/>
                  <a:pt x="8810" y="2594"/>
                  <a:pt x="8827" y="2546"/>
                </a:cubicBezTo>
                <a:cubicBezTo>
                  <a:pt x="8801" y="2546"/>
                  <a:pt x="8738" y="2452"/>
                  <a:pt x="8811" y="2452"/>
                </a:cubicBezTo>
                <a:cubicBezTo>
                  <a:pt x="8795" y="2368"/>
                  <a:pt x="9113" y="2473"/>
                  <a:pt x="9113" y="2484"/>
                </a:cubicBezTo>
                <a:cubicBezTo>
                  <a:pt x="9123" y="2460"/>
                  <a:pt x="9149" y="2425"/>
                  <a:pt x="9149" y="2484"/>
                </a:cubicBezTo>
                <a:cubicBezTo>
                  <a:pt x="9186" y="2450"/>
                  <a:pt x="9396" y="2468"/>
                  <a:pt x="9400" y="2521"/>
                </a:cubicBezTo>
                <a:cubicBezTo>
                  <a:pt x="9404" y="2525"/>
                  <a:pt x="9417" y="2537"/>
                  <a:pt x="9433" y="2546"/>
                </a:cubicBezTo>
                <a:cubicBezTo>
                  <a:pt x="9433" y="2546"/>
                  <a:pt x="9433" y="2546"/>
                  <a:pt x="9433" y="2546"/>
                </a:cubicBezTo>
                <a:cubicBezTo>
                  <a:pt x="9433" y="2546"/>
                  <a:pt x="9433" y="2546"/>
                  <a:pt x="9433" y="2546"/>
                </a:cubicBezTo>
                <a:cubicBezTo>
                  <a:pt x="9443" y="2548"/>
                  <a:pt x="9437" y="2548"/>
                  <a:pt x="9433" y="2547"/>
                </a:cubicBezTo>
                <a:cubicBezTo>
                  <a:pt x="9433" y="2547"/>
                  <a:pt x="9433" y="2546"/>
                  <a:pt x="9433" y="2546"/>
                </a:cubicBezTo>
                <a:cubicBezTo>
                  <a:pt x="9433" y="2546"/>
                  <a:pt x="9433" y="2546"/>
                  <a:pt x="9432" y="2546"/>
                </a:cubicBezTo>
                <a:cubicBezTo>
                  <a:pt x="9432" y="2546"/>
                  <a:pt x="9432" y="2546"/>
                  <a:pt x="9432" y="2546"/>
                </a:cubicBezTo>
                <a:cubicBezTo>
                  <a:pt x="9432" y="2546"/>
                  <a:pt x="9432" y="2546"/>
                  <a:pt x="9432" y="2546"/>
                </a:cubicBezTo>
                <a:cubicBezTo>
                  <a:pt x="9432" y="2546"/>
                  <a:pt x="9430" y="2547"/>
                  <a:pt x="9433" y="2547"/>
                </a:cubicBezTo>
                <a:cubicBezTo>
                  <a:pt x="9438" y="2640"/>
                  <a:pt x="9650" y="2602"/>
                  <a:pt x="9650" y="2608"/>
                </a:cubicBezTo>
                <a:cubicBezTo>
                  <a:pt x="9649" y="2611"/>
                  <a:pt x="9619" y="2694"/>
                  <a:pt x="9619" y="2661"/>
                </a:cubicBezTo>
                <a:cubicBezTo>
                  <a:pt x="9620" y="2680"/>
                  <a:pt x="9624" y="2715"/>
                  <a:pt x="9618" y="2733"/>
                </a:cubicBezTo>
                <a:cubicBezTo>
                  <a:pt x="9604" y="2733"/>
                  <a:pt x="9638" y="2769"/>
                  <a:pt x="9648" y="2768"/>
                </a:cubicBezTo>
                <a:cubicBezTo>
                  <a:pt x="9641" y="2777"/>
                  <a:pt x="9634" y="2785"/>
                  <a:pt x="9627" y="2792"/>
                </a:cubicBezTo>
                <a:cubicBezTo>
                  <a:pt x="9636" y="2795"/>
                  <a:pt x="9646" y="2795"/>
                  <a:pt x="9659" y="2796"/>
                </a:cubicBezTo>
                <a:cubicBezTo>
                  <a:pt x="9614" y="2796"/>
                  <a:pt x="9701" y="2827"/>
                  <a:pt x="9679" y="2827"/>
                </a:cubicBezTo>
                <a:cubicBezTo>
                  <a:pt x="9730" y="2864"/>
                  <a:pt x="9769" y="2885"/>
                  <a:pt x="9803" y="2889"/>
                </a:cubicBezTo>
                <a:cubicBezTo>
                  <a:pt x="9826" y="2889"/>
                  <a:pt x="9880" y="2858"/>
                  <a:pt x="9912" y="2858"/>
                </a:cubicBezTo>
                <a:cubicBezTo>
                  <a:pt x="9918" y="2859"/>
                  <a:pt x="9983" y="2840"/>
                  <a:pt x="9994" y="2836"/>
                </a:cubicBezTo>
                <a:cubicBezTo>
                  <a:pt x="9994" y="2826"/>
                  <a:pt x="9994" y="2796"/>
                  <a:pt x="9994" y="2798"/>
                </a:cubicBezTo>
                <a:cubicBezTo>
                  <a:pt x="9994" y="2784"/>
                  <a:pt x="10042" y="2702"/>
                  <a:pt x="10065" y="2702"/>
                </a:cubicBezTo>
                <a:cubicBezTo>
                  <a:pt x="10113" y="2656"/>
                  <a:pt x="10165" y="2715"/>
                  <a:pt x="10169" y="2764"/>
                </a:cubicBezTo>
                <a:cubicBezTo>
                  <a:pt x="10209" y="2764"/>
                  <a:pt x="10269" y="2857"/>
                  <a:pt x="10306" y="2889"/>
                </a:cubicBezTo>
                <a:cubicBezTo>
                  <a:pt x="10313" y="2918"/>
                  <a:pt x="10308" y="2921"/>
                  <a:pt x="10306" y="2952"/>
                </a:cubicBezTo>
                <a:cubicBezTo>
                  <a:pt x="10310" y="2951"/>
                  <a:pt x="10334" y="2950"/>
                  <a:pt x="10335" y="2952"/>
                </a:cubicBezTo>
                <a:cubicBezTo>
                  <a:pt x="10331" y="2952"/>
                  <a:pt x="10335" y="2943"/>
                  <a:pt x="10339" y="2935"/>
                </a:cubicBezTo>
                <a:cubicBezTo>
                  <a:pt x="10340" y="2942"/>
                  <a:pt x="10343" y="2950"/>
                  <a:pt x="10337" y="2952"/>
                </a:cubicBezTo>
                <a:cubicBezTo>
                  <a:pt x="10356" y="2958"/>
                  <a:pt x="10366" y="2947"/>
                  <a:pt x="10369" y="2961"/>
                </a:cubicBezTo>
                <a:cubicBezTo>
                  <a:pt x="10374" y="2952"/>
                  <a:pt x="10380" y="2949"/>
                  <a:pt x="10390" y="2952"/>
                </a:cubicBezTo>
                <a:cubicBezTo>
                  <a:pt x="10404" y="2952"/>
                  <a:pt x="10399" y="3014"/>
                  <a:pt x="10396" y="3014"/>
                </a:cubicBezTo>
                <a:cubicBezTo>
                  <a:pt x="10400" y="3019"/>
                  <a:pt x="10430" y="3006"/>
                  <a:pt x="10430" y="3012"/>
                </a:cubicBezTo>
                <a:cubicBezTo>
                  <a:pt x="10428" y="3074"/>
                  <a:pt x="10480" y="3096"/>
                  <a:pt x="10430" y="3139"/>
                </a:cubicBezTo>
                <a:cubicBezTo>
                  <a:pt x="10408" y="3131"/>
                  <a:pt x="10497" y="3164"/>
                  <a:pt x="10469" y="3169"/>
                </a:cubicBezTo>
                <a:cubicBezTo>
                  <a:pt x="10472" y="3169"/>
                  <a:pt x="10476" y="3170"/>
                  <a:pt x="10479" y="3170"/>
                </a:cubicBezTo>
                <a:cubicBezTo>
                  <a:pt x="10468" y="3184"/>
                  <a:pt x="10456" y="3209"/>
                  <a:pt x="10462" y="3201"/>
                </a:cubicBezTo>
                <a:cubicBezTo>
                  <a:pt x="10520" y="3212"/>
                  <a:pt x="10563" y="3239"/>
                  <a:pt x="10586" y="3264"/>
                </a:cubicBezTo>
                <a:cubicBezTo>
                  <a:pt x="10580" y="3264"/>
                  <a:pt x="10639" y="3264"/>
                  <a:pt x="10649" y="3264"/>
                </a:cubicBezTo>
                <a:cubicBezTo>
                  <a:pt x="10649" y="3264"/>
                  <a:pt x="10650" y="3270"/>
                  <a:pt x="10652" y="3277"/>
                </a:cubicBezTo>
                <a:cubicBezTo>
                  <a:pt x="10658" y="3271"/>
                  <a:pt x="10667" y="3266"/>
                  <a:pt x="10672" y="3264"/>
                </a:cubicBezTo>
                <a:cubicBezTo>
                  <a:pt x="10674" y="3264"/>
                  <a:pt x="10680" y="3317"/>
                  <a:pt x="10680" y="3326"/>
                </a:cubicBezTo>
                <a:cubicBezTo>
                  <a:pt x="10703" y="3307"/>
                  <a:pt x="10710" y="3306"/>
                  <a:pt x="10711" y="3306"/>
                </a:cubicBezTo>
                <a:cubicBezTo>
                  <a:pt x="10712" y="3285"/>
                  <a:pt x="10836" y="3353"/>
                  <a:pt x="10836" y="3349"/>
                </a:cubicBezTo>
                <a:cubicBezTo>
                  <a:pt x="10836" y="3350"/>
                  <a:pt x="10835" y="3363"/>
                  <a:pt x="10836" y="3363"/>
                </a:cubicBezTo>
                <a:cubicBezTo>
                  <a:pt x="10836" y="3374"/>
                  <a:pt x="10822" y="3378"/>
                  <a:pt x="10805" y="3382"/>
                </a:cubicBezTo>
                <a:cubicBezTo>
                  <a:pt x="10805" y="3382"/>
                  <a:pt x="10805" y="3382"/>
                  <a:pt x="10805" y="3382"/>
                </a:cubicBezTo>
                <a:cubicBezTo>
                  <a:pt x="10826" y="3402"/>
                  <a:pt x="10842" y="3414"/>
                  <a:pt x="10867" y="3434"/>
                </a:cubicBezTo>
                <a:cubicBezTo>
                  <a:pt x="10867" y="3428"/>
                  <a:pt x="10940" y="3447"/>
                  <a:pt x="10961" y="3451"/>
                </a:cubicBezTo>
                <a:cubicBezTo>
                  <a:pt x="10920" y="3451"/>
                  <a:pt x="10995" y="3601"/>
                  <a:pt x="10992" y="3596"/>
                </a:cubicBezTo>
                <a:cubicBezTo>
                  <a:pt x="10984" y="3604"/>
                  <a:pt x="10974" y="3605"/>
                  <a:pt x="10961" y="3601"/>
                </a:cubicBezTo>
                <a:cubicBezTo>
                  <a:pt x="10964" y="3606"/>
                  <a:pt x="10992" y="3604"/>
                  <a:pt x="10992" y="3610"/>
                </a:cubicBezTo>
                <a:cubicBezTo>
                  <a:pt x="10916" y="3698"/>
                  <a:pt x="10771" y="3762"/>
                  <a:pt x="10661" y="3763"/>
                </a:cubicBezTo>
                <a:cubicBezTo>
                  <a:pt x="10666" y="3764"/>
                  <a:pt x="10681" y="3778"/>
                  <a:pt x="10680" y="3785"/>
                </a:cubicBezTo>
                <a:cubicBezTo>
                  <a:pt x="10680" y="3760"/>
                  <a:pt x="10601" y="3818"/>
                  <a:pt x="10612" y="3825"/>
                </a:cubicBezTo>
                <a:cubicBezTo>
                  <a:pt x="10615" y="3822"/>
                  <a:pt x="10618" y="3819"/>
                  <a:pt x="10618" y="3819"/>
                </a:cubicBezTo>
                <a:cubicBezTo>
                  <a:pt x="10618" y="3821"/>
                  <a:pt x="10617" y="3823"/>
                  <a:pt x="10615" y="3825"/>
                </a:cubicBezTo>
                <a:cubicBezTo>
                  <a:pt x="10615" y="3825"/>
                  <a:pt x="10615" y="3825"/>
                  <a:pt x="10615" y="3825"/>
                </a:cubicBezTo>
                <a:cubicBezTo>
                  <a:pt x="10615" y="3826"/>
                  <a:pt x="10614" y="3826"/>
                  <a:pt x="10613" y="3827"/>
                </a:cubicBezTo>
                <a:cubicBezTo>
                  <a:pt x="10559" y="3882"/>
                  <a:pt x="9926" y="3846"/>
                  <a:pt x="9869" y="3890"/>
                </a:cubicBezTo>
                <a:cubicBezTo>
                  <a:pt x="9869" y="3992"/>
                  <a:pt x="9619" y="3983"/>
                  <a:pt x="9619" y="4099"/>
                </a:cubicBezTo>
                <a:cubicBezTo>
                  <a:pt x="9617" y="4100"/>
                  <a:pt x="9617" y="4104"/>
                  <a:pt x="9617" y="4106"/>
                </a:cubicBezTo>
                <a:cubicBezTo>
                  <a:pt x="9671" y="4045"/>
                  <a:pt x="9771" y="4006"/>
                  <a:pt x="9861" y="3981"/>
                </a:cubicBezTo>
                <a:cubicBezTo>
                  <a:pt x="9943" y="3959"/>
                  <a:pt x="10301" y="3999"/>
                  <a:pt x="10090" y="4074"/>
                </a:cubicBezTo>
                <a:cubicBezTo>
                  <a:pt x="10089" y="4074"/>
                  <a:pt x="10089" y="4075"/>
                  <a:pt x="10089" y="4075"/>
                </a:cubicBezTo>
                <a:cubicBezTo>
                  <a:pt x="10064" y="4079"/>
                  <a:pt x="10020" y="4141"/>
                  <a:pt x="9976" y="4091"/>
                </a:cubicBezTo>
                <a:cubicBezTo>
                  <a:pt x="9969" y="4100"/>
                  <a:pt x="10008" y="4130"/>
                  <a:pt x="10023" y="4137"/>
                </a:cubicBezTo>
                <a:cubicBezTo>
                  <a:pt x="10023" y="4105"/>
                  <a:pt x="10086" y="4098"/>
                  <a:pt x="10113" y="4078"/>
                </a:cubicBezTo>
                <a:cubicBezTo>
                  <a:pt x="10089" y="4107"/>
                  <a:pt x="10031" y="4342"/>
                  <a:pt x="10180" y="4298"/>
                </a:cubicBezTo>
                <a:cubicBezTo>
                  <a:pt x="10181" y="4297"/>
                  <a:pt x="10181" y="4295"/>
                  <a:pt x="10181" y="4293"/>
                </a:cubicBezTo>
                <a:cubicBezTo>
                  <a:pt x="10111" y="4259"/>
                  <a:pt x="10102" y="4196"/>
                  <a:pt x="10181" y="4232"/>
                </a:cubicBezTo>
                <a:cubicBezTo>
                  <a:pt x="10181" y="4278"/>
                  <a:pt x="10368" y="4255"/>
                  <a:pt x="10368" y="4270"/>
                </a:cubicBezTo>
                <a:cubicBezTo>
                  <a:pt x="10326" y="4300"/>
                  <a:pt x="10298" y="4315"/>
                  <a:pt x="10297" y="4356"/>
                </a:cubicBezTo>
                <a:cubicBezTo>
                  <a:pt x="10300" y="4356"/>
                  <a:pt x="10302" y="4356"/>
                  <a:pt x="10304" y="4355"/>
                </a:cubicBezTo>
                <a:cubicBezTo>
                  <a:pt x="10301" y="4345"/>
                  <a:pt x="10311" y="4352"/>
                  <a:pt x="10304" y="4355"/>
                </a:cubicBezTo>
                <a:cubicBezTo>
                  <a:pt x="10304" y="4355"/>
                  <a:pt x="10304" y="4356"/>
                  <a:pt x="10304" y="4356"/>
                </a:cubicBezTo>
                <a:cubicBezTo>
                  <a:pt x="10343" y="4356"/>
                  <a:pt x="10337" y="4341"/>
                  <a:pt x="10366" y="4326"/>
                </a:cubicBezTo>
                <a:cubicBezTo>
                  <a:pt x="10368" y="4326"/>
                  <a:pt x="10368" y="4361"/>
                  <a:pt x="10399" y="4358"/>
                </a:cubicBezTo>
                <a:cubicBezTo>
                  <a:pt x="10399" y="4353"/>
                  <a:pt x="10399" y="4318"/>
                  <a:pt x="10394" y="4320"/>
                </a:cubicBezTo>
                <a:cubicBezTo>
                  <a:pt x="10401" y="4307"/>
                  <a:pt x="10417" y="4286"/>
                  <a:pt x="10426" y="4284"/>
                </a:cubicBezTo>
                <a:cubicBezTo>
                  <a:pt x="10432" y="4161"/>
                  <a:pt x="10544" y="4262"/>
                  <a:pt x="10514" y="4262"/>
                </a:cubicBezTo>
                <a:cubicBezTo>
                  <a:pt x="10524" y="4267"/>
                  <a:pt x="10520" y="4288"/>
                  <a:pt x="10520" y="4293"/>
                </a:cubicBezTo>
                <a:cubicBezTo>
                  <a:pt x="10562" y="4297"/>
                  <a:pt x="10568" y="4322"/>
                  <a:pt x="10586" y="4331"/>
                </a:cubicBezTo>
                <a:cubicBezTo>
                  <a:pt x="10586" y="4395"/>
                  <a:pt x="10150" y="4493"/>
                  <a:pt x="10150" y="4503"/>
                </a:cubicBezTo>
                <a:cubicBezTo>
                  <a:pt x="10139" y="4521"/>
                  <a:pt x="10048" y="4636"/>
                  <a:pt x="10028" y="4636"/>
                </a:cubicBezTo>
                <a:cubicBezTo>
                  <a:pt x="10009" y="4638"/>
                  <a:pt x="10024" y="4637"/>
                  <a:pt x="10024" y="4625"/>
                </a:cubicBezTo>
                <a:cubicBezTo>
                  <a:pt x="9991" y="4629"/>
                  <a:pt x="9993" y="4648"/>
                  <a:pt x="9993" y="4620"/>
                </a:cubicBezTo>
                <a:cubicBezTo>
                  <a:pt x="9976" y="4627"/>
                  <a:pt x="9994" y="4636"/>
                  <a:pt x="9962" y="4636"/>
                </a:cubicBezTo>
                <a:cubicBezTo>
                  <a:pt x="9962" y="4605"/>
                  <a:pt x="9962" y="4605"/>
                  <a:pt x="9962" y="4605"/>
                </a:cubicBezTo>
                <a:cubicBezTo>
                  <a:pt x="9962" y="4601"/>
                  <a:pt x="9993" y="4609"/>
                  <a:pt x="9993" y="4612"/>
                </a:cubicBezTo>
                <a:cubicBezTo>
                  <a:pt x="9991" y="4611"/>
                  <a:pt x="9998" y="4593"/>
                  <a:pt x="9994" y="4597"/>
                </a:cubicBezTo>
                <a:cubicBezTo>
                  <a:pt x="9994" y="4600"/>
                  <a:pt x="9883" y="4418"/>
                  <a:pt x="10062" y="4418"/>
                </a:cubicBezTo>
                <a:cubicBezTo>
                  <a:pt x="10054" y="4411"/>
                  <a:pt x="10053" y="4398"/>
                  <a:pt x="10058" y="4387"/>
                </a:cubicBezTo>
                <a:cubicBezTo>
                  <a:pt x="10047" y="4387"/>
                  <a:pt x="9900" y="4458"/>
                  <a:pt x="9900" y="4445"/>
                </a:cubicBezTo>
                <a:cubicBezTo>
                  <a:pt x="9900" y="4450"/>
                  <a:pt x="9900" y="4512"/>
                  <a:pt x="9900" y="4512"/>
                </a:cubicBezTo>
                <a:cubicBezTo>
                  <a:pt x="9825" y="4421"/>
                  <a:pt x="9772" y="4574"/>
                  <a:pt x="9719" y="4574"/>
                </a:cubicBezTo>
                <a:cubicBezTo>
                  <a:pt x="9709" y="4578"/>
                  <a:pt x="9682" y="4580"/>
                  <a:pt x="9682" y="4550"/>
                </a:cubicBezTo>
                <a:cubicBezTo>
                  <a:pt x="9671" y="4559"/>
                  <a:pt x="9671" y="4578"/>
                  <a:pt x="9650" y="4583"/>
                </a:cubicBezTo>
                <a:cubicBezTo>
                  <a:pt x="9568" y="4585"/>
                  <a:pt x="9528" y="4651"/>
                  <a:pt x="9494" y="4730"/>
                </a:cubicBezTo>
                <a:cubicBezTo>
                  <a:pt x="9516" y="4767"/>
                  <a:pt x="9525" y="4774"/>
                  <a:pt x="9557" y="4787"/>
                </a:cubicBezTo>
                <a:cubicBezTo>
                  <a:pt x="9557" y="4778"/>
                  <a:pt x="9557" y="4761"/>
                  <a:pt x="9554" y="4761"/>
                </a:cubicBezTo>
                <a:cubicBezTo>
                  <a:pt x="9585" y="4795"/>
                  <a:pt x="9589" y="4797"/>
                  <a:pt x="9581" y="4840"/>
                </a:cubicBezTo>
                <a:cubicBezTo>
                  <a:pt x="9571" y="4832"/>
                  <a:pt x="9553" y="4824"/>
                  <a:pt x="9541" y="4824"/>
                </a:cubicBezTo>
                <a:cubicBezTo>
                  <a:pt x="9550" y="4842"/>
                  <a:pt x="9554" y="4856"/>
                  <a:pt x="9559" y="4856"/>
                </a:cubicBezTo>
                <a:cubicBezTo>
                  <a:pt x="9545" y="4853"/>
                  <a:pt x="9623" y="4889"/>
                  <a:pt x="9586" y="4889"/>
                </a:cubicBezTo>
                <a:cubicBezTo>
                  <a:pt x="9591" y="4891"/>
                  <a:pt x="9557" y="4892"/>
                  <a:pt x="9554" y="4892"/>
                </a:cubicBezTo>
                <a:cubicBezTo>
                  <a:pt x="9506" y="4892"/>
                  <a:pt x="9506" y="4892"/>
                  <a:pt x="9506" y="4892"/>
                </a:cubicBezTo>
                <a:cubicBezTo>
                  <a:pt x="9492" y="4892"/>
                  <a:pt x="9494" y="4861"/>
                  <a:pt x="9494" y="4856"/>
                </a:cubicBezTo>
                <a:cubicBezTo>
                  <a:pt x="9477" y="4858"/>
                  <a:pt x="9456" y="4855"/>
                  <a:pt x="9436" y="4855"/>
                </a:cubicBezTo>
                <a:cubicBezTo>
                  <a:pt x="9436" y="4855"/>
                  <a:pt x="9436" y="4855"/>
                  <a:pt x="9436" y="4855"/>
                </a:cubicBezTo>
                <a:cubicBezTo>
                  <a:pt x="9436" y="4855"/>
                  <a:pt x="9436" y="4855"/>
                  <a:pt x="9436" y="4855"/>
                </a:cubicBezTo>
                <a:cubicBezTo>
                  <a:pt x="9435" y="4855"/>
                  <a:pt x="9433" y="4855"/>
                  <a:pt x="9432" y="4855"/>
                </a:cubicBezTo>
                <a:cubicBezTo>
                  <a:pt x="9432" y="4855"/>
                  <a:pt x="9434" y="4856"/>
                  <a:pt x="9435" y="4856"/>
                </a:cubicBezTo>
                <a:cubicBezTo>
                  <a:pt x="9435" y="4855"/>
                  <a:pt x="9436" y="4855"/>
                  <a:pt x="9436" y="4855"/>
                </a:cubicBezTo>
                <a:cubicBezTo>
                  <a:pt x="9436" y="4855"/>
                  <a:pt x="9436" y="4855"/>
                  <a:pt x="9436" y="4855"/>
                </a:cubicBezTo>
                <a:cubicBezTo>
                  <a:pt x="9444" y="4857"/>
                  <a:pt x="9439" y="4857"/>
                  <a:pt x="9435" y="4856"/>
                </a:cubicBezTo>
                <a:cubicBezTo>
                  <a:pt x="9433" y="4859"/>
                  <a:pt x="9432" y="4868"/>
                  <a:pt x="9432" y="4876"/>
                </a:cubicBezTo>
                <a:cubicBezTo>
                  <a:pt x="9431" y="4868"/>
                  <a:pt x="9430" y="4855"/>
                  <a:pt x="9427" y="4855"/>
                </a:cubicBezTo>
                <a:cubicBezTo>
                  <a:pt x="9399" y="4862"/>
                  <a:pt x="9406" y="4872"/>
                  <a:pt x="9388" y="4886"/>
                </a:cubicBezTo>
                <a:cubicBezTo>
                  <a:pt x="9370" y="4886"/>
                  <a:pt x="9089" y="5072"/>
                  <a:pt x="9089" y="5134"/>
                </a:cubicBezTo>
                <a:cubicBezTo>
                  <a:pt x="9092" y="5127"/>
                  <a:pt x="9084" y="5110"/>
                  <a:pt x="9094" y="5106"/>
                </a:cubicBezTo>
                <a:cubicBezTo>
                  <a:pt x="9084" y="5108"/>
                  <a:pt x="9065" y="5113"/>
                  <a:pt x="9058" y="5104"/>
                </a:cubicBezTo>
                <a:cubicBezTo>
                  <a:pt x="9140" y="5184"/>
                  <a:pt x="9058" y="5293"/>
                  <a:pt x="9008" y="5348"/>
                </a:cubicBezTo>
                <a:cubicBezTo>
                  <a:pt x="9013" y="5331"/>
                  <a:pt x="8995" y="5274"/>
                  <a:pt x="8981" y="5236"/>
                </a:cubicBezTo>
                <a:cubicBezTo>
                  <a:pt x="8984" y="5272"/>
                  <a:pt x="9004" y="5354"/>
                  <a:pt x="8984" y="5354"/>
                </a:cubicBezTo>
                <a:cubicBezTo>
                  <a:pt x="9070" y="5437"/>
                  <a:pt x="9062" y="5512"/>
                  <a:pt x="8988" y="5597"/>
                </a:cubicBezTo>
                <a:cubicBezTo>
                  <a:pt x="8984" y="5602"/>
                  <a:pt x="8775" y="5728"/>
                  <a:pt x="8814" y="5728"/>
                </a:cubicBezTo>
                <a:cubicBezTo>
                  <a:pt x="8730" y="5726"/>
                  <a:pt x="8680" y="5781"/>
                  <a:pt x="8652" y="5822"/>
                </a:cubicBezTo>
                <a:cubicBezTo>
                  <a:pt x="8658" y="5813"/>
                  <a:pt x="8601" y="5884"/>
                  <a:pt x="8589" y="5884"/>
                </a:cubicBezTo>
                <a:cubicBezTo>
                  <a:pt x="8376" y="6000"/>
                  <a:pt x="8590" y="6209"/>
                  <a:pt x="8590" y="6320"/>
                </a:cubicBezTo>
                <a:cubicBezTo>
                  <a:pt x="8545" y="6392"/>
                  <a:pt x="8652" y="6500"/>
                  <a:pt x="8621" y="6643"/>
                </a:cubicBezTo>
                <a:cubicBezTo>
                  <a:pt x="8615" y="6635"/>
                  <a:pt x="8607" y="6632"/>
                  <a:pt x="8598" y="6633"/>
                </a:cubicBezTo>
                <a:cubicBezTo>
                  <a:pt x="8601" y="6644"/>
                  <a:pt x="8600" y="6655"/>
                  <a:pt x="8596" y="6664"/>
                </a:cubicBezTo>
                <a:cubicBezTo>
                  <a:pt x="8602" y="6664"/>
                  <a:pt x="8612" y="6665"/>
                  <a:pt x="8618" y="6662"/>
                </a:cubicBezTo>
                <a:cubicBezTo>
                  <a:pt x="8595" y="6693"/>
                  <a:pt x="8566" y="6735"/>
                  <a:pt x="8533" y="6758"/>
                </a:cubicBezTo>
                <a:cubicBezTo>
                  <a:pt x="8522" y="6758"/>
                  <a:pt x="8557" y="6699"/>
                  <a:pt x="8558" y="6696"/>
                </a:cubicBezTo>
                <a:cubicBezTo>
                  <a:pt x="8530" y="6705"/>
                  <a:pt x="8529" y="6726"/>
                  <a:pt x="8509" y="6727"/>
                </a:cubicBezTo>
                <a:cubicBezTo>
                  <a:pt x="8516" y="6727"/>
                  <a:pt x="8379" y="6521"/>
                  <a:pt x="8371" y="6501"/>
                </a:cubicBezTo>
                <a:cubicBezTo>
                  <a:pt x="8341" y="6424"/>
                  <a:pt x="8340" y="6349"/>
                  <a:pt x="8340" y="6259"/>
                </a:cubicBezTo>
                <a:cubicBezTo>
                  <a:pt x="8308" y="6249"/>
                  <a:pt x="8293" y="6233"/>
                  <a:pt x="8280" y="6196"/>
                </a:cubicBezTo>
                <a:cubicBezTo>
                  <a:pt x="8277" y="6196"/>
                  <a:pt x="8247" y="6161"/>
                  <a:pt x="8229" y="6140"/>
                </a:cubicBezTo>
                <a:cubicBezTo>
                  <a:pt x="8226" y="6150"/>
                  <a:pt x="8204" y="6168"/>
                  <a:pt x="8209" y="6165"/>
                </a:cubicBezTo>
                <a:cubicBezTo>
                  <a:pt x="8236" y="6165"/>
                  <a:pt x="8059" y="6243"/>
                  <a:pt x="8059" y="6154"/>
                </a:cubicBezTo>
                <a:cubicBezTo>
                  <a:pt x="8036" y="6081"/>
                  <a:pt x="7848" y="6157"/>
                  <a:pt x="7749" y="6108"/>
                </a:cubicBezTo>
                <a:cubicBezTo>
                  <a:pt x="7759" y="6127"/>
                  <a:pt x="7714" y="6189"/>
                  <a:pt x="7720" y="6188"/>
                </a:cubicBezTo>
                <a:cubicBezTo>
                  <a:pt x="7718" y="6191"/>
                  <a:pt x="7717" y="6194"/>
                  <a:pt x="7716" y="6197"/>
                </a:cubicBezTo>
                <a:cubicBezTo>
                  <a:pt x="7716" y="6203"/>
                  <a:pt x="7726" y="6201"/>
                  <a:pt x="7744" y="6197"/>
                </a:cubicBezTo>
                <a:cubicBezTo>
                  <a:pt x="7744" y="6197"/>
                  <a:pt x="7747" y="6197"/>
                  <a:pt x="7747" y="6196"/>
                </a:cubicBezTo>
                <a:cubicBezTo>
                  <a:pt x="7746" y="6197"/>
                  <a:pt x="7746" y="6197"/>
                  <a:pt x="7745" y="6197"/>
                </a:cubicBezTo>
                <a:cubicBezTo>
                  <a:pt x="7746" y="6195"/>
                  <a:pt x="7747" y="6194"/>
                  <a:pt x="7748" y="6192"/>
                </a:cubicBezTo>
                <a:cubicBezTo>
                  <a:pt x="7748" y="6193"/>
                  <a:pt x="7748" y="6195"/>
                  <a:pt x="7747" y="6196"/>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5" y="6198"/>
                  <a:pt x="7743" y="6199"/>
                  <a:pt x="7742" y="6200"/>
                </a:cubicBezTo>
                <a:cubicBezTo>
                  <a:pt x="7742" y="6215"/>
                  <a:pt x="7743" y="6237"/>
                  <a:pt x="7746" y="6260"/>
                </a:cubicBezTo>
                <a:cubicBezTo>
                  <a:pt x="7742" y="6247"/>
                  <a:pt x="7727" y="6264"/>
                  <a:pt x="7717" y="6278"/>
                </a:cubicBezTo>
                <a:cubicBezTo>
                  <a:pt x="7720" y="6285"/>
                  <a:pt x="7719" y="6290"/>
                  <a:pt x="7709" y="6290"/>
                </a:cubicBezTo>
                <a:cubicBezTo>
                  <a:pt x="7710" y="6288"/>
                  <a:pt x="7713" y="6283"/>
                  <a:pt x="7717" y="6278"/>
                </a:cubicBezTo>
                <a:cubicBezTo>
                  <a:pt x="7710" y="6262"/>
                  <a:pt x="7681" y="6234"/>
                  <a:pt x="7682" y="6229"/>
                </a:cubicBezTo>
                <a:cubicBezTo>
                  <a:pt x="7620" y="6275"/>
                  <a:pt x="7508" y="6284"/>
                  <a:pt x="7529" y="6196"/>
                </a:cubicBezTo>
                <a:cubicBezTo>
                  <a:pt x="7498" y="6206"/>
                  <a:pt x="7496" y="6215"/>
                  <a:pt x="7467" y="6228"/>
                </a:cubicBezTo>
                <a:cubicBezTo>
                  <a:pt x="7438" y="6228"/>
                  <a:pt x="7217" y="6145"/>
                  <a:pt x="7217" y="6226"/>
                </a:cubicBezTo>
                <a:cubicBezTo>
                  <a:pt x="7176" y="6254"/>
                  <a:pt x="7118" y="6291"/>
                  <a:pt x="7079" y="6321"/>
                </a:cubicBezTo>
                <a:cubicBezTo>
                  <a:pt x="6940" y="6428"/>
                  <a:pt x="7003" y="6433"/>
                  <a:pt x="6967" y="6629"/>
                </a:cubicBezTo>
                <a:cubicBezTo>
                  <a:pt x="6944" y="6754"/>
                  <a:pt x="6815" y="6997"/>
                  <a:pt x="6967" y="7127"/>
                </a:cubicBezTo>
                <a:cubicBezTo>
                  <a:pt x="6967" y="7176"/>
                  <a:pt x="7033" y="7262"/>
                  <a:pt x="7061" y="7359"/>
                </a:cubicBezTo>
                <a:cubicBezTo>
                  <a:pt x="7061" y="7343"/>
                  <a:pt x="7061" y="7368"/>
                  <a:pt x="7061" y="7380"/>
                </a:cubicBezTo>
                <a:cubicBezTo>
                  <a:pt x="7065" y="7367"/>
                  <a:pt x="7092" y="7418"/>
                  <a:pt x="7089" y="7413"/>
                </a:cubicBezTo>
                <a:cubicBezTo>
                  <a:pt x="7167" y="7413"/>
                  <a:pt x="7219" y="7457"/>
                  <a:pt x="7219" y="7507"/>
                </a:cubicBezTo>
                <a:cubicBezTo>
                  <a:pt x="7289" y="7447"/>
                  <a:pt x="7428" y="7444"/>
                  <a:pt x="7475" y="7444"/>
                </a:cubicBezTo>
                <a:cubicBezTo>
                  <a:pt x="7501" y="7419"/>
                  <a:pt x="7556" y="7366"/>
                  <a:pt x="7560" y="7360"/>
                </a:cubicBezTo>
                <a:cubicBezTo>
                  <a:pt x="7560" y="7289"/>
                  <a:pt x="7607" y="7168"/>
                  <a:pt x="7656" y="7132"/>
                </a:cubicBezTo>
                <a:cubicBezTo>
                  <a:pt x="7683" y="7113"/>
                  <a:pt x="7882" y="7078"/>
                  <a:pt x="7923" y="7101"/>
                </a:cubicBezTo>
                <a:cubicBezTo>
                  <a:pt x="7999" y="7145"/>
                  <a:pt x="7942" y="7148"/>
                  <a:pt x="7945" y="7219"/>
                </a:cubicBezTo>
                <a:cubicBezTo>
                  <a:pt x="7949" y="7299"/>
                  <a:pt x="7863" y="7499"/>
                  <a:pt x="7841" y="7574"/>
                </a:cubicBezTo>
                <a:cubicBezTo>
                  <a:pt x="7841" y="7620"/>
                  <a:pt x="7841" y="7620"/>
                  <a:pt x="7841" y="7620"/>
                </a:cubicBezTo>
                <a:cubicBezTo>
                  <a:pt x="7840" y="7631"/>
                  <a:pt x="7828" y="7652"/>
                  <a:pt x="7820" y="7663"/>
                </a:cubicBezTo>
                <a:cubicBezTo>
                  <a:pt x="7820" y="7663"/>
                  <a:pt x="7821" y="7663"/>
                  <a:pt x="7821" y="7663"/>
                </a:cubicBezTo>
                <a:cubicBezTo>
                  <a:pt x="7843" y="7663"/>
                  <a:pt x="7815" y="7705"/>
                  <a:pt x="7791" y="7733"/>
                </a:cubicBezTo>
                <a:cubicBezTo>
                  <a:pt x="7804" y="7750"/>
                  <a:pt x="7807" y="7766"/>
                  <a:pt x="7841" y="7767"/>
                </a:cubicBezTo>
                <a:cubicBezTo>
                  <a:pt x="7841" y="7770"/>
                  <a:pt x="8132" y="7725"/>
                  <a:pt x="8123" y="7725"/>
                </a:cubicBezTo>
                <a:cubicBezTo>
                  <a:pt x="8363" y="7814"/>
                  <a:pt x="8278" y="7890"/>
                  <a:pt x="8278" y="8133"/>
                </a:cubicBezTo>
                <a:cubicBezTo>
                  <a:pt x="8311" y="8163"/>
                  <a:pt x="8236" y="8263"/>
                  <a:pt x="8278" y="8366"/>
                </a:cubicBezTo>
                <a:cubicBezTo>
                  <a:pt x="8310" y="8447"/>
                  <a:pt x="8465" y="8514"/>
                  <a:pt x="8465" y="8527"/>
                </a:cubicBezTo>
                <a:cubicBezTo>
                  <a:pt x="8463" y="8533"/>
                  <a:pt x="8466" y="8536"/>
                  <a:pt x="8473" y="8536"/>
                </a:cubicBezTo>
                <a:cubicBezTo>
                  <a:pt x="8469" y="8538"/>
                  <a:pt x="8466" y="8537"/>
                  <a:pt x="8463" y="8536"/>
                </a:cubicBezTo>
                <a:cubicBezTo>
                  <a:pt x="8474" y="8614"/>
                  <a:pt x="8570" y="8505"/>
                  <a:pt x="8601" y="8505"/>
                </a:cubicBezTo>
                <a:cubicBezTo>
                  <a:pt x="8625" y="8476"/>
                  <a:pt x="8713" y="8464"/>
                  <a:pt x="8776" y="8474"/>
                </a:cubicBezTo>
                <a:cubicBezTo>
                  <a:pt x="8773" y="8479"/>
                  <a:pt x="8767" y="8505"/>
                  <a:pt x="8775" y="8505"/>
                </a:cubicBezTo>
                <a:cubicBezTo>
                  <a:pt x="8780" y="8497"/>
                  <a:pt x="8780" y="8481"/>
                  <a:pt x="8786" y="8474"/>
                </a:cubicBezTo>
                <a:cubicBezTo>
                  <a:pt x="8784" y="8474"/>
                  <a:pt x="8839" y="8535"/>
                  <a:pt x="8839" y="8546"/>
                </a:cubicBezTo>
                <a:cubicBezTo>
                  <a:pt x="8862" y="8569"/>
                  <a:pt x="8896" y="8572"/>
                  <a:pt x="8902" y="8630"/>
                </a:cubicBezTo>
                <a:cubicBezTo>
                  <a:pt x="8906" y="8620"/>
                  <a:pt x="8934" y="8631"/>
                  <a:pt x="8933" y="8630"/>
                </a:cubicBezTo>
                <a:cubicBezTo>
                  <a:pt x="8936" y="8635"/>
                  <a:pt x="8922" y="8601"/>
                  <a:pt x="8911" y="8589"/>
                </a:cubicBezTo>
                <a:cubicBezTo>
                  <a:pt x="8960" y="8542"/>
                  <a:pt x="8992" y="8498"/>
                  <a:pt x="9033" y="8477"/>
                </a:cubicBezTo>
                <a:cubicBezTo>
                  <a:pt x="9017" y="8469"/>
                  <a:pt x="9031" y="8419"/>
                  <a:pt x="9031" y="8412"/>
                </a:cubicBezTo>
                <a:cubicBezTo>
                  <a:pt x="9029" y="8412"/>
                  <a:pt x="9019" y="8411"/>
                  <a:pt x="9019" y="8412"/>
                </a:cubicBezTo>
                <a:cubicBezTo>
                  <a:pt x="9021" y="8405"/>
                  <a:pt x="9136" y="8230"/>
                  <a:pt x="9137" y="8318"/>
                </a:cubicBezTo>
                <a:cubicBezTo>
                  <a:pt x="9138" y="8317"/>
                  <a:pt x="9166" y="8320"/>
                  <a:pt x="9163" y="8318"/>
                </a:cubicBezTo>
                <a:cubicBezTo>
                  <a:pt x="9205" y="8318"/>
                  <a:pt x="9303" y="8200"/>
                  <a:pt x="9370" y="8174"/>
                </a:cubicBezTo>
                <a:cubicBezTo>
                  <a:pt x="9482" y="8129"/>
                  <a:pt x="9521" y="8195"/>
                  <a:pt x="9399" y="8257"/>
                </a:cubicBezTo>
                <a:cubicBezTo>
                  <a:pt x="9404" y="8259"/>
                  <a:pt x="9401" y="8284"/>
                  <a:pt x="9401" y="8290"/>
                </a:cubicBezTo>
                <a:cubicBezTo>
                  <a:pt x="9409" y="8296"/>
                  <a:pt x="9557" y="8301"/>
                  <a:pt x="9557" y="8261"/>
                </a:cubicBezTo>
                <a:cubicBezTo>
                  <a:pt x="9557" y="8258"/>
                  <a:pt x="9557" y="8256"/>
                  <a:pt x="9561" y="8256"/>
                </a:cubicBezTo>
                <a:cubicBezTo>
                  <a:pt x="9557" y="8185"/>
                  <a:pt x="9569" y="8208"/>
                  <a:pt x="9587" y="8170"/>
                </a:cubicBezTo>
                <a:cubicBezTo>
                  <a:pt x="9604" y="8202"/>
                  <a:pt x="9775" y="8326"/>
                  <a:pt x="9775" y="8324"/>
                </a:cubicBezTo>
                <a:cubicBezTo>
                  <a:pt x="9773" y="8326"/>
                  <a:pt x="9769" y="8330"/>
                  <a:pt x="9764" y="8335"/>
                </a:cubicBezTo>
                <a:cubicBezTo>
                  <a:pt x="9827" y="8325"/>
                  <a:pt x="10025" y="8412"/>
                  <a:pt x="10058" y="8412"/>
                </a:cubicBezTo>
                <a:cubicBezTo>
                  <a:pt x="10058" y="8404"/>
                  <a:pt x="10069" y="8413"/>
                  <a:pt x="10085" y="8413"/>
                </a:cubicBezTo>
                <a:cubicBezTo>
                  <a:pt x="10092" y="8385"/>
                  <a:pt x="10092" y="8375"/>
                  <a:pt x="10130" y="8383"/>
                </a:cubicBezTo>
                <a:cubicBezTo>
                  <a:pt x="10104" y="8383"/>
                  <a:pt x="10283" y="8324"/>
                  <a:pt x="10290" y="8324"/>
                </a:cubicBezTo>
                <a:cubicBezTo>
                  <a:pt x="10370" y="8324"/>
                  <a:pt x="10370" y="8324"/>
                  <a:pt x="10370" y="8324"/>
                </a:cubicBezTo>
                <a:cubicBezTo>
                  <a:pt x="10378" y="8324"/>
                  <a:pt x="10360" y="8347"/>
                  <a:pt x="10368" y="8352"/>
                </a:cubicBezTo>
                <a:cubicBezTo>
                  <a:pt x="10400" y="8327"/>
                  <a:pt x="10411" y="8326"/>
                  <a:pt x="10463" y="8318"/>
                </a:cubicBezTo>
                <a:cubicBezTo>
                  <a:pt x="10457" y="8318"/>
                  <a:pt x="10473" y="8449"/>
                  <a:pt x="10365" y="8443"/>
                </a:cubicBezTo>
                <a:cubicBezTo>
                  <a:pt x="10436" y="8443"/>
                  <a:pt x="10493" y="8478"/>
                  <a:pt x="10493" y="8585"/>
                </a:cubicBezTo>
                <a:cubicBezTo>
                  <a:pt x="10493" y="8507"/>
                  <a:pt x="10790" y="8841"/>
                  <a:pt x="10800" y="8848"/>
                </a:cubicBezTo>
                <a:cubicBezTo>
                  <a:pt x="10831" y="8848"/>
                  <a:pt x="10912" y="8900"/>
                  <a:pt x="10929" y="8911"/>
                </a:cubicBezTo>
                <a:cubicBezTo>
                  <a:pt x="11023" y="8838"/>
                  <a:pt x="11366" y="8949"/>
                  <a:pt x="11366" y="9060"/>
                </a:cubicBezTo>
                <a:cubicBezTo>
                  <a:pt x="11381" y="9069"/>
                  <a:pt x="11460" y="9316"/>
                  <a:pt x="11452" y="9316"/>
                </a:cubicBezTo>
                <a:cubicBezTo>
                  <a:pt x="11524" y="9328"/>
                  <a:pt x="11522" y="9421"/>
                  <a:pt x="11522" y="9504"/>
                </a:cubicBezTo>
                <a:cubicBezTo>
                  <a:pt x="11522" y="9504"/>
                  <a:pt x="11522" y="9504"/>
                  <a:pt x="11522" y="9504"/>
                </a:cubicBezTo>
                <a:cubicBezTo>
                  <a:pt x="11616" y="9612"/>
                  <a:pt x="11739" y="9600"/>
                  <a:pt x="11828" y="9660"/>
                </a:cubicBezTo>
                <a:cubicBezTo>
                  <a:pt x="11838" y="9660"/>
                  <a:pt x="11866" y="9655"/>
                  <a:pt x="11866" y="9667"/>
                </a:cubicBezTo>
                <a:cubicBezTo>
                  <a:pt x="11903" y="9678"/>
                  <a:pt x="11922" y="9694"/>
                  <a:pt x="11959" y="9691"/>
                </a:cubicBezTo>
                <a:cubicBezTo>
                  <a:pt x="11975" y="9718"/>
                  <a:pt x="11956" y="9717"/>
                  <a:pt x="11959" y="9729"/>
                </a:cubicBezTo>
                <a:cubicBezTo>
                  <a:pt x="11959" y="9729"/>
                  <a:pt x="11983" y="9725"/>
                  <a:pt x="11989" y="9721"/>
                </a:cubicBezTo>
                <a:cubicBezTo>
                  <a:pt x="11987" y="9719"/>
                  <a:pt x="11982" y="9691"/>
                  <a:pt x="11994" y="9691"/>
                </a:cubicBezTo>
                <a:cubicBezTo>
                  <a:pt x="12027" y="9716"/>
                  <a:pt x="12014" y="9724"/>
                  <a:pt x="12031" y="9722"/>
                </a:cubicBezTo>
                <a:cubicBezTo>
                  <a:pt x="12039" y="9722"/>
                  <a:pt x="12050" y="9807"/>
                  <a:pt x="12053" y="9847"/>
                </a:cubicBezTo>
                <a:cubicBezTo>
                  <a:pt x="12133" y="9793"/>
                  <a:pt x="12138" y="9841"/>
                  <a:pt x="12205" y="9847"/>
                </a:cubicBezTo>
                <a:cubicBezTo>
                  <a:pt x="12323" y="9858"/>
                  <a:pt x="12494" y="9887"/>
                  <a:pt x="12569" y="9940"/>
                </a:cubicBezTo>
                <a:cubicBezTo>
                  <a:pt x="12663" y="10006"/>
                  <a:pt x="12687" y="10099"/>
                  <a:pt x="12802" y="10131"/>
                </a:cubicBezTo>
                <a:cubicBezTo>
                  <a:pt x="12802" y="10079"/>
                  <a:pt x="12926" y="10176"/>
                  <a:pt x="12926" y="10176"/>
                </a:cubicBezTo>
                <a:close/>
                <a:moveTo>
                  <a:pt x="7837" y="7611"/>
                </a:moveTo>
                <a:cubicBezTo>
                  <a:pt x="7845" y="7617"/>
                  <a:pt x="7834" y="7605"/>
                  <a:pt x="7830" y="7594"/>
                </a:cubicBezTo>
                <a:cubicBezTo>
                  <a:pt x="7826" y="7642"/>
                  <a:pt x="7831" y="7611"/>
                  <a:pt x="7837" y="7611"/>
                </a:cubicBezTo>
                <a:close/>
                <a:moveTo>
                  <a:pt x="7813" y="7671"/>
                </a:moveTo>
                <a:cubicBezTo>
                  <a:pt x="7811" y="7671"/>
                  <a:pt x="7810" y="7671"/>
                  <a:pt x="7810" y="7669"/>
                </a:cubicBezTo>
                <a:cubicBezTo>
                  <a:pt x="7809" y="7674"/>
                  <a:pt x="7810" y="7673"/>
                  <a:pt x="7813" y="7671"/>
                </a:cubicBezTo>
                <a:close/>
                <a:moveTo>
                  <a:pt x="10425" y="4293"/>
                </a:moveTo>
                <a:cubicBezTo>
                  <a:pt x="10425" y="4293"/>
                  <a:pt x="10425" y="4292"/>
                  <a:pt x="10425" y="4292"/>
                </a:cubicBezTo>
                <a:cubicBezTo>
                  <a:pt x="10425" y="4294"/>
                  <a:pt x="10424" y="4295"/>
                  <a:pt x="10425" y="4293"/>
                </a:cubicBezTo>
                <a:close/>
                <a:moveTo>
                  <a:pt x="10181" y="4299"/>
                </a:moveTo>
                <a:cubicBezTo>
                  <a:pt x="10198" y="4355"/>
                  <a:pt x="10232" y="4330"/>
                  <a:pt x="10289" y="4361"/>
                </a:cubicBezTo>
                <a:cubicBezTo>
                  <a:pt x="10291" y="4361"/>
                  <a:pt x="10291" y="4361"/>
                  <a:pt x="10291" y="4361"/>
                </a:cubicBezTo>
                <a:cubicBezTo>
                  <a:pt x="10255" y="4330"/>
                  <a:pt x="10223" y="4317"/>
                  <a:pt x="10181" y="4299"/>
                </a:cubicBezTo>
                <a:close/>
                <a:moveTo>
                  <a:pt x="9701" y="4559"/>
                </a:moveTo>
                <a:cubicBezTo>
                  <a:pt x="9708" y="4558"/>
                  <a:pt x="9702" y="4558"/>
                  <a:pt x="9701" y="4559"/>
                </a:cubicBezTo>
                <a:close/>
                <a:moveTo>
                  <a:pt x="9696" y="4560"/>
                </a:moveTo>
                <a:cubicBezTo>
                  <a:pt x="9692" y="4561"/>
                  <a:pt x="9695" y="4561"/>
                  <a:pt x="9696" y="4560"/>
                </a:cubicBezTo>
                <a:close/>
                <a:moveTo>
                  <a:pt x="10774" y="3388"/>
                </a:moveTo>
                <a:cubicBezTo>
                  <a:pt x="10800" y="3404"/>
                  <a:pt x="10804" y="3385"/>
                  <a:pt x="10805" y="3382"/>
                </a:cubicBezTo>
                <a:cubicBezTo>
                  <a:pt x="10795" y="3384"/>
                  <a:pt x="10784" y="3386"/>
                  <a:pt x="10774" y="3388"/>
                </a:cubicBezTo>
                <a:close/>
                <a:moveTo>
                  <a:pt x="10457" y="3170"/>
                </a:moveTo>
                <a:cubicBezTo>
                  <a:pt x="10458" y="3170"/>
                  <a:pt x="10459" y="3170"/>
                  <a:pt x="10460" y="3170"/>
                </a:cubicBezTo>
                <a:cubicBezTo>
                  <a:pt x="10466" y="3167"/>
                  <a:pt x="10461" y="3169"/>
                  <a:pt x="10457" y="3170"/>
                </a:cubicBezTo>
                <a:close/>
                <a:moveTo>
                  <a:pt x="9673" y="2845"/>
                </a:moveTo>
                <a:cubicBezTo>
                  <a:pt x="9669" y="2848"/>
                  <a:pt x="9670" y="2854"/>
                  <a:pt x="9673" y="2845"/>
                </a:cubicBezTo>
                <a:close/>
                <a:moveTo>
                  <a:pt x="9260" y="4886"/>
                </a:moveTo>
                <a:cubicBezTo>
                  <a:pt x="9281" y="4888"/>
                  <a:pt x="9317" y="4886"/>
                  <a:pt x="9350" y="4886"/>
                </a:cubicBezTo>
                <a:cubicBezTo>
                  <a:pt x="9311" y="4884"/>
                  <a:pt x="9297" y="4886"/>
                  <a:pt x="9260" y="4886"/>
                </a:cubicBezTo>
                <a:close/>
                <a:moveTo>
                  <a:pt x="8270" y="4583"/>
                </a:moveTo>
                <a:cubicBezTo>
                  <a:pt x="8274" y="4522"/>
                  <a:pt x="8234" y="4592"/>
                  <a:pt x="8270" y="4583"/>
                </a:cubicBezTo>
                <a:close/>
                <a:moveTo>
                  <a:pt x="8347" y="4797"/>
                </a:moveTo>
                <a:cubicBezTo>
                  <a:pt x="8354" y="4795"/>
                  <a:pt x="8363" y="4794"/>
                  <a:pt x="8364" y="4792"/>
                </a:cubicBezTo>
                <a:cubicBezTo>
                  <a:pt x="8369" y="4795"/>
                  <a:pt x="8371" y="4795"/>
                  <a:pt x="8371" y="4792"/>
                </a:cubicBezTo>
                <a:cubicBezTo>
                  <a:pt x="8371" y="4735"/>
                  <a:pt x="8272" y="4852"/>
                  <a:pt x="8304" y="4824"/>
                </a:cubicBezTo>
                <a:cubicBezTo>
                  <a:pt x="8332" y="4824"/>
                  <a:pt x="8345" y="4824"/>
                  <a:pt x="8347" y="4797"/>
                </a:cubicBezTo>
                <a:close/>
                <a:moveTo>
                  <a:pt x="8964" y="5205"/>
                </a:moveTo>
                <a:cubicBezTo>
                  <a:pt x="8965" y="5206"/>
                  <a:pt x="8967" y="5208"/>
                  <a:pt x="8969" y="5209"/>
                </a:cubicBezTo>
                <a:cubicBezTo>
                  <a:pt x="8966" y="5203"/>
                  <a:pt x="8964" y="5201"/>
                  <a:pt x="8964" y="5205"/>
                </a:cubicBezTo>
                <a:close/>
                <a:moveTo>
                  <a:pt x="8960" y="5176"/>
                </a:moveTo>
                <a:cubicBezTo>
                  <a:pt x="8963" y="5176"/>
                  <a:pt x="8967" y="5122"/>
                  <a:pt x="8960" y="5176"/>
                </a:cubicBezTo>
                <a:close/>
                <a:moveTo>
                  <a:pt x="8944" y="4546"/>
                </a:moveTo>
                <a:cubicBezTo>
                  <a:pt x="8943" y="4572"/>
                  <a:pt x="8958" y="4542"/>
                  <a:pt x="8944" y="4545"/>
                </a:cubicBezTo>
                <a:cubicBezTo>
                  <a:pt x="8944" y="4547"/>
                  <a:pt x="8944" y="4547"/>
                  <a:pt x="8944" y="4546"/>
                </a:cubicBezTo>
                <a:close/>
                <a:moveTo>
                  <a:pt x="8660" y="4635"/>
                </a:moveTo>
                <a:cubicBezTo>
                  <a:pt x="8736" y="4623"/>
                  <a:pt x="8834" y="4651"/>
                  <a:pt x="8878" y="4636"/>
                </a:cubicBezTo>
                <a:cubicBezTo>
                  <a:pt x="8911" y="4626"/>
                  <a:pt x="9017" y="4574"/>
                  <a:pt x="8931" y="4574"/>
                </a:cubicBezTo>
                <a:cubicBezTo>
                  <a:pt x="8825" y="4574"/>
                  <a:pt x="8705" y="4626"/>
                  <a:pt x="8660" y="4635"/>
                </a:cubicBezTo>
                <a:close/>
                <a:moveTo>
                  <a:pt x="8629" y="3731"/>
                </a:moveTo>
                <a:cubicBezTo>
                  <a:pt x="8629" y="3732"/>
                  <a:pt x="8630" y="3732"/>
                  <a:pt x="8630" y="3732"/>
                </a:cubicBezTo>
                <a:cubicBezTo>
                  <a:pt x="8633" y="3730"/>
                  <a:pt x="8656" y="3728"/>
                  <a:pt x="8629" y="3731"/>
                </a:cubicBezTo>
                <a:close/>
                <a:moveTo>
                  <a:pt x="8596" y="4702"/>
                </a:moveTo>
                <a:cubicBezTo>
                  <a:pt x="8594" y="4701"/>
                  <a:pt x="8642" y="4731"/>
                  <a:pt x="8617" y="4731"/>
                </a:cubicBezTo>
                <a:cubicBezTo>
                  <a:pt x="8534" y="4718"/>
                  <a:pt x="8476" y="4728"/>
                  <a:pt x="8465" y="4755"/>
                </a:cubicBezTo>
                <a:cubicBezTo>
                  <a:pt x="8465" y="4698"/>
                  <a:pt x="8301" y="4858"/>
                  <a:pt x="8373" y="4858"/>
                </a:cubicBezTo>
                <a:cubicBezTo>
                  <a:pt x="8426" y="4821"/>
                  <a:pt x="8658" y="4704"/>
                  <a:pt x="8707" y="4704"/>
                </a:cubicBezTo>
                <a:cubicBezTo>
                  <a:pt x="8645" y="4704"/>
                  <a:pt x="8645" y="4704"/>
                  <a:pt x="8645" y="4704"/>
                </a:cubicBezTo>
                <a:cubicBezTo>
                  <a:pt x="8636" y="4704"/>
                  <a:pt x="8605" y="4697"/>
                  <a:pt x="8596" y="4702"/>
                </a:cubicBezTo>
                <a:close/>
                <a:moveTo>
                  <a:pt x="8496" y="4412"/>
                </a:moveTo>
                <a:cubicBezTo>
                  <a:pt x="8504" y="4433"/>
                  <a:pt x="8621" y="4486"/>
                  <a:pt x="8621" y="4488"/>
                </a:cubicBezTo>
                <a:cubicBezTo>
                  <a:pt x="8602" y="4459"/>
                  <a:pt x="8564" y="4376"/>
                  <a:pt x="8545" y="4356"/>
                </a:cubicBezTo>
                <a:cubicBezTo>
                  <a:pt x="8531" y="4356"/>
                  <a:pt x="8516" y="4356"/>
                  <a:pt x="8496" y="4338"/>
                </a:cubicBezTo>
                <a:cubicBezTo>
                  <a:pt x="8491" y="4345"/>
                  <a:pt x="8480" y="4352"/>
                  <a:pt x="8472" y="4356"/>
                </a:cubicBezTo>
                <a:cubicBezTo>
                  <a:pt x="8480" y="4360"/>
                  <a:pt x="8493" y="4375"/>
                  <a:pt x="8496" y="4379"/>
                </a:cubicBezTo>
                <a:cubicBezTo>
                  <a:pt x="8496" y="4401"/>
                  <a:pt x="8465" y="4372"/>
                  <a:pt x="8465" y="4393"/>
                </a:cubicBezTo>
                <a:cubicBezTo>
                  <a:pt x="8450" y="4367"/>
                  <a:pt x="8496" y="4463"/>
                  <a:pt x="8496" y="4412"/>
                </a:cubicBezTo>
                <a:close/>
                <a:moveTo>
                  <a:pt x="8198" y="4356"/>
                </a:moveTo>
                <a:cubicBezTo>
                  <a:pt x="8309" y="4356"/>
                  <a:pt x="8324" y="4461"/>
                  <a:pt x="8286" y="4532"/>
                </a:cubicBezTo>
                <a:cubicBezTo>
                  <a:pt x="8313" y="4530"/>
                  <a:pt x="8401" y="4646"/>
                  <a:pt x="8403" y="4668"/>
                </a:cubicBezTo>
                <a:cubicBezTo>
                  <a:pt x="8403" y="4667"/>
                  <a:pt x="8405" y="4645"/>
                  <a:pt x="8405" y="4637"/>
                </a:cubicBezTo>
                <a:cubicBezTo>
                  <a:pt x="8412" y="4638"/>
                  <a:pt x="8435" y="4640"/>
                  <a:pt x="8439" y="4636"/>
                </a:cubicBezTo>
                <a:cubicBezTo>
                  <a:pt x="8384" y="4636"/>
                  <a:pt x="8480" y="4483"/>
                  <a:pt x="8494" y="4481"/>
                </a:cubicBezTo>
                <a:cubicBezTo>
                  <a:pt x="8446" y="4424"/>
                  <a:pt x="8392" y="4338"/>
                  <a:pt x="8309" y="4365"/>
                </a:cubicBezTo>
                <a:cubicBezTo>
                  <a:pt x="8309" y="4360"/>
                  <a:pt x="8307" y="4357"/>
                  <a:pt x="8312" y="4356"/>
                </a:cubicBezTo>
                <a:cubicBezTo>
                  <a:pt x="8266" y="4356"/>
                  <a:pt x="8238" y="4360"/>
                  <a:pt x="8217" y="4330"/>
                </a:cubicBezTo>
                <a:cubicBezTo>
                  <a:pt x="8214" y="4340"/>
                  <a:pt x="8195" y="4359"/>
                  <a:pt x="8198" y="4356"/>
                </a:cubicBezTo>
                <a:close/>
                <a:moveTo>
                  <a:pt x="7744" y="4052"/>
                </a:moveTo>
                <a:cubicBezTo>
                  <a:pt x="7751" y="4058"/>
                  <a:pt x="7760" y="4056"/>
                  <a:pt x="7744" y="4052"/>
                </a:cubicBezTo>
                <a:close/>
                <a:moveTo>
                  <a:pt x="7490" y="4231"/>
                </a:moveTo>
                <a:cubicBezTo>
                  <a:pt x="7505" y="4231"/>
                  <a:pt x="7622" y="4185"/>
                  <a:pt x="7622" y="4198"/>
                </a:cubicBezTo>
                <a:cubicBezTo>
                  <a:pt x="7631" y="4233"/>
                  <a:pt x="7618" y="4231"/>
                  <a:pt x="7595" y="4231"/>
                </a:cubicBezTo>
                <a:cubicBezTo>
                  <a:pt x="7683" y="4297"/>
                  <a:pt x="7812" y="4097"/>
                  <a:pt x="7903" y="4170"/>
                </a:cubicBezTo>
                <a:cubicBezTo>
                  <a:pt x="7903" y="4164"/>
                  <a:pt x="7845" y="4197"/>
                  <a:pt x="7826" y="4202"/>
                </a:cubicBezTo>
                <a:cubicBezTo>
                  <a:pt x="7825" y="4204"/>
                  <a:pt x="7823" y="4205"/>
                  <a:pt x="7820" y="4206"/>
                </a:cubicBezTo>
                <a:cubicBezTo>
                  <a:pt x="7805" y="4208"/>
                  <a:pt x="8162" y="4278"/>
                  <a:pt x="8153" y="4262"/>
                </a:cubicBezTo>
                <a:cubicBezTo>
                  <a:pt x="8157" y="4219"/>
                  <a:pt x="8122" y="4180"/>
                  <a:pt x="8122" y="4165"/>
                </a:cubicBezTo>
                <a:cubicBezTo>
                  <a:pt x="8128" y="4154"/>
                  <a:pt x="8128" y="4127"/>
                  <a:pt x="8131" y="4106"/>
                </a:cubicBezTo>
                <a:cubicBezTo>
                  <a:pt x="8113" y="4106"/>
                  <a:pt x="8087" y="4109"/>
                  <a:pt x="8069" y="4106"/>
                </a:cubicBezTo>
                <a:cubicBezTo>
                  <a:pt x="8078" y="4106"/>
                  <a:pt x="8051" y="4179"/>
                  <a:pt x="8055" y="4106"/>
                </a:cubicBezTo>
                <a:cubicBezTo>
                  <a:pt x="8038" y="4106"/>
                  <a:pt x="7997" y="4045"/>
                  <a:pt x="7997" y="4042"/>
                </a:cubicBezTo>
                <a:cubicBezTo>
                  <a:pt x="7995" y="4037"/>
                  <a:pt x="7977" y="4012"/>
                  <a:pt x="7958" y="4012"/>
                </a:cubicBezTo>
                <a:cubicBezTo>
                  <a:pt x="7916" y="4012"/>
                  <a:pt x="7806" y="4073"/>
                  <a:pt x="7716" y="4085"/>
                </a:cubicBezTo>
                <a:cubicBezTo>
                  <a:pt x="7716" y="4103"/>
                  <a:pt x="7512" y="4208"/>
                  <a:pt x="7490" y="4231"/>
                </a:cubicBezTo>
                <a:close/>
                <a:moveTo>
                  <a:pt x="8420" y="1668"/>
                </a:moveTo>
                <a:cubicBezTo>
                  <a:pt x="8446" y="1654"/>
                  <a:pt x="8408" y="1668"/>
                  <a:pt x="8420" y="1668"/>
                </a:cubicBezTo>
                <a:close/>
                <a:moveTo>
                  <a:pt x="10092" y="2247"/>
                </a:moveTo>
                <a:cubicBezTo>
                  <a:pt x="10076" y="2258"/>
                  <a:pt x="10088" y="2277"/>
                  <a:pt x="10092" y="2247"/>
                </a:cubicBezTo>
                <a:close/>
                <a:moveTo>
                  <a:pt x="9708" y="2327"/>
                </a:moveTo>
                <a:cubicBezTo>
                  <a:pt x="9748" y="2337"/>
                  <a:pt x="9744" y="2319"/>
                  <a:pt x="9744" y="2352"/>
                </a:cubicBezTo>
                <a:cubicBezTo>
                  <a:pt x="9765" y="2360"/>
                  <a:pt x="9779" y="2354"/>
                  <a:pt x="9799" y="2359"/>
                </a:cubicBezTo>
                <a:cubicBezTo>
                  <a:pt x="9812" y="2359"/>
                  <a:pt x="9706" y="2301"/>
                  <a:pt x="9708" y="2327"/>
                </a:cubicBezTo>
                <a:close/>
                <a:moveTo>
                  <a:pt x="9381" y="2327"/>
                </a:moveTo>
                <a:cubicBezTo>
                  <a:pt x="9398" y="2323"/>
                  <a:pt x="9432" y="2332"/>
                  <a:pt x="9432" y="2328"/>
                </a:cubicBezTo>
                <a:cubicBezTo>
                  <a:pt x="9431" y="2328"/>
                  <a:pt x="9404" y="2328"/>
                  <a:pt x="9432" y="2324"/>
                </a:cubicBezTo>
                <a:cubicBezTo>
                  <a:pt x="9432" y="2310"/>
                  <a:pt x="9407" y="2318"/>
                  <a:pt x="9381" y="2327"/>
                </a:cubicBezTo>
                <a:close/>
                <a:moveTo>
                  <a:pt x="8629" y="1642"/>
                </a:moveTo>
                <a:cubicBezTo>
                  <a:pt x="8626" y="1642"/>
                  <a:pt x="8624" y="1642"/>
                  <a:pt x="8621" y="1641"/>
                </a:cubicBezTo>
                <a:cubicBezTo>
                  <a:pt x="8619" y="1652"/>
                  <a:pt x="8622" y="1652"/>
                  <a:pt x="8629" y="1642"/>
                </a:cubicBezTo>
                <a:close/>
                <a:moveTo>
                  <a:pt x="8742" y="1551"/>
                </a:moveTo>
                <a:cubicBezTo>
                  <a:pt x="8735" y="1547"/>
                  <a:pt x="8731" y="1545"/>
                  <a:pt x="8731" y="1547"/>
                </a:cubicBezTo>
                <a:cubicBezTo>
                  <a:pt x="8735" y="1548"/>
                  <a:pt x="8739" y="1549"/>
                  <a:pt x="8742" y="1551"/>
                </a:cubicBezTo>
                <a:close/>
                <a:moveTo>
                  <a:pt x="8568" y="1267"/>
                </a:moveTo>
                <a:cubicBezTo>
                  <a:pt x="8582" y="1292"/>
                  <a:pt x="8578" y="1275"/>
                  <a:pt x="8578" y="1298"/>
                </a:cubicBezTo>
                <a:cubicBezTo>
                  <a:pt x="8584" y="1298"/>
                  <a:pt x="8586" y="1299"/>
                  <a:pt x="8588" y="1300"/>
                </a:cubicBezTo>
                <a:cubicBezTo>
                  <a:pt x="8589" y="1300"/>
                  <a:pt x="8589" y="1299"/>
                  <a:pt x="8590" y="1298"/>
                </a:cubicBezTo>
                <a:cubicBezTo>
                  <a:pt x="8590" y="1266"/>
                  <a:pt x="8759" y="1339"/>
                  <a:pt x="8746" y="1329"/>
                </a:cubicBezTo>
                <a:cubicBezTo>
                  <a:pt x="8756" y="1303"/>
                  <a:pt x="8777" y="1281"/>
                  <a:pt x="8806" y="1272"/>
                </a:cubicBezTo>
                <a:cubicBezTo>
                  <a:pt x="8732" y="1286"/>
                  <a:pt x="8598" y="1322"/>
                  <a:pt x="8593" y="1251"/>
                </a:cubicBezTo>
                <a:cubicBezTo>
                  <a:pt x="8593" y="1251"/>
                  <a:pt x="8591" y="1251"/>
                  <a:pt x="8588" y="1249"/>
                </a:cubicBezTo>
                <a:cubicBezTo>
                  <a:pt x="8585" y="1258"/>
                  <a:pt x="8575" y="1267"/>
                  <a:pt x="8568" y="1267"/>
                </a:cubicBezTo>
                <a:close/>
                <a:moveTo>
                  <a:pt x="8548" y="1329"/>
                </a:moveTo>
                <a:cubicBezTo>
                  <a:pt x="8562" y="1329"/>
                  <a:pt x="8564" y="1350"/>
                  <a:pt x="8558" y="1360"/>
                </a:cubicBezTo>
                <a:cubicBezTo>
                  <a:pt x="8562" y="1347"/>
                  <a:pt x="8570" y="1332"/>
                  <a:pt x="8578" y="1319"/>
                </a:cubicBezTo>
                <a:cubicBezTo>
                  <a:pt x="8569" y="1325"/>
                  <a:pt x="8558" y="1329"/>
                  <a:pt x="8548" y="1329"/>
                </a:cubicBezTo>
                <a:close/>
                <a:moveTo>
                  <a:pt x="8252" y="2043"/>
                </a:moveTo>
                <a:cubicBezTo>
                  <a:pt x="8254" y="2041"/>
                  <a:pt x="8257" y="2040"/>
                  <a:pt x="8258" y="2039"/>
                </a:cubicBezTo>
                <a:cubicBezTo>
                  <a:pt x="8255" y="2041"/>
                  <a:pt x="8254" y="2042"/>
                  <a:pt x="8252" y="2043"/>
                </a:cubicBezTo>
                <a:close/>
                <a:moveTo>
                  <a:pt x="8163" y="1616"/>
                </a:moveTo>
                <a:cubicBezTo>
                  <a:pt x="8151" y="1615"/>
                  <a:pt x="8146" y="1609"/>
                  <a:pt x="8146" y="1584"/>
                </a:cubicBezTo>
                <a:cubicBezTo>
                  <a:pt x="8087" y="1575"/>
                  <a:pt x="8145" y="1616"/>
                  <a:pt x="8115" y="1616"/>
                </a:cubicBezTo>
                <a:lnTo>
                  <a:pt x="8163" y="1616"/>
                </a:lnTo>
                <a:close/>
                <a:moveTo>
                  <a:pt x="7592" y="1703"/>
                </a:moveTo>
                <a:cubicBezTo>
                  <a:pt x="7602" y="1708"/>
                  <a:pt x="7661" y="1766"/>
                  <a:pt x="7611" y="1766"/>
                </a:cubicBezTo>
                <a:cubicBezTo>
                  <a:pt x="7621" y="1770"/>
                  <a:pt x="7628" y="1763"/>
                  <a:pt x="7622" y="1778"/>
                </a:cubicBezTo>
                <a:cubicBezTo>
                  <a:pt x="7622" y="1799"/>
                  <a:pt x="7678" y="1711"/>
                  <a:pt x="7652" y="1721"/>
                </a:cubicBezTo>
                <a:cubicBezTo>
                  <a:pt x="7640" y="1716"/>
                  <a:pt x="7624" y="1698"/>
                  <a:pt x="7592" y="1703"/>
                </a:cubicBezTo>
                <a:close/>
                <a:moveTo>
                  <a:pt x="7052" y="1891"/>
                </a:moveTo>
                <a:cubicBezTo>
                  <a:pt x="7052" y="1891"/>
                  <a:pt x="7052" y="1890"/>
                  <a:pt x="7052" y="1890"/>
                </a:cubicBezTo>
                <a:cubicBezTo>
                  <a:pt x="7051" y="1892"/>
                  <a:pt x="7051" y="1893"/>
                  <a:pt x="7052" y="1891"/>
                </a:cubicBezTo>
                <a:close/>
                <a:moveTo>
                  <a:pt x="7278" y="1734"/>
                </a:moveTo>
                <a:cubicBezTo>
                  <a:pt x="7278" y="1732"/>
                  <a:pt x="7278" y="1730"/>
                  <a:pt x="7278" y="1727"/>
                </a:cubicBezTo>
                <a:cubicBezTo>
                  <a:pt x="7276" y="1730"/>
                  <a:pt x="7275" y="1733"/>
                  <a:pt x="7278" y="1734"/>
                </a:cubicBezTo>
                <a:close/>
                <a:moveTo>
                  <a:pt x="7158" y="1738"/>
                </a:moveTo>
                <a:cubicBezTo>
                  <a:pt x="7108" y="1763"/>
                  <a:pt x="7066" y="1772"/>
                  <a:pt x="6972" y="1772"/>
                </a:cubicBezTo>
                <a:cubicBezTo>
                  <a:pt x="7025" y="1772"/>
                  <a:pt x="7025" y="1772"/>
                  <a:pt x="7025" y="1772"/>
                </a:cubicBezTo>
                <a:cubicBezTo>
                  <a:pt x="7078" y="1772"/>
                  <a:pt x="7040" y="1769"/>
                  <a:pt x="7081" y="1769"/>
                </a:cubicBezTo>
                <a:cubicBezTo>
                  <a:pt x="7089" y="1812"/>
                  <a:pt x="7097" y="1799"/>
                  <a:pt x="7061" y="1828"/>
                </a:cubicBezTo>
                <a:cubicBezTo>
                  <a:pt x="7061" y="1834"/>
                  <a:pt x="7093" y="1822"/>
                  <a:pt x="7092" y="1844"/>
                </a:cubicBezTo>
                <a:cubicBezTo>
                  <a:pt x="7092" y="1832"/>
                  <a:pt x="7078" y="1850"/>
                  <a:pt x="7066" y="1868"/>
                </a:cubicBezTo>
                <a:cubicBezTo>
                  <a:pt x="7087" y="1887"/>
                  <a:pt x="7127" y="1920"/>
                  <a:pt x="7124" y="1891"/>
                </a:cubicBezTo>
                <a:cubicBezTo>
                  <a:pt x="7119" y="1890"/>
                  <a:pt x="7128" y="1860"/>
                  <a:pt x="7128" y="1860"/>
                </a:cubicBezTo>
                <a:cubicBezTo>
                  <a:pt x="7118" y="1851"/>
                  <a:pt x="7100" y="1868"/>
                  <a:pt x="7092" y="1849"/>
                </a:cubicBezTo>
                <a:cubicBezTo>
                  <a:pt x="7092" y="1779"/>
                  <a:pt x="7260" y="1817"/>
                  <a:pt x="7278" y="1735"/>
                </a:cubicBezTo>
                <a:cubicBezTo>
                  <a:pt x="7257" y="1735"/>
                  <a:pt x="7186" y="1735"/>
                  <a:pt x="7186" y="1735"/>
                </a:cubicBezTo>
                <a:cubicBezTo>
                  <a:pt x="7191" y="1731"/>
                  <a:pt x="7173" y="1702"/>
                  <a:pt x="7186" y="1706"/>
                </a:cubicBezTo>
                <a:cubicBezTo>
                  <a:pt x="7186" y="1694"/>
                  <a:pt x="7226" y="1711"/>
                  <a:pt x="7231" y="1704"/>
                </a:cubicBezTo>
                <a:cubicBezTo>
                  <a:pt x="7195" y="1704"/>
                  <a:pt x="7221" y="1684"/>
                  <a:pt x="7238" y="1673"/>
                </a:cubicBezTo>
                <a:cubicBezTo>
                  <a:pt x="7230" y="1666"/>
                  <a:pt x="7219" y="1648"/>
                  <a:pt x="7215" y="1642"/>
                </a:cubicBezTo>
                <a:cubicBezTo>
                  <a:pt x="7216" y="1642"/>
                  <a:pt x="7217" y="1641"/>
                  <a:pt x="7217" y="1640"/>
                </a:cubicBezTo>
                <a:cubicBezTo>
                  <a:pt x="7216" y="1640"/>
                  <a:pt x="7215" y="1640"/>
                  <a:pt x="7214" y="1640"/>
                </a:cubicBezTo>
                <a:cubicBezTo>
                  <a:pt x="7214" y="1640"/>
                  <a:pt x="7214" y="1640"/>
                  <a:pt x="7214" y="1640"/>
                </a:cubicBezTo>
                <a:cubicBezTo>
                  <a:pt x="7214" y="1640"/>
                  <a:pt x="7214" y="1640"/>
                  <a:pt x="7214" y="1640"/>
                </a:cubicBezTo>
                <a:cubicBezTo>
                  <a:pt x="7214" y="1640"/>
                  <a:pt x="7214" y="1641"/>
                  <a:pt x="7215" y="1642"/>
                </a:cubicBezTo>
                <a:cubicBezTo>
                  <a:pt x="7214" y="1642"/>
                  <a:pt x="7213" y="1641"/>
                  <a:pt x="7214" y="1641"/>
                </a:cubicBezTo>
                <a:cubicBezTo>
                  <a:pt x="7214" y="1641"/>
                  <a:pt x="7214" y="1640"/>
                  <a:pt x="7214" y="1640"/>
                </a:cubicBezTo>
                <a:cubicBezTo>
                  <a:pt x="7214" y="1640"/>
                  <a:pt x="7214" y="1640"/>
                  <a:pt x="7214" y="1640"/>
                </a:cubicBezTo>
                <a:cubicBezTo>
                  <a:pt x="7191" y="1643"/>
                  <a:pt x="7167" y="1640"/>
                  <a:pt x="7145" y="1641"/>
                </a:cubicBezTo>
                <a:cubicBezTo>
                  <a:pt x="7177" y="1641"/>
                  <a:pt x="7113" y="1672"/>
                  <a:pt x="7092" y="1672"/>
                </a:cubicBezTo>
                <a:cubicBezTo>
                  <a:pt x="7076" y="1659"/>
                  <a:pt x="7091" y="1698"/>
                  <a:pt x="7092" y="1704"/>
                </a:cubicBezTo>
                <a:cubicBezTo>
                  <a:pt x="7109" y="1707"/>
                  <a:pt x="7138" y="1707"/>
                  <a:pt x="7154" y="1705"/>
                </a:cubicBezTo>
                <a:cubicBezTo>
                  <a:pt x="7157" y="1705"/>
                  <a:pt x="7151" y="1738"/>
                  <a:pt x="7158" y="1738"/>
                </a:cubicBezTo>
                <a:close/>
                <a:moveTo>
                  <a:pt x="885" y="3240"/>
                </a:moveTo>
                <a:cubicBezTo>
                  <a:pt x="885" y="3235"/>
                  <a:pt x="863" y="3237"/>
                  <a:pt x="885" y="3240"/>
                </a:cubicBezTo>
                <a:close/>
                <a:moveTo>
                  <a:pt x="1080" y="3139"/>
                </a:moveTo>
                <a:cubicBezTo>
                  <a:pt x="1077" y="3137"/>
                  <a:pt x="1076" y="3137"/>
                  <a:pt x="1076" y="3138"/>
                </a:cubicBezTo>
                <a:cubicBezTo>
                  <a:pt x="1077" y="3139"/>
                  <a:pt x="1079" y="3139"/>
                  <a:pt x="1080" y="3139"/>
                </a:cubicBezTo>
                <a:close/>
                <a:moveTo>
                  <a:pt x="1843" y="2614"/>
                </a:moveTo>
                <a:cubicBezTo>
                  <a:pt x="1871" y="2614"/>
                  <a:pt x="1874" y="2614"/>
                  <a:pt x="1843" y="2614"/>
                </a:cubicBezTo>
                <a:close/>
                <a:moveTo>
                  <a:pt x="2075" y="2669"/>
                </a:moveTo>
                <a:cubicBezTo>
                  <a:pt x="2076" y="2661"/>
                  <a:pt x="2065" y="2659"/>
                  <a:pt x="2075" y="2669"/>
                </a:cubicBezTo>
                <a:close/>
                <a:moveTo>
                  <a:pt x="2101" y="2713"/>
                </a:moveTo>
                <a:cubicBezTo>
                  <a:pt x="2082" y="2711"/>
                  <a:pt x="2084" y="2727"/>
                  <a:pt x="2101" y="2713"/>
                </a:cubicBezTo>
                <a:close/>
                <a:moveTo>
                  <a:pt x="2099" y="2646"/>
                </a:moveTo>
                <a:cubicBezTo>
                  <a:pt x="2099" y="2640"/>
                  <a:pt x="2069" y="2671"/>
                  <a:pt x="2099" y="2646"/>
                </a:cubicBezTo>
                <a:close/>
                <a:moveTo>
                  <a:pt x="2151" y="1568"/>
                </a:moveTo>
                <a:cubicBezTo>
                  <a:pt x="2151" y="1565"/>
                  <a:pt x="2131" y="1561"/>
                  <a:pt x="2151" y="1568"/>
                </a:cubicBezTo>
                <a:close/>
                <a:moveTo>
                  <a:pt x="2849" y="2751"/>
                </a:moveTo>
                <a:cubicBezTo>
                  <a:pt x="2846" y="2752"/>
                  <a:pt x="2850" y="2756"/>
                  <a:pt x="2852" y="2760"/>
                </a:cubicBezTo>
                <a:cubicBezTo>
                  <a:pt x="2855" y="2758"/>
                  <a:pt x="2856" y="2754"/>
                  <a:pt x="2849" y="2751"/>
                </a:cubicBezTo>
                <a:close/>
                <a:moveTo>
                  <a:pt x="3285" y="1639"/>
                </a:moveTo>
                <a:cubicBezTo>
                  <a:pt x="3284" y="1639"/>
                  <a:pt x="3280" y="1639"/>
                  <a:pt x="3275" y="1641"/>
                </a:cubicBezTo>
                <a:cubicBezTo>
                  <a:pt x="3278" y="1640"/>
                  <a:pt x="3281" y="1640"/>
                  <a:pt x="3285" y="1639"/>
                </a:cubicBezTo>
                <a:close/>
                <a:moveTo>
                  <a:pt x="3330" y="2981"/>
                </a:moveTo>
                <a:cubicBezTo>
                  <a:pt x="3323" y="2967"/>
                  <a:pt x="3318" y="3002"/>
                  <a:pt x="3330" y="2981"/>
                </a:cubicBezTo>
                <a:close/>
                <a:moveTo>
                  <a:pt x="3332" y="3007"/>
                </a:moveTo>
                <a:cubicBezTo>
                  <a:pt x="3357" y="3013"/>
                  <a:pt x="3314" y="3047"/>
                  <a:pt x="3341" y="3040"/>
                </a:cubicBezTo>
                <a:cubicBezTo>
                  <a:pt x="3343" y="3021"/>
                  <a:pt x="3341" y="2999"/>
                  <a:pt x="3332" y="3007"/>
                </a:cubicBezTo>
                <a:close/>
                <a:moveTo>
                  <a:pt x="3404" y="3048"/>
                </a:moveTo>
                <a:cubicBezTo>
                  <a:pt x="3404" y="3058"/>
                  <a:pt x="3397" y="3067"/>
                  <a:pt x="3389" y="3077"/>
                </a:cubicBezTo>
                <a:cubicBezTo>
                  <a:pt x="3400" y="3076"/>
                  <a:pt x="3409" y="3077"/>
                  <a:pt x="3410" y="3076"/>
                </a:cubicBezTo>
                <a:cubicBezTo>
                  <a:pt x="3411" y="3077"/>
                  <a:pt x="3413" y="3045"/>
                  <a:pt x="3404" y="3048"/>
                </a:cubicBezTo>
                <a:close/>
                <a:moveTo>
                  <a:pt x="3446" y="3040"/>
                </a:moveTo>
                <a:cubicBezTo>
                  <a:pt x="3446" y="3015"/>
                  <a:pt x="3425" y="3029"/>
                  <a:pt x="3446" y="3040"/>
                </a:cubicBezTo>
                <a:close/>
                <a:moveTo>
                  <a:pt x="3602" y="3259"/>
                </a:moveTo>
                <a:cubicBezTo>
                  <a:pt x="3602" y="3254"/>
                  <a:pt x="3588" y="3254"/>
                  <a:pt x="3602" y="3259"/>
                </a:cubicBezTo>
                <a:close/>
                <a:moveTo>
                  <a:pt x="3739" y="3345"/>
                </a:moveTo>
                <a:cubicBezTo>
                  <a:pt x="3736" y="3345"/>
                  <a:pt x="3733" y="3344"/>
                  <a:pt x="3731" y="3340"/>
                </a:cubicBezTo>
                <a:cubicBezTo>
                  <a:pt x="3732" y="3336"/>
                  <a:pt x="3731" y="3383"/>
                  <a:pt x="3728" y="3383"/>
                </a:cubicBezTo>
                <a:cubicBezTo>
                  <a:pt x="3730" y="3381"/>
                  <a:pt x="3751" y="3416"/>
                  <a:pt x="3739" y="3345"/>
                </a:cubicBezTo>
                <a:close/>
                <a:moveTo>
                  <a:pt x="3836" y="1606"/>
                </a:moveTo>
                <a:cubicBezTo>
                  <a:pt x="3836" y="1603"/>
                  <a:pt x="3817" y="1597"/>
                  <a:pt x="3836" y="1606"/>
                </a:cubicBezTo>
                <a:close/>
                <a:moveTo>
                  <a:pt x="3858" y="3576"/>
                </a:moveTo>
                <a:cubicBezTo>
                  <a:pt x="3865" y="3571"/>
                  <a:pt x="3858" y="3572"/>
                  <a:pt x="3858" y="3576"/>
                </a:cubicBezTo>
                <a:close/>
                <a:moveTo>
                  <a:pt x="4441" y="4066"/>
                </a:moveTo>
                <a:cubicBezTo>
                  <a:pt x="4441" y="4066"/>
                  <a:pt x="4440" y="4066"/>
                  <a:pt x="4440" y="4066"/>
                </a:cubicBezTo>
                <a:cubicBezTo>
                  <a:pt x="4440" y="4066"/>
                  <a:pt x="4440" y="4067"/>
                  <a:pt x="4440" y="4067"/>
                </a:cubicBezTo>
                <a:cubicBezTo>
                  <a:pt x="4441" y="4066"/>
                  <a:pt x="4442" y="4066"/>
                  <a:pt x="4441" y="4066"/>
                </a:cubicBezTo>
                <a:close/>
                <a:moveTo>
                  <a:pt x="5428" y="6288"/>
                </a:moveTo>
                <a:cubicBezTo>
                  <a:pt x="5425" y="6294"/>
                  <a:pt x="5430" y="6300"/>
                  <a:pt x="5428" y="6288"/>
                </a:cubicBezTo>
                <a:close/>
                <a:moveTo>
                  <a:pt x="5808" y="1828"/>
                </a:moveTo>
                <a:cubicBezTo>
                  <a:pt x="5808" y="1828"/>
                  <a:pt x="5808" y="1828"/>
                  <a:pt x="5806" y="1828"/>
                </a:cubicBezTo>
                <a:cubicBezTo>
                  <a:pt x="5805" y="1828"/>
                  <a:pt x="5804" y="1828"/>
                  <a:pt x="5803" y="1828"/>
                </a:cubicBezTo>
                <a:cubicBezTo>
                  <a:pt x="5801" y="1828"/>
                  <a:pt x="5800" y="1827"/>
                  <a:pt x="5799" y="1827"/>
                </a:cubicBezTo>
                <a:cubicBezTo>
                  <a:pt x="5788" y="1825"/>
                  <a:pt x="5767" y="1820"/>
                  <a:pt x="5751" y="1811"/>
                </a:cubicBezTo>
                <a:cubicBezTo>
                  <a:pt x="5743" y="1817"/>
                  <a:pt x="5735" y="1822"/>
                  <a:pt x="5729" y="1824"/>
                </a:cubicBezTo>
                <a:cubicBezTo>
                  <a:pt x="5740" y="1827"/>
                  <a:pt x="5751" y="1826"/>
                  <a:pt x="5755" y="1838"/>
                </a:cubicBezTo>
                <a:cubicBezTo>
                  <a:pt x="5768" y="1833"/>
                  <a:pt x="5802" y="1829"/>
                  <a:pt x="5808" y="1828"/>
                </a:cubicBezTo>
                <a:close/>
                <a:moveTo>
                  <a:pt x="5817" y="1856"/>
                </a:moveTo>
                <a:cubicBezTo>
                  <a:pt x="5817" y="1856"/>
                  <a:pt x="5817" y="1856"/>
                  <a:pt x="5817" y="1856"/>
                </a:cubicBezTo>
                <a:cubicBezTo>
                  <a:pt x="5814" y="1855"/>
                  <a:pt x="5814" y="1855"/>
                  <a:pt x="5817" y="1856"/>
                </a:cubicBezTo>
                <a:close/>
                <a:moveTo>
                  <a:pt x="6230" y="1782"/>
                </a:moveTo>
                <a:cubicBezTo>
                  <a:pt x="6232" y="1780"/>
                  <a:pt x="6234" y="1777"/>
                  <a:pt x="6230" y="1782"/>
                </a:cubicBezTo>
                <a:close/>
                <a:moveTo>
                  <a:pt x="7782" y="7756"/>
                </a:moveTo>
                <a:cubicBezTo>
                  <a:pt x="7778" y="7756"/>
                  <a:pt x="7778" y="7752"/>
                  <a:pt x="7778" y="7747"/>
                </a:cubicBezTo>
                <a:cubicBezTo>
                  <a:pt x="7773" y="7753"/>
                  <a:pt x="7768" y="7756"/>
                  <a:pt x="7766" y="7756"/>
                </a:cubicBezTo>
                <a:cubicBezTo>
                  <a:pt x="7771" y="7757"/>
                  <a:pt x="7777" y="7756"/>
                  <a:pt x="7782" y="7756"/>
                </a:cubicBezTo>
                <a:close/>
                <a:moveTo>
                  <a:pt x="7872" y="8068"/>
                </a:moveTo>
                <a:cubicBezTo>
                  <a:pt x="7871" y="8069"/>
                  <a:pt x="7870" y="8068"/>
                  <a:pt x="7870" y="8069"/>
                </a:cubicBezTo>
                <a:cubicBezTo>
                  <a:pt x="7872" y="8073"/>
                  <a:pt x="7873" y="8073"/>
                  <a:pt x="7872" y="8068"/>
                </a:cubicBezTo>
                <a:close/>
                <a:moveTo>
                  <a:pt x="7885" y="8068"/>
                </a:moveTo>
                <a:cubicBezTo>
                  <a:pt x="7890" y="8071"/>
                  <a:pt x="7895" y="8068"/>
                  <a:pt x="7885" y="8068"/>
                </a:cubicBezTo>
                <a:close/>
                <a:moveTo>
                  <a:pt x="8419" y="8637"/>
                </a:moveTo>
                <a:cubicBezTo>
                  <a:pt x="8418" y="8637"/>
                  <a:pt x="8418" y="8637"/>
                  <a:pt x="8418" y="8637"/>
                </a:cubicBezTo>
                <a:cubicBezTo>
                  <a:pt x="8417" y="8640"/>
                  <a:pt x="8418" y="8640"/>
                  <a:pt x="8419" y="8637"/>
                </a:cubicBezTo>
                <a:close/>
                <a:moveTo>
                  <a:pt x="8454" y="8685"/>
                </a:moveTo>
                <a:cubicBezTo>
                  <a:pt x="8457" y="8682"/>
                  <a:pt x="8454" y="8685"/>
                  <a:pt x="8454" y="8685"/>
                </a:cubicBezTo>
                <a:close/>
                <a:moveTo>
                  <a:pt x="9301" y="14403"/>
                </a:moveTo>
                <a:cubicBezTo>
                  <a:pt x="9308" y="14403"/>
                  <a:pt x="9300" y="14390"/>
                  <a:pt x="9301" y="14403"/>
                </a:cubicBezTo>
                <a:close/>
                <a:moveTo>
                  <a:pt x="9117" y="14997"/>
                </a:moveTo>
                <a:cubicBezTo>
                  <a:pt x="9120" y="15016"/>
                  <a:pt x="9119" y="14998"/>
                  <a:pt x="9117" y="14997"/>
                </a:cubicBezTo>
                <a:close/>
                <a:moveTo>
                  <a:pt x="9214" y="15588"/>
                </a:moveTo>
                <a:cubicBezTo>
                  <a:pt x="9214" y="15584"/>
                  <a:pt x="9212" y="15584"/>
                  <a:pt x="9208" y="15586"/>
                </a:cubicBezTo>
                <a:cubicBezTo>
                  <a:pt x="9210" y="15587"/>
                  <a:pt x="9212" y="15587"/>
                  <a:pt x="9214" y="15588"/>
                </a:cubicBezTo>
                <a:close/>
                <a:moveTo>
                  <a:pt x="10075" y="14432"/>
                </a:moveTo>
                <a:cubicBezTo>
                  <a:pt x="10086" y="14438"/>
                  <a:pt x="10111" y="14443"/>
                  <a:pt x="10126" y="14448"/>
                </a:cubicBezTo>
                <a:cubicBezTo>
                  <a:pt x="10116" y="14438"/>
                  <a:pt x="10118" y="14411"/>
                  <a:pt x="10075" y="14432"/>
                </a:cubicBezTo>
                <a:close/>
                <a:moveTo>
                  <a:pt x="10368" y="8428"/>
                </a:moveTo>
                <a:cubicBezTo>
                  <a:pt x="10378" y="8417"/>
                  <a:pt x="10427" y="8352"/>
                  <a:pt x="10366" y="8352"/>
                </a:cubicBezTo>
                <a:cubicBezTo>
                  <a:pt x="10330" y="8364"/>
                  <a:pt x="10335" y="8386"/>
                  <a:pt x="10293" y="8386"/>
                </a:cubicBezTo>
                <a:cubicBezTo>
                  <a:pt x="10303" y="8386"/>
                  <a:pt x="10303" y="8386"/>
                  <a:pt x="10303" y="8386"/>
                </a:cubicBezTo>
                <a:cubicBezTo>
                  <a:pt x="10321" y="8386"/>
                  <a:pt x="10328" y="8427"/>
                  <a:pt x="10368" y="8428"/>
                </a:cubicBezTo>
                <a:close/>
                <a:moveTo>
                  <a:pt x="11990" y="9719"/>
                </a:moveTo>
                <a:cubicBezTo>
                  <a:pt x="11990" y="9720"/>
                  <a:pt x="11990" y="9720"/>
                  <a:pt x="11990" y="9721"/>
                </a:cubicBezTo>
                <a:cubicBezTo>
                  <a:pt x="11991" y="9720"/>
                  <a:pt x="11992" y="9719"/>
                  <a:pt x="11990" y="9719"/>
                </a:cubicBezTo>
                <a:close/>
                <a:moveTo>
                  <a:pt x="3255" y="3076"/>
                </a:moveTo>
                <a:cubicBezTo>
                  <a:pt x="3256" y="3077"/>
                  <a:pt x="3257" y="3078"/>
                  <a:pt x="3259" y="3077"/>
                </a:cubicBezTo>
                <a:cubicBezTo>
                  <a:pt x="3260" y="3077"/>
                  <a:pt x="3260" y="3077"/>
                  <a:pt x="3260" y="3076"/>
                </a:cubicBezTo>
                <a:cubicBezTo>
                  <a:pt x="3259" y="3076"/>
                  <a:pt x="3257" y="3076"/>
                  <a:pt x="3255" y="3076"/>
                </a:cubicBezTo>
                <a:close/>
                <a:moveTo>
                  <a:pt x="8340" y="4801"/>
                </a:moveTo>
                <a:cubicBezTo>
                  <a:pt x="8339" y="4810"/>
                  <a:pt x="8341" y="4809"/>
                  <a:pt x="8346" y="4797"/>
                </a:cubicBezTo>
                <a:cubicBezTo>
                  <a:pt x="8343" y="4798"/>
                  <a:pt x="8340" y="4799"/>
                  <a:pt x="8340" y="4801"/>
                </a:cubicBezTo>
                <a:close/>
                <a:moveTo>
                  <a:pt x="8347" y="4797"/>
                </a:moveTo>
                <a:cubicBezTo>
                  <a:pt x="8348" y="4795"/>
                  <a:pt x="8348" y="4794"/>
                  <a:pt x="8348" y="4792"/>
                </a:cubicBezTo>
                <a:cubicBezTo>
                  <a:pt x="8347" y="4794"/>
                  <a:pt x="8347" y="4795"/>
                  <a:pt x="8346" y="4797"/>
                </a:cubicBezTo>
                <a:cubicBezTo>
                  <a:pt x="8347" y="4797"/>
                  <a:pt x="8347" y="4797"/>
                  <a:pt x="8347" y="4797"/>
                </a:cubicBezTo>
                <a:close/>
                <a:moveTo>
                  <a:pt x="5881" y="1827"/>
                </a:moveTo>
                <a:cubicBezTo>
                  <a:pt x="5879" y="1825"/>
                  <a:pt x="5877" y="1824"/>
                  <a:pt x="5876" y="1823"/>
                </a:cubicBezTo>
                <a:cubicBezTo>
                  <a:pt x="5873" y="1826"/>
                  <a:pt x="5874" y="1828"/>
                  <a:pt x="5883" y="1828"/>
                </a:cubicBezTo>
                <a:cubicBezTo>
                  <a:pt x="5883" y="1828"/>
                  <a:pt x="5882" y="1828"/>
                  <a:pt x="5882" y="1828"/>
                </a:cubicBezTo>
                <a:cubicBezTo>
                  <a:pt x="5883" y="1828"/>
                  <a:pt x="5883" y="1828"/>
                  <a:pt x="5884" y="1828"/>
                </a:cubicBezTo>
                <a:cubicBezTo>
                  <a:pt x="5883" y="1827"/>
                  <a:pt x="5882" y="1827"/>
                  <a:pt x="5881" y="1827"/>
                </a:cubicBezTo>
                <a:close/>
                <a:moveTo>
                  <a:pt x="8402" y="4636"/>
                </a:moveTo>
                <a:cubicBezTo>
                  <a:pt x="8402" y="4636"/>
                  <a:pt x="8403" y="4637"/>
                  <a:pt x="8405" y="4637"/>
                </a:cubicBezTo>
                <a:cubicBezTo>
                  <a:pt x="8404" y="4633"/>
                  <a:pt x="8404" y="4632"/>
                  <a:pt x="8402" y="4636"/>
                </a:cubicBezTo>
                <a:close/>
                <a:moveTo>
                  <a:pt x="9008" y="5348"/>
                </a:moveTo>
                <a:cubicBezTo>
                  <a:pt x="9007" y="5350"/>
                  <a:pt x="9005" y="5352"/>
                  <a:pt x="9003" y="5354"/>
                </a:cubicBezTo>
                <a:cubicBezTo>
                  <a:pt x="9006" y="5354"/>
                  <a:pt x="9007" y="5352"/>
                  <a:pt x="9008" y="5348"/>
                </a:cubicBezTo>
                <a:close/>
                <a:moveTo>
                  <a:pt x="9578" y="4855"/>
                </a:moveTo>
                <a:cubicBezTo>
                  <a:pt x="9595" y="4855"/>
                  <a:pt x="9591" y="4847"/>
                  <a:pt x="9581" y="4840"/>
                </a:cubicBezTo>
                <a:cubicBezTo>
                  <a:pt x="9580" y="4844"/>
                  <a:pt x="9579" y="4849"/>
                  <a:pt x="9578" y="4855"/>
                </a:cubicBezTo>
                <a:close/>
                <a:moveTo>
                  <a:pt x="7778" y="6140"/>
                </a:moveTo>
                <a:cubicBezTo>
                  <a:pt x="7747" y="6140"/>
                  <a:pt x="7747" y="6140"/>
                  <a:pt x="7747" y="6140"/>
                </a:cubicBezTo>
                <a:cubicBezTo>
                  <a:pt x="7748" y="6168"/>
                  <a:pt x="7751" y="6180"/>
                  <a:pt x="7748" y="6192"/>
                </a:cubicBezTo>
                <a:cubicBezTo>
                  <a:pt x="7757" y="6180"/>
                  <a:pt x="7771" y="6158"/>
                  <a:pt x="7778" y="6140"/>
                </a:cubicBezTo>
                <a:close/>
                <a:moveTo>
                  <a:pt x="9432" y="4881"/>
                </a:moveTo>
                <a:cubicBezTo>
                  <a:pt x="9432" y="4879"/>
                  <a:pt x="9432" y="4878"/>
                  <a:pt x="9432" y="4876"/>
                </a:cubicBezTo>
                <a:cubicBezTo>
                  <a:pt x="9432" y="4878"/>
                  <a:pt x="9432" y="4879"/>
                  <a:pt x="9432" y="4881"/>
                </a:cubicBezTo>
                <a:close/>
                <a:moveTo>
                  <a:pt x="9433" y="4886"/>
                </a:moveTo>
                <a:cubicBezTo>
                  <a:pt x="9433" y="4886"/>
                  <a:pt x="9432" y="4884"/>
                  <a:pt x="9432" y="4882"/>
                </a:cubicBezTo>
                <a:cubicBezTo>
                  <a:pt x="9432" y="4882"/>
                  <a:pt x="9432" y="4882"/>
                  <a:pt x="9432" y="4882"/>
                </a:cubicBezTo>
                <a:cubicBezTo>
                  <a:pt x="9432" y="4882"/>
                  <a:pt x="9432" y="4881"/>
                  <a:pt x="9432" y="4881"/>
                </a:cubicBezTo>
                <a:cubicBezTo>
                  <a:pt x="9432" y="4881"/>
                  <a:pt x="9432" y="4882"/>
                  <a:pt x="9432" y="4882"/>
                </a:cubicBezTo>
                <a:cubicBezTo>
                  <a:pt x="9423" y="4886"/>
                  <a:pt x="9423" y="4887"/>
                  <a:pt x="9433" y="4886"/>
                </a:cubicBezTo>
                <a:close/>
                <a:moveTo>
                  <a:pt x="8911" y="8589"/>
                </a:moveTo>
                <a:cubicBezTo>
                  <a:pt x="8906" y="8583"/>
                  <a:pt x="8902" y="8583"/>
                  <a:pt x="8902" y="8599"/>
                </a:cubicBezTo>
                <a:cubicBezTo>
                  <a:pt x="8905" y="8595"/>
                  <a:pt x="8908" y="8592"/>
                  <a:pt x="8911" y="8589"/>
                </a:cubicBezTo>
                <a:close/>
                <a:moveTo>
                  <a:pt x="8777" y="8474"/>
                </a:moveTo>
                <a:cubicBezTo>
                  <a:pt x="8777" y="8473"/>
                  <a:pt x="8776" y="8473"/>
                  <a:pt x="8776" y="8474"/>
                </a:cubicBezTo>
                <a:cubicBezTo>
                  <a:pt x="8776" y="8474"/>
                  <a:pt x="8776" y="8474"/>
                  <a:pt x="8777" y="8474"/>
                </a:cubicBezTo>
                <a:close/>
                <a:moveTo>
                  <a:pt x="9590" y="8162"/>
                </a:moveTo>
                <a:cubicBezTo>
                  <a:pt x="9585" y="8162"/>
                  <a:pt x="9584" y="8165"/>
                  <a:pt x="9587" y="8170"/>
                </a:cubicBezTo>
                <a:cubicBezTo>
                  <a:pt x="9588" y="8167"/>
                  <a:pt x="9589" y="8165"/>
                  <a:pt x="9590" y="8162"/>
                </a:cubicBezTo>
                <a:close/>
                <a:moveTo>
                  <a:pt x="1510" y="2795"/>
                </a:moveTo>
                <a:cubicBezTo>
                  <a:pt x="1510" y="2795"/>
                  <a:pt x="1509" y="2795"/>
                  <a:pt x="1508" y="2795"/>
                </a:cubicBezTo>
                <a:cubicBezTo>
                  <a:pt x="1509" y="2795"/>
                  <a:pt x="1509" y="2795"/>
                  <a:pt x="1509" y="2795"/>
                </a:cubicBezTo>
                <a:cubicBezTo>
                  <a:pt x="1509" y="2795"/>
                  <a:pt x="1510" y="2795"/>
                  <a:pt x="1510" y="2795"/>
                </a:cubicBezTo>
                <a:close/>
                <a:moveTo>
                  <a:pt x="883" y="2888"/>
                </a:moveTo>
                <a:cubicBezTo>
                  <a:pt x="883" y="2889"/>
                  <a:pt x="882" y="2889"/>
                  <a:pt x="880" y="2889"/>
                </a:cubicBezTo>
                <a:cubicBezTo>
                  <a:pt x="879" y="2892"/>
                  <a:pt x="880" y="2894"/>
                  <a:pt x="883" y="2888"/>
                </a:cubicBezTo>
                <a:close/>
                <a:moveTo>
                  <a:pt x="1538" y="2797"/>
                </a:moveTo>
                <a:cubicBezTo>
                  <a:pt x="1538" y="2793"/>
                  <a:pt x="1515" y="2798"/>
                  <a:pt x="1509" y="2795"/>
                </a:cubicBezTo>
                <a:cubicBezTo>
                  <a:pt x="1483" y="2803"/>
                  <a:pt x="1534" y="2825"/>
                  <a:pt x="1537" y="2827"/>
                </a:cubicBezTo>
                <a:cubicBezTo>
                  <a:pt x="1539" y="2826"/>
                  <a:pt x="1539" y="2797"/>
                  <a:pt x="1538" y="2797"/>
                </a:cubicBezTo>
                <a:close/>
                <a:moveTo>
                  <a:pt x="6150" y="7193"/>
                </a:moveTo>
                <a:cubicBezTo>
                  <a:pt x="6150" y="7193"/>
                  <a:pt x="6149" y="7194"/>
                  <a:pt x="6149" y="7195"/>
                </a:cubicBezTo>
                <a:cubicBezTo>
                  <a:pt x="6148" y="7196"/>
                  <a:pt x="6149" y="7195"/>
                  <a:pt x="6150" y="7193"/>
                </a:cubicBezTo>
                <a:close/>
                <a:moveTo>
                  <a:pt x="8587" y="8630"/>
                </a:moveTo>
                <a:cubicBezTo>
                  <a:pt x="8587" y="8630"/>
                  <a:pt x="8587" y="8630"/>
                  <a:pt x="8586" y="8630"/>
                </a:cubicBezTo>
                <a:cubicBezTo>
                  <a:pt x="8590" y="8630"/>
                  <a:pt x="8591" y="8629"/>
                  <a:pt x="8587" y="8630"/>
                </a:cubicBezTo>
                <a:close/>
                <a:moveTo>
                  <a:pt x="1203" y="3108"/>
                </a:moveTo>
                <a:cubicBezTo>
                  <a:pt x="1198" y="3107"/>
                  <a:pt x="1195" y="3106"/>
                  <a:pt x="1195" y="3105"/>
                </a:cubicBezTo>
                <a:cubicBezTo>
                  <a:pt x="1196" y="3107"/>
                  <a:pt x="1198" y="3108"/>
                  <a:pt x="1203" y="3108"/>
                </a:cubicBezTo>
                <a:close/>
                <a:moveTo>
                  <a:pt x="976" y="3295"/>
                </a:moveTo>
                <a:cubicBezTo>
                  <a:pt x="977" y="3294"/>
                  <a:pt x="977" y="3293"/>
                  <a:pt x="977" y="3292"/>
                </a:cubicBezTo>
                <a:cubicBezTo>
                  <a:pt x="972" y="3294"/>
                  <a:pt x="974" y="3295"/>
                  <a:pt x="976" y="3295"/>
                </a:cubicBezTo>
                <a:close/>
                <a:moveTo>
                  <a:pt x="9180" y="15643"/>
                </a:moveTo>
                <a:cubicBezTo>
                  <a:pt x="9179" y="15647"/>
                  <a:pt x="9180" y="15650"/>
                  <a:pt x="9188" y="15650"/>
                </a:cubicBezTo>
                <a:cubicBezTo>
                  <a:pt x="9188" y="15650"/>
                  <a:pt x="9184" y="15647"/>
                  <a:pt x="9180" y="15643"/>
                </a:cubicBezTo>
                <a:close/>
                <a:moveTo>
                  <a:pt x="5625" y="6602"/>
                </a:moveTo>
                <a:cubicBezTo>
                  <a:pt x="5624" y="6602"/>
                  <a:pt x="5623" y="6602"/>
                  <a:pt x="5622" y="6602"/>
                </a:cubicBezTo>
                <a:cubicBezTo>
                  <a:pt x="5622" y="6604"/>
                  <a:pt x="5622" y="6606"/>
                  <a:pt x="5622" y="6608"/>
                </a:cubicBezTo>
                <a:cubicBezTo>
                  <a:pt x="5623" y="6608"/>
                  <a:pt x="5624" y="6606"/>
                  <a:pt x="5625" y="6603"/>
                </a:cubicBezTo>
                <a:cubicBezTo>
                  <a:pt x="5625" y="6605"/>
                  <a:pt x="5626" y="6604"/>
                  <a:pt x="5625" y="6603"/>
                </a:cubicBezTo>
                <a:cubicBezTo>
                  <a:pt x="5625" y="6601"/>
                  <a:pt x="5626" y="6598"/>
                  <a:pt x="5626" y="6596"/>
                </a:cubicBezTo>
                <a:cubicBezTo>
                  <a:pt x="5625" y="6599"/>
                  <a:pt x="5625" y="6601"/>
                  <a:pt x="5625" y="6602"/>
                </a:cubicBezTo>
                <a:close/>
                <a:moveTo>
                  <a:pt x="10017" y="2179"/>
                </a:moveTo>
                <a:cubicBezTo>
                  <a:pt x="10022" y="2179"/>
                  <a:pt x="10025" y="2178"/>
                  <a:pt x="10025" y="2176"/>
                </a:cubicBezTo>
                <a:cubicBezTo>
                  <a:pt x="10019" y="2166"/>
                  <a:pt x="10012" y="2170"/>
                  <a:pt x="10017" y="2179"/>
                </a:cubicBezTo>
                <a:close/>
                <a:moveTo>
                  <a:pt x="3954" y="3825"/>
                </a:moveTo>
                <a:cubicBezTo>
                  <a:pt x="3945" y="3823"/>
                  <a:pt x="3941" y="3821"/>
                  <a:pt x="3940" y="3821"/>
                </a:cubicBezTo>
                <a:cubicBezTo>
                  <a:pt x="3942" y="3823"/>
                  <a:pt x="3946" y="3825"/>
                  <a:pt x="3954" y="3825"/>
                </a:cubicBezTo>
                <a:close/>
                <a:moveTo>
                  <a:pt x="5216" y="6321"/>
                </a:moveTo>
                <a:cubicBezTo>
                  <a:pt x="5218" y="6326"/>
                  <a:pt x="5219" y="6329"/>
                  <a:pt x="5221" y="6333"/>
                </a:cubicBezTo>
                <a:cubicBezTo>
                  <a:pt x="5224" y="6326"/>
                  <a:pt x="5224" y="6321"/>
                  <a:pt x="5216" y="6321"/>
                </a:cubicBezTo>
                <a:close/>
                <a:moveTo>
                  <a:pt x="2163" y="2701"/>
                </a:moveTo>
                <a:cubicBezTo>
                  <a:pt x="2162" y="2703"/>
                  <a:pt x="2161" y="2704"/>
                  <a:pt x="2162" y="2703"/>
                </a:cubicBezTo>
                <a:cubicBezTo>
                  <a:pt x="2162" y="2702"/>
                  <a:pt x="2163" y="2702"/>
                  <a:pt x="2163" y="2701"/>
                </a:cubicBezTo>
                <a:close/>
                <a:moveTo>
                  <a:pt x="6157" y="7164"/>
                </a:moveTo>
                <a:cubicBezTo>
                  <a:pt x="6146" y="7164"/>
                  <a:pt x="6153" y="7166"/>
                  <a:pt x="6163" y="7167"/>
                </a:cubicBezTo>
                <a:cubicBezTo>
                  <a:pt x="6162" y="7165"/>
                  <a:pt x="6160" y="7164"/>
                  <a:pt x="6157" y="7164"/>
                </a:cubicBezTo>
                <a:close/>
                <a:moveTo>
                  <a:pt x="9739" y="15556"/>
                </a:moveTo>
                <a:cubicBezTo>
                  <a:pt x="9727" y="15535"/>
                  <a:pt x="9712" y="15528"/>
                  <a:pt x="9692" y="15526"/>
                </a:cubicBezTo>
                <a:cubicBezTo>
                  <a:pt x="9699" y="15544"/>
                  <a:pt x="9713" y="15556"/>
                  <a:pt x="9739" y="15556"/>
                </a:cubicBezTo>
                <a:close/>
                <a:moveTo>
                  <a:pt x="7685" y="1127"/>
                </a:moveTo>
                <a:cubicBezTo>
                  <a:pt x="7682" y="1129"/>
                  <a:pt x="7680" y="1131"/>
                  <a:pt x="7677" y="1133"/>
                </a:cubicBezTo>
                <a:cubicBezTo>
                  <a:pt x="7682" y="1132"/>
                  <a:pt x="7685" y="1130"/>
                  <a:pt x="7685" y="1127"/>
                </a:cubicBezTo>
                <a:close/>
                <a:moveTo>
                  <a:pt x="7004" y="1496"/>
                </a:moveTo>
                <a:cubicBezTo>
                  <a:pt x="7002" y="1495"/>
                  <a:pt x="7001" y="1494"/>
                  <a:pt x="6998" y="1493"/>
                </a:cubicBezTo>
                <a:cubicBezTo>
                  <a:pt x="6998" y="1499"/>
                  <a:pt x="7001" y="1499"/>
                  <a:pt x="7004" y="1496"/>
                </a:cubicBezTo>
                <a:close/>
                <a:moveTo>
                  <a:pt x="7456" y="1516"/>
                </a:moveTo>
                <a:cubicBezTo>
                  <a:pt x="7462" y="1521"/>
                  <a:pt x="7466" y="1523"/>
                  <a:pt x="7466" y="1521"/>
                </a:cubicBezTo>
                <a:cubicBezTo>
                  <a:pt x="7462" y="1518"/>
                  <a:pt x="7458" y="1517"/>
                  <a:pt x="7456" y="1516"/>
                </a:cubicBezTo>
                <a:close/>
                <a:moveTo>
                  <a:pt x="10368" y="2045"/>
                </a:moveTo>
                <a:cubicBezTo>
                  <a:pt x="10370" y="2041"/>
                  <a:pt x="10368" y="2042"/>
                  <a:pt x="10364" y="2046"/>
                </a:cubicBezTo>
                <a:cubicBezTo>
                  <a:pt x="10366" y="2048"/>
                  <a:pt x="10368" y="2048"/>
                  <a:pt x="10368" y="2045"/>
                </a:cubicBezTo>
                <a:close/>
                <a:moveTo>
                  <a:pt x="7622" y="1379"/>
                </a:moveTo>
                <a:cubicBezTo>
                  <a:pt x="7623" y="1378"/>
                  <a:pt x="7624" y="1377"/>
                  <a:pt x="7626" y="1374"/>
                </a:cubicBezTo>
                <a:cubicBezTo>
                  <a:pt x="7624" y="1374"/>
                  <a:pt x="7622" y="1375"/>
                  <a:pt x="7622" y="1379"/>
                </a:cubicBezTo>
                <a:close/>
                <a:moveTo>
                  <a:pt x="8090" y="1610"/>
                </a:moveTo>
                <a:cubicBezTo>
                  <a:pt x="8037" y="1614"/>
                  <a:pt x="8067" y="1617"/>
                  <a:pt x="8091" y="1613"/>
                </a:cubicBezTo>
                <a:cubicBezTo>
                  <a:pt x="8091" y="1612"/>
                  <a:pt x="8091" y="1611"/>
                  <a:pt x="8090" y="1610"/>
                </a:cubicBezTo>
                <a:close/>
                <a:moveTo>
                  <a:pt x="323" y="2484"/>
                </a:moveTo>
                <a:cubicBezTo>
                  <a:pt x="315" y="2484"/>
                  <a:pt x="314" y="2487"/>
                  <a:pt x="317" y="2492"/>
                </a:cubicBezTo>
                <a:cubicBezTo>
                  <a:pt x="319" y="2489"/>
                  <a:pt x="321" y="2487"/>
                  <a:pt x="323" y="2484"/>
                </a:cubicBezTo>
                <a:close/>
                <a:moveTo>
                  <a:pt x="2025" y="1518"/>
                </a:moveTo>
                <a:cubicBezTo>
                  <a:pt x="2026" y="1517"/>
                  <a:pt x="2027" y="1517"/>
                  <a:pt x="2028" y="1516"/>
                </a:cubicBezTo>
                <a:cubicBezTo>
                  <a:pt x="2025" y="1516"/>
                  <a:pt x="2024" y="1517"/>
                  <a:pt x="2025" y="1518"/>
                </a:cubicBezTo>
                <a:close/>
                <a:moveTo>
                  <a:pt x="1850" y="1516"/>
                </a:moveTo>
                <a:cubicBezTo>
                  <a:pt x="1853" y="1516"/>
                  <a:pt x="1856" y="1517"/>
                  <a:pt x="1858" y="1516"/>
                </a:cubicBezTo>
                <a:cubicBezTo>
                  <a:pt x="1857" y="1516"/>
                  <a:pt x="1854" y="1516"/>
                  <a:pt x="1850" y="1516"/>
                </a:cubicBezTo>
                <a:close/>
                <a:moveTo>
                  <a:pt x="363" y="2671"/>
                </a:moveTo>
                <a:cubicBezTo>
                  <a:pt x="358" y="2672"/>
                  <a:pt x="355" y="2672"/>
                  <a:pt x="353" y="2670"/>
                </a:cubicBezTo>
                <a:cubicBezTo>
                  <a:pt x="355" y="2676"/>
                  <a:pt x="359" y="2677"/>
                  <a:pt x="364" y="2674"/>
                </a:cubicBezTo>
                <a:cubicBezTo>
                  <a:pt x="364" y="2673"/>
                  <a:pt x="364" y="2672"/>
                  <a:pt x="363" y="2671"/>
                </a:cubicBezTo>
                <a:close/>
                <a:moveTo>
                  <a:pt x="2100" y="1548"/>
                </a:moveTo>
                <a:cubicBezTo>
                  <a:pt x="2098" y="1546"/>
                  <a:pt x="2097" y="1546"/>
                  <a:pt x="2096" y="1546"/>
                </a:cubicBezTo>
                <a:cubicBezTo>
                  <a:pt x="2099" y="1547"/>
                  <a:pt x="2100" y="1548"/>
                  <a:pt x="2100" y="1548"/>
                </a:cubicBezTo>
                <a:close/>
                <a:moveTo>
                  <a:pt x="5782" y="1792"/>
                </a:moveTo>
                <a:cubicBezTo>
                  <a:pt x="5782" y="1790"/>
                  <a:pt x="5779" y="1791"/>
                  <a:pt x="5775" y="1793"/>
                </a:cubicBezTo>
                <a:cubicBezTo>
                  <a:pt x="5777" y="1793"/>
                  <a:pt x="5780" y="1792"/>
                  <a:pt x="5782" y="1792"/>
                </a:cubicBezTo>
                <a:close/>
                <a:moveTo>
                  <a:pt x="3889" y="1579"/>
                </a:moveTo>
                <a:cubicBezTo>
                  <a:pt x="3891" y="1580"/>
                  <a:pt x="3892" y="1581"/>
                  <a:pt x="3893" y="1582"/>
                </a:cubicBezTo>
                <a:cubicBezTo>
                  <a:pt x="3894" y="1580"/>
                  <a:pt x="3893" y="1579"/>
                  <a:pt x="3889" y="1579"/>
                </a:cubicBezTo>
                <a:close/>
                <a:moveTo>
                  <a:pt x="6718" y="1706"/>
                </a:moveTo>
                <a:cubicBezTo>
                  <a:pt x="6722" y="1705"/>
                  <a:pt x="6727" y="1703"/>
                  <a:pt x="6732" y="1701"/>
                </a:cubicBezTo>
                <a:cubicBezTo>
                  <a:pt x="6724" y="1697"/>
                  <a:pt x="6718" y="1698"/>
                  <a:pt x="6718" y="1706"/>
                </a:cubicBezTo>
                <a:close/>
                <a:moveTo>
                  <a:pt x="5311" y="1828"/>
                </a:moveTo>
                <a:cubicBezTo>
                  <a:pt x="5319" y="1828"/>
                  <a:pt x="5325" y="1829"/>
                  <a:pt x="5331" y="1831"/>
                </a:cubicBezTo>
                <a:cubicBezTo>
                  <a:pt x="5337" y="1830"/>
                  <a:pt x="5343" y="1829"/>
                  <a:pt x="5349" y="1828"/>
                </a:cubicBezTo>
                <a:cubicBezTo>
                  <a:pt x="5348" y="1828"/>
                  <a:pt x="5332" y="1830"/>
                  <a:pt x="5311" y="1828"/>
                </a:cubicBezTo>
                <a:close/>
                <a:moveTo>
                  <a:pt x="7877" y="7653"/>
                </a:moveTo>
                <a:cubicBezTo>
                  <a:pt x="7870" y="7684"/>
                  <a:pt x="7882" y="7653"/>
                  <a:pt x="7877" y="7653"/>
                </a:cubicBezTo>
                <a:close/>
                <a:moveTo>
                  <a:pt x="7829" y="7696"/>
                </a:moveTo>
                <a:cubicBezTo>
                  <a:pt x="7825" y="7696"/>
                  <a:pt x="7836" y="7737"/>
                  <a:pt x="7829" y="7696"/>
                </a:cubicBezTo>
                <a:close/>
                <a:moveTo>
                  <a:pt x="21225" y="6571"/>
                </a:moveTo>
                <a:cubicBezTo>
                  <a:pt x="21223" y="6571"/>
                  <a:pt x="21203" y="6571"/>
                  <a:pt x="21201" y="6571"/>
                </a:cubicBezTo>
                <a:cubicBezTo>
                  <a:pt x="21192" y="6571"/>
                  <a:pt x="21189" y="6625"/>
                  <a:pt x="21203" y="6629"/>
                </a:cubicBezTo>
                <a:cubicBezTo>
                  <a:pt x="21206" y="6663"/>
                  <a:pt x="21248" y="6571"/>
                  <a:pt x="21225" y="6571"/>
                </a:cubicBezTo>
                <a:close/>
                <a:moveTo>
                  <a:pt x="21203" y="6629"/>
                </a:moveTo>
                <a:cubicBezTo>
                  <a:pt x="21201" y="6628"/>
                  <a:pt x="21203" y="6631"/>
                  <a:pt x="21203" y="6629"/>
                </a:cubicBezTo>
                <a:close/>
                <a:moveTo>
                  <a:pt x="30653" y="14402"/>
                </a:moveTo>
                <a:cubicBezTo>
                  <a:pt x="30633" y="14404"/>
                  <a:pt x="30617" y="14395"/>
                  <a:pt x="30617" y="14375"/>
                </a:cubicBezTo>
                <a:cubicBezTo>
                  <a:pt x="30617" y="14398"/>
                  <a:pt x="30630" y="14413"/>
                  <a:pt x="30647" y="14427"/>
                </a:cubicBezTo>
                <a:cubicBezTo>
                  <a:pt x="30640" y="14428"/>
                  <a:pt x="30592" y="14496"/>
                  <a:pt x="30621" y="14496"/>
                </a:cubicBezTo>
                <a:cubicBezTo>
                  <a:pt x="30609" y="14493"/>
                  <a:pt x="30593" y="14494"/>
                  <a:pt x="30582" y="14491"/>
                </a:cubicBezTo>
                <a:cubicBezTo>
                  <a:pt x="30567" y="14523"/>
                  <a:pt x="30551" y="14511"/>
                  <a:pt x="30523" y="14527"/>
                </a:cubicBezTo>
                <a:cubicBezTo>
                  <a:pt x="30523" y="14561"/>
                  <a:pt x="30495" y="14565"/>
                  <a:pt x="30472" y="14527"/>
                </a:cubicBezTo>
                <a:cubicBezTo>
                  <a:pt x="30455" y="14527"/>
                  <a:pt x="30461" y="14558"/>
                  <a:pt x="30464" y="14558"/>
                </a:cubicBezTo>
                <a:cubicBezTo>
                  <a:pt x="30478" y="14568"/>
                  <a:pt x="30402" y="14527"/>
                  <a:pt x="30436" y="14527"/>
                </a:cubicBezTo>
                <a:cubicBezTo>
                  <a:pt x="30404" y="14521"/>
                  <a:pt x="30232" y="14152"/>
                  <a:pt x="30304" y="14152"/>
                </a:cubicBezTo>
                <a:cubicBezTo>
                  <a:pt x="30307" y="14154"/>
                  <a:pt x="30331" y="14150"/>
                  <a:pt x="30328" y="14152"/>
                </a:cubicBezTo>
                <a:cubicBezTo>
                  <a:pt x="30336" y="14152"/>
                  <a:pt x="30336" y="14208"/>
                  <a:pt x="30336" y="14205"/>
                </a:cubicBezTo>
                <a:cubicBezTo>
                  <a:pt x="30413" y="14236"/>
                  <a:pt x="30470" y="14215"/>
                  <a:pt x="30562" y="14215"/>
                </a:cubicBezTo>
                <a:cubicBezTo>
                  <a:pt x="30517" y="14232"/>
                  <a:pt x="30643" y="14194"/>
                  <a:pt x="30624" y="14185"/>
                </a:cubicBezTo>
                <a:cubicBezTo>
                  <a:pt x="30659" y="14192"/>
                  <a:pt x="30633" y="14212"/>
                  <a:pt x="30648" y="14228"/>
                </a:cubicBezTo>
                <a:cubicBezTo>
                  <a:pt x="30648" y="14250"/>
                  <a:pt x="30643" y="14402"/>
                  <a:pt x="30653" y="14402"/>
                </a:cubicBezTo>
                <a:close/>
                <a:moveTo>
                  <a:pt x="30580" y="14490"/>
                </a:moveTo>
                <a:cubicBezTo>
                  <a:pt x="30577" y="14489"/>
                  <a:pt x="30574" y="14488"/>
                  <a:pt x="30573" y="14486"/>
                </a:cubicBezTo>
                <a:cubicBezTo>
                  <a:pt x="30561" y="14501"/>
                  <a:pt x="30572" y="14495"/>
                  <a:pt x="30580" y="14490"/>
                </a:cubicBezTo>
                <a:close/>
                <a:moveTo>
                  <a:pt x="30624" y="14185"/>
                </a:moveTo>
                <a:cubicBezTo>
                  <a:pt x="30621" y="14184"/>
                  <a:pt x="30617" y="14184"/>
                  <a:pt x="30609" y="14184"/>
                </a:cubicBezTo>
                <a:cubicBezTo>
                  <a:pt x="30615" y="14184"/>
                  <a:pt x="30620" y="14185"/>
                  <a:pt x="30624" y="14185"/>
                </a:cubicBezTo>
                <a:close/>
                <a:moveTo>
                  <a:pt x="28124" y="13466"/>
                </a:moveTo>
                <a:cubicBezTo>
                  <a:pt x="28123" y="13465"/>
                  <a:pt x="28118" y="13463"/>
                  <a:pt x="28112" y="13461"/>
                </a:cubicBezTo>
                <a:cubicBezTo>
                  <a:pt x="28108" y="13464"/>
                  <a:pt x="28111" y="13466"/>
                  <a:pt x="28124" y="13466"/>
                </a:cubicBezTo>
                <a:close/>
                <a:moveTo>
                  <a:pt x="29278" y="13340"/>
                </a:moveTo>
                <a:cubicBezTo>
                  <a:pt x="29276" y="13342"/>
                  <a:pt x="29275" y="13345"/>
                  <a:pt x="29275" y="13350"/>
                </a:cubicBezTo>
                <a:cubicBezTo>
                  <a:pt x="29277" y="13344"/>
                  <a:pt x="29279" y="13341"/>
                  <a:pt x="29278" y="13340"/>
                </a:cubicBezTo>
                <a:close/>
                <a:moveTo>
                  <a:pt x="29650" y="13630"/>
                </a:moveTo>
                <a:cubicBezTo>
                  <a:pt x="29661" y="13621"/>
                  <a:pt x="29666" y="13613"/>
                  <a:pt x="29670" y="13608"/>
                </a:cubicBezTo>
                <a:cubicBezTo>
                  <a:pt x="29657" y="13605"/>
                  <a:pt x="29650" y="13611"/>
                  <a:pt x="29650" y="13630"/>
                </a:cubicBezTo>
                <a:close/>
                <a:moveTo>
                  <a:pt x="29998" y="13965"/>
                </a:moveTo>
                <a:cubicBezTo>
                  <a:pt x="29997" y="13964"/>
                  <a:pt x="29995" y="13962"/>
                  <a:pt x="29994" y="13961"/>
                </a:cubicBezTo>
                <a:cubicBezTo>
                  <a:pt x="29993" y="13964"/>
                  <a:pt x="29993" y="13965"/>
                  <a:pt x="29998" y="13965"/>
                </a:cubicBezTo>
                <a:close/>
                <a:moveTo>
                  <a:pt x="29552" y="11313"/>
                </a:moveTo>
                <a:cubicBezTo>
                  <a:pt x="29549" y="11313"/>
                  <a:pt x="29549" y="11314"/>
                  <a:pt x="29550" y="11316"/>
                </a:cubicBezTo>
                <a:cubicBezTo>
                  <a:pt x="29550" y="11315"/>
                  <a:pt x="29551" y="11314"/>
                  <a:pt x="29552" y="11313"/>
                </a:cubicBezTo>
                <a:close/>
                <a:moveTo>
                  <a:pt x="29507" y="11328"/>
                </a:moveTo>
                <a:cubicBezTo>
                  <a:pt x="29509" y="11322"/>
                  <a:pt x="29506" y="11323"/>
                  <a:pt x="29507" y="11328"/>
                </a:cubicBezTo>
                <a:close/>
                <a:moveTo>
                  <a:pt x="31178" y="12790"/>
                </a:moveTo>
                <a:cubicBezTo>
                  <a:pt x="31178" y="12793"/>
                  <a:pt x="31162" y="12811"/>
                  <a:pt x="31163" y="12823"/>
                </a:cubicBezTo>
                <a:cubicBezTo>
                  <a:pt x="31167" y="12824"/>
                  <a:pt x="31081" y="13279"/>
                  <a:pt x="31059" y="13279"/>
                </a:cubicBezTo>
                <a:cubicBezTo>
                  <a:pt x="31055" y="13280"/>
                  <a:pt x="31053" y="13280"/>
                  <a:pt x="31052" y="13279"/>
                </a:cubicBezTo>
                <a:cubicBezTo>
                  <a:pt x="31053" y="13281"/>
                  <a:pt x="31053" y="13283"/>
                  <a:pt x="31054" y="13288"/>
                </a:cubicBezTo>
                <a:cubicBezTo>
                  <a:pt x="31054" y="13266"/>
                  <a:pt x="30968" y="13342"/>
                  <a:pt x="30991" y="13331"/>
                </a:cubicBezTo>
                <a:cubicBezTo>
                  <a:pt x="30991" y="13369"/>
                  <a:pt x="30892" y="13553"/>
                  <a:pt x="30866" y="13587"/>
                </a:cubicBezTo>
                <a:cubicBezTo>
                  <a:pt x="30866" y="13670"/>
                  <a:pt x="30773" y="13745"/>
                  <a:pt x="30835" y="13815"/>
                </a:cubicBezTo>
                <a:cubicBezTo>
                  <a:pt x="30835" y="13833"/>
                  <a:pt x="30554" y="13946"/>
                  <a:pt x="30486" y="13996"/>
                </a:cubicBezTo>
                <a:cubicBezTo>
                  <a:pt x="30431" y="13996"/>
                  <a:pt x="30164" y="13965"/>
                  <a:pt x="30042" y="13965"/>
                </a:cubicBezTo>
                <a:cubicBezTo>
                  <a:pt x="30040" y="13964"/>
                  <a:pt x="30019" y="13943"/>
                  <a:pt x="30024" y="13936"/>
                </a:cubicBezTo>
                <a:cubicBezTo>
                  <a:pt x="30014" y="13942"/>
                  <a:pt x="29997" y="13954"/>
                  <a:pt x="29994" y="13961"/>
                </a:cubicBezTo>
                <a:cubicBezTo>
                  <a:pt x="29910" y="13872"/>
                  <a:pt x="29837" y="13879"/>
                  <a:pt x="29837" y="13758"/>
                </a:cubicBezTo>
                <a:cubicBezTo>
                  <a:pt x="29838" y="13760"/>
                  <a:pt x="29718" y="13617"/>
                  <a:pt x="29670" y="13607"/>
                </a:cubicBezTo>
                <a:cubicBezTo>
                  <a:pt x="29673" y="13603"/>
                  <a:pt x="29676" y="13599"/>
                  <a:pt x="29681" y="13597"/>
                </a:cubicBezTo>
                <a:cubicBezTo>
                  <a:pt x="29681" y="13521"/>
                  <a:pt x="29681" y="13521"/>
                  <a:pt x="29681" y="13521"/>
                </a:cubicBezTo>
                <a:cubicBezTo>
                  <a:pt x="29686" y="13542"/>
                  <a:pt x="29681" y="13492"/>
                  <a:pt x="29681" y="13483"/>
                </a:cubicBezTo>
                <a:cubicBezTo>
                  <a:pt x="29681" y="13483"/>
                  <a:pt x="29650" y="13478"/>
                  <a:pt x="29650" y="13478"/>
                </a:cubicBezTo>
                <a:cubicBezTo>
                  <a:pt x="29650" y="13567"/>
                  <a:pt x="29647" y="13594"/>
                  <a:pt x="29587" y="13560"/>
                </a:cubicBezTo>
                <a:cubicBezTo>
                  <a:pt x="29568" y="13581"/>
                  <a:pt x="29559" y="13595"/>
                  <a:pt x="29540" y="13622"/>
                </a:cubicBezTo>
                <a:cubicBezTo>
                  <a:pt x="29485" y="13622"/>
                  <a:pt x="29587" y="13494"/>
                  <a:pt x="29587" y="13535"/>
                </a:cubicBezTo>
                <a:cubicBezTo>
                  <a:pt x="29586" y="13529"/>
                  <a:pt x="29587" y="13497"/>
                  <a:pt x="29595" y="13497"/>
                </a:cubicBezTo>
                <a:cubicBezTo>
                  <a:pt x="29586" y="13485"/>
                  <a:pt x="29598" y="13482"/>
                  <a:pt x="29599" y="13435"/>
                </a:cubicBezTo>
                <a:cubicBezTo>
                  <a:pt x="29585" y="13435"/>
                  <a:pt x="29594" y="13454"/>
                  <a:pt x="29588" y="13439"/>
                </a:cubicBezTo>
                <a:cubicBezTo>
                  <a:pt x="29594" y="13442"/>
                  <a:pt x="29621" y="13400"/>
                  <a:pt x="29632" y="13381"/>
                </a:cubicBezTo>
                <a:cubicBezTo>
                  <a:pt x="29627" y="13380"/>
                  <a:pt x="29623" y="13378"/>
                  <a:pt x="29619" y="13375"/>
                </a:cubicBezTo>
                <a:cubicBezTo>
                  <a:pt x="29566" y="13424"/>
                  <a:pt x="29462" y="13468"/>
                  <a:pt x="29463" y="13527"/>
                </a:cubicBezTo>
                <a:cubicBezTo>
                  <a:pt x="29470" y="13528"/>
                  <a:pt x="29494" y="13535"/>
                  <a:pt x="29494" y="13549"/>
                </a:cubicBezTo>
                <a:cubicBezTo>
                  <a:pt x="29491" y="13553"/>
                  <a:pt x="29465" y="13569"/>
                  <a:pt x="29464" y="13560"/>
                </a:cubicBezTo>
                <a:cubicBezTo>
                  <a:pt x="29432" y="13560"/>
                  <a:pt x="29431" y="13565"/>
                  <a:pt x="29431" y="13549"/>
                </a:cubicBezTo>
                <a:cubicBezTo>
                  <a:pt x="29431" y="13549"/>
                  <a:pt x="29431" y="13560"/>
                  <a:pt x="29431" y="13560"/>
                </a:cubicBezTo>
                <a:cubicBezTo>
                  <a:pt x="29437" y="13562"/>
                  <a:pt x="29387" y="13531"/>
                  <a:pt x="29373" y="13526"/>
                </a:cubicBezTo>
                <a:cubicBezTo>
                  <a:pt x="29372" y="13527"/>
                  <a:pt x="29371" y="13528"/>
                  <a:pt x="29371" y="13528"/>
                </a:cubicBezTo>
                <a:cubicBezTo>
                  <a:pt x="29343" y="13528"/>
                  <a:pt x="29388" y="13479"/>
                  <a:pt x="29398" y="13480"/>
                </a:cubicBezTo>
                <a:cubicBezTo>
                  <a:pt x="29376" y="13452"/>
                  <a:pt x="29348" y="13392"/>
                  <a:pt x="29338" y="13379"/>
                </a:cubicBezTo>
                <a:cubicBezTo>
                  <a:pt x="29338" y="13374"/>
                  <a:pt x="29291" y="13327"/>
                  <a:pt x="29278" y="13340"/>
                </a:cubicBezTo>
                <a:cubicBezTo>
                  <a:pt x="29278" y="13339"/>
                  <a:pt x="29276" y="13339"/>
                  <a:pt x="29270" y="13341"/>
                </a:cubicBezTo>
                <a:cubicBezTo>
                  <a:pt x="29276" y="13341"/>
                  <a:pt x="29276" y="13292"/>
                  <a:pt x="29275" y="13281"/>
                </a:cubicBezTo>
                <a:cubicBezTo>
                  <a:pt x="29274" y="13280"/>
                  <a:pt x="29273" y="13279"/>
                  <a:pt x="29275" y="13279"/>
                </a:cubicBezTo>
                <a:cubicBezTo>
                  <a:pt x="29275" y="13279"/>
                  <a:pt x="29275" y="13279"/>
                  <a:pt x="29275" y="13279"/>
                </a:cubicBezTo>
                <a:cubicBezTo>
                  <a:pt x="29275" y="13279"/>
                  <a:pt x="29275" y="13279"/>
                  <a:pt x="29276" y="13279"/>
                </a:cubicBezTo>
                <a:cubicBezTo>
                  <a:pt x="29276" y="13279"/>
                  <a:pt x="29276" y="13279"/>
                  <a:pt x="29277" y="13279"/>
                </a:cubicBezTo>
                <a:cubicBezTo>
                  <a:pt x="29225" y="13252"/>
                  <a:pt x="29177" y="13236"/>
                  <a:pt x="29122" y="13216"/>
                </a:cubicBezTo>
                <a:cubicBezTo>
                  <a:pt x="28942" y="13151"/>
                  <a:pt x="28298" y="13209"/>
                  <a:pt x="28277" y="13440"/>
                </a:cubicBezTo>
                <a:cubicBezTo>
                  <a:pt x="28277" y="13470"/>
                  <a:pt x="28171" y="13439"/>
                  <a:pt x="28188" y="13435"/>
                </a:cubicBezTo>
                <a:cubicBezTo>
                  <a:pt x="28171" y="13439"/>
                  <a:pt x="28123" y="13453"/>
                  <a:pt x="28112" y="13461"/>
                </a:cubicBezTo>
                <a:cubicBezTo>
                  <a:pt x="28061" y="13441"/>
                  <a:pt x="27871" y="13402"/>
                  <a:pt x="27871" y="13460"/>
                </a:cubicBezTo>
                <a:cubicBezTo>
                  <a:pt x="27872" y="13458"/>
                  <a:pt x="27874" y="13497"/>
                  <a:pt x="27879" y="13497"/>
                </a:cubicBezTo>
                <a:cubicBezTo>
                  <a:pt x="27814" y="13493"/>
                  <a:pt x="27817" y="13528"/>
                  <a:pt x="27770" y="13528"/>
                </a:cubicBezTo>
                <a:cubicBezTo>
                  <a:pt x="27759" y="13538"/>
                  <a:pt x="27739" y="13566"/>
                  <a:pt x="27717" y="13585"/>
                </a:cubicBezTo>
                <a:cubicBezTo>
                  <a:pt x="27712" y="13576"/>
                  <a:pt x="27682" y="13558"/>
                  <a:pt x="27684" y="13560"/>
                </a:cubicBezTo>
                <a:cubicBezTo>
                  <a:pt x="27683" y="13571"/>
                  <a:pt x="27685" y="13581"/>
                  <a:pt x="27690" y="13591"/>
                </a:cubicBezTo>
                <a:cubicBezTo>
                  <a:pt x="27643" y="13566"/>
                  <a:pt x="27493" y="13498"/>
                  <a:pt x="27464" y="13497"/>
                </a:cubicBezTo>
                <a:cubicBezTo>
                  <a:pt x="27453" y="13480"/>
                  <a:pt x="27387" y="13373"/>
                  <a:pt x="27433" y="13373"/>
                </a:cubicBezTo>
                <a:cubicBezTo>
                  <a:pt x="27441" y="13377"/>
                  <a:pt x="27477" y="13406"/>
                  <a:pt x="27464" y="13404"/>
                </a:cubicBezTo>
                <a:cubicBezTo>
                  <a:pt x="27555" y="13404"/>
                  <a:pt x="27467" y="13168"/>
                  <a:pt x="27466" y="13162"/>
                </a:cubicBezTo>
                <a:cubicBezTo>
                  <a:pt x="27445" y="13038"/>
                  <a:pt x="27413" y="12920"/>
                  <a:pt x="27372" y="12812"/>
                </a:cubicBezTo>
                <a:cubicBezTo>
                  <a:pt x="27329" y="12697"/>
                  <a:pt x="27227" y="12567"/>
                  <a:pt x="27216" y="12473"/>
                </a:cubicBezTo>
                <a:cubicBezTo>
                  <a:pt x="27247" y="12473"/>
                  <a:pt x="27247" y="12473"/>
                  <a:pt x="27247" y="12473"/>
                </a:cubicBezTo>
                <a:cubicBezTo>
                  <a:pt x="27263" y="12504"/>
                  <a:pt x="27256" y="12505"/>
                  <a:pt x="27278" y="12533"/>
                </a:cubicBezTo>
                <a:cubicBezTo>
                  <a:pt x="27282" y="12528"/>
                  <a:pt x="27270" y="12468"/>
                  <a:pt x="27284" y="12468"/>
                </a:cubicBezTo>
                <a:cubicBezTo>
                  <a:pt x="27286" y="12469"/>
                  <a:pt x="27339" y="12483"/>
                  <a:pt x="27308" y="12499"/>
                </a:cubicBezTo>
                <a:cubicBezTo>
                  <a:pt x="27313" y="12499"/>
                  <a:pt x="27341" y="12500"/>
                  <a:pt x="27341" y="12496"/>
                </a:cubicBezTo>
                <a:cubicBezTo>
                  <a:pt x="27341" y="12495"/>
                  <a:pt x="27341" y="12482"/>
                  <a:pt x="27341" y="12482"/>
                </a:cubicBezTo>
                <a:cubicBezTo>
                  <a:pt x="27241" y="12480"/>
                  <a:pt x="27284" y="12090"/>
                  <a:pt x="27335" y="12061"/>
                </a:cubicBezTo>
                <a:cubicBezTo>
                  <a:pt x="27331" y="12053"/>
                  <a:pt x="27330" y="12031"/>
                  <a:pt x="27341" y="12031"/>
                </a:cubicBezTo>
                <a:cubicBezTo>
                  <a:pt x="27341" y="12032"/>
                  <a:pt x="27358" y="12030"/>
                  <a:pt x="27357" y="12031"/>
                </a:cubicBezTo>
                <a:cubicBezTo>
                  <a:pt x="27403" y="12031"/>
                  <a:pt x="27353" y="12088"/>
                  <a:pt x="27343" y="12096"/>
                </a:cubicBezTo>
                <a:cubicBezTo>
                  <a:pt x="27349" y="12099"/>
                  <a:pt x="27371" y="12114"/>
                  <a:pt x="27372" y="12124"/>
                </a:cubicBezTo>
                <a:cubicBezTo>
                  <a:pt x="27384" y="12029"/>
                  <a:pt x="27440" y="12004"/>
                  <a:pt x="27501" y="11971"/>
                </a:cubicBezTo>
                <a:cubicBezTo>
                  <a:pt x="27468" y="11955"/>
                  <a:pt x="27523" y="11948"/>
                  <a:pt x="27531" y="11948"/>
                </a:cubicBezTo>
                <a:cubicBezTo>
                  <a:pt x="27536" y="11942"/>
                  <a:pt x="27579" y="11926"/>
                  <a:pt x="27590" y="11926"/>
                </a:cubicBezTo>
                <a:cubicBezTo>
                  <a:pt x="27592" y="11927"/>
                  <a:pt x="27572" y="11911"/>
                  <a:pt x="27562" y="11900"/>
                </a:cubicBezTo>
                <a:cubicBezTo>
                  <a:pt x="27567" y="11900"/>
                  <a:pt x="27582" y="11891"/>
                  <a:pt x="27591" y="11886"/>
                </a:cubicBezTo>
                <a:cubicBezTo>
                  <a:pt x="27595" y="11841"/>
                  <a:pt x="27646" y="11906"/>
                  <a:pt x="27621" y="11906"/>
                </a:cubicBezTo>
                <a:cubicBezTo>
                  <a:pt x="27720" y="11906"/>
                  <a:pt x="27804" y="11886"/>
                  <a:pt x="27911" y="11844"/>
                </a:cubicBezTo>
                <a:cubicBezTo>
                  <a:pt x="28031" y="11796"/>
                  <a:pt x="28038" y="11692"/>
                  <a:pt x="28133" y="11623"/>
                </a:cubicBezTo>
                <a:cubicBezTo>
                  <a:pt x="28073" y="11637"/>
                  <a:pt x="28180" y="11435"/>
                  <a:pt x="28183" y="11432"/>
                </a:cubicBezTo>
                <a:cubicBezTo>
                  <a:pt x="28183" y="11478"/>
                  <a:pt x="28250" y="11392"/>
                  <a:pt x="28234" y="11407"/>
                </a:cubicBezTo>
                <a:cubicBezTo>
                  <a:pt x="28196" y="11407"/>
                  <a:pt x="28219" y="11376"/>
                  <a:pt x="28246" y="11376"/>
                </a:cubicBezTo>
                <a:cubicBezTo>
                  <a:pt x="28247" y="11376"/>
                  <a:pt x="28259" y="11378"/>
                  <a:pt x="28269" y="11377"/>
                </a:cubicBezTo>
                <a:cubicBezTo>
                  <a:pt x="28266" y="11387"/>
                  <a:pt x="28265" y="11407"/>
                  <a:pt x="28271" y="11407"/>
                </a:cubicBezTo>
                <a:cubicBezTo>
                  <a:pt x="28326" y="11428"/>
                  <a:pt x="28299" y="11391"/>
                  <a:pt x="28328" y="11438"/>
                </a:cubicBezTo>
                <a:cubicBezTo>
                  <a:pt x="28377" y="11438"/>
                  <a:pt x="28323" y="11337"/>
                  <a:pt x="28310" y="11313"/>
                </a:cubicBezTo>
                <a:cubicBezTo>
                  <a:pt x="28309" y="11313"/>
                  <a:pt x="28309" y="11313"/>
                  <a:pt x="28308" y="11313"/>
                </a:cubicBezTo>
                <a:cubicBezTo>
                  <a:pt x="28309" y="11313"/>
                  <a:pt x="28309" y="11313"/>
                  <a:pt x="28310" y="11313"/>
                </a:cubicBezTo>
                <a:cubicBezTo>
                  <a:pt x="28307" y="11309"/>
                  <a:pt x="28306" y="11307"/>
                  <a:pt x="28308" y="11309"/>
                </a:cubicBezTo>
                <a:cubicBezTo>
                  <a:pt x="28311" y="11310"/>
                  <a:pt x="28313" y="11311"/>
                  <a:pt x="28315" y="11311"/>
                </a:cubicBezTo>
                <a:cubicBezTo>
                  <a:pt x="28363" y="11297"/>
                  <a:pt x="28326" y="11272"/>
                  <a:pt x="28369" y="11310"/>
                </a:cubicBezTo>
                <a:cubicBezTo>
                  <a:pt x="28364" y="11296"/>
                  <a:pt x="28389" y="11243"/>
                  <a:pt x="28402" y="11244"/>
                </a:cubicBezTo>
                <a:cubicBezTo>
                  <a:pt x="28400" y="11232"/>
                  <a:pt x="28401" y="11219"/>
                  <a:pt x="28402" y="11214"/>
                </a:cubicBezTo>
                <a:cubicBezTo>
                  <a:pt x="28402" y="11219"/>
                  <a:pt x="28438" y="11222"/>
                  <a:pt x="28447" y="11220"/>
                </a:cubicBezTo>
                <a:cubicBezTo>
                  <a:pt x="28446" y="11186"/>
                  <a:pt x="28483" y="11137"/>
                  <a:pt x="28493" y="11166"/>
                </a:cubicBezTo>
                <a:cubicBezTo>
                  <a:pt x="28495" y="11155"/>
                  <a:pt x="28510" y="11157"/>
                  <a:pt x="28532" y="11157"/>
                </a:cubicBezTo>
                <a:cubicBezTo>
                  <a:pt x="28619" y="11046"/>
                  <a:pt x="28685" y="11268"/>
                  <a:pt x="28712" y="11261"/>
                </a:cubicBezTo>
                <a:cubicBezTo>
                  <a:pt x="28714" y="11240"/>
                  <a:pt x="28838" y="11250"/>
                  <a:pt x="28833" y="11251"/>
                </a:cubicBezTo>
                <a:cubicBezTo>
                  <a:pt x="28837" y="11246"/>
                  <a:pt x="28839" y="11240"/>
                  <a:pt x="28838" y="11233"/>
                </a:cubicBezTo>
                <a:cubicBezTo>
                  <a:pt x="28838" y="11242"/>
                  <a:pt x="28759" y="11157"/>
                  <a:pt x="28840" y="11157"/>
                </a:cubicBezTo>
                <a:cubicBezTo>
                  <a:pt x="28863" y="11123"/>
                  <a:pt x="28855" y="11099"/>
                  <a:pt x="28887" y="11089"/>
                </a:cubicBezTo>
                <a:cubicBezTo>
                  <a:pt x="28880" y="11077"/>
                  <a:pt x="28867" y="11055"/>
                  <a:pt x="28870" y="11058"/>
                </a:cubicBezTo>
                <a:cubicBezTo>
                  <a:pt x="28870" y="11041"/>
                  <a:pt x="28944" y="10984"/>
                  <a:pt x="28969" y="10970"/>
                </a:cubicBezTo>
                <a:cubicBezTo>
                  <a:pt x="28965" y="10970"/>
                  <a:pt x="28957" y="10940"/>
                  <a:pt x="28970" y="10940"/>
                </a:cubicBezTo>
                <a:cubicBezTo>
                  <a:pt x="28983" y="10944"/>
                  <a:pt x="28870" y="10874"/>
                  <a:pt x="28870" y="10917"/>
                </a:cubicBezTo>
                <a:cubicBezTo>
                  <a:pt x="28870" y="10885"/>
                  <a:pt x="28898" y="10888"/>
                  <a:pt x="28901" y="10885"/>
                </a:cubicBezTo>
                <a:cubicBezTo>
                  <a:pt x="28901" y="10866"/>
                  <a:pt x="28901" y="10851"/>
                  <a:pt x="28901" y="10851"/>
                </a:cubicBezTo>
                <a:cubicBezTo>
                  <a:pt x="29026" y="10851"/>
                  <a:pt x="29026" y="10851"/>
                  <a:pt x="29026" y="10851"/>
                </a:cubicBezTo>
                <a:cubicBezTo>
                  <a:pt x="29022" y="10851"/>
                  <a:pt x="29024" y="10889"/>
                  <a:pt x="29025" y="10909"/>
                </a:cubicBezTo>
                <a:cubicBezTo>
                  <a:pt x="29011" y="10911"/>
                  <a:pt x="28957" y="10939"/>
                  <a:pt x="28988" y="10939"/>
                </a:cubicBezTo>
                <a:cubicBezTo>
                  <a:pt x="28977" y="10933"/>
                  <a:pt x="29064" y="10970"/>
                  <a:pt x="29018" y="10970"/>
                </a:cubicBezTo>
                <a:cubicBezTo>
                  <a:pt x="29061" y="10972"/>
                  <a:pt x="29036" y="10950"/>
                  <a:pt x="29065" y="10939"/>
                </a:cubicBezTo>
                <a:cubicBezTo>
                  <a:pt x="29068" y="10949"/>
                  <a:pt x="29070" y="10959"/>
                  <a:pt x="29071" y="10970"/>
                </a:cubicBezTo>
                <a:cubicBezTo>
                  <a:pt x="29098" y="10950"/>
                  <a:pt x="29079" y="10939"/>
                  <a:pt x="29122" y="10939"/>
                </a:cubicBezTo>
                <a:cubicBezTo>
                  <a:pt x="29117" y="10928"/>
                  <a:pt x="29122" y="10914"/>
                  <a:pt x="29126" y="10908"/>
                </a:cubicBezTo>
                <a:cubicBezTo>
                  <a:pt x="29117" y="10908"/>
                  <a:pt x="29117" y="10914"/>
                  <a:pt x="29119" y="10896"/>
                </a:cubicBezTo>
                <a:cubicBezTo>
                  <a:pt x="29119" y="10904"/>
                  <a:pt x="29085" y="10908"/>
                  <a:pt x="29081" y="10908"/>
                </a:cubicBezTo>
                <a:cubicBezTo>
                  <a:pt x="29109" y="10908"/>
                  <a:pt x="29050" y="10877"/>
                  <a:pt x="29049" y="10876"/>
                </a:cubicBezTo>
                <a:cubicBezTo>
                  <a:pt x="29056" y="10876"/>
                  <a:pt x="29061" y="10845"/>
                  <a:pt x="29053" y="10845"/>
                </a:cubicBezTo>
                <a:cubicBezTo>
                  <a:pt x="29052" y="10846"/>
                  <a:pt x="29150" y="10790"/>
                  <a:pt x="29150" y="10815"/>
                </a:cubicBezTo>
                <a:cubicBezTo>
                  <a:pt x="29150" y="10815"/>
                  <a:pt x="29150" y="10837"/>
                  <a:pt x="29147" y="10845"/>
                </a:cubicBezTo>
                <a:cubicBezTo>
                  <a:pt x="29171" y="10846"/>
                  <a:pt x="29174" y="10855"/>
                  <a:pt x="29182" y="10892"/>
                </a:cubicBezTo>
                <a:cubicBezTo>
                  <a:pt x="29182" y="10899"/>
                  <a:pt x="29207" y="10884"/>
                  <a:pt x="29214" y="10877"/>
                </a:cubicBezTo>
                <a:cubicBezTo>
                  <a:pt x="29219" y="10920"/>
                  <a:pt x="29242" y="10906"/>
                  <a:pt x="29274" y="10908"/>
                </a:cubicBezTo>
                <a:cubicBezTo>
                  <a:pt x="29293" y="10908"/>
                  <a:pt x="29304" y="10911"/>
                  <a:pt x="29306" y="10929"/>
                </a:cubicBezTo>
                <a:cubicBezTo>
                  <a:pt x="29314" y="10918"/>
                  <a:pt x="29347" y="10901"/>
                  <a:pt x="29343" y="10908"/>
                </a:cubicBezTo>
                <a:cubicBezTo>
                  <a:pt x="29315" y="10908"/>
                  <a:pt x="29374" y="10950"/>
                  <a:pt x="29369" y="10948"/>
                </a:cubicBezTo>
                <a:cubicBezTo>
                  <a:pt x="29369" y="10947"/>
                  <a:pt x="29435" y="10908"/>
                  <a:pt x="29443" y="10908"/>
                </a:cubicBezTo>
                <a:cubicBezTo>
                  <a:pt x="29456" y="10897"/>
                  <a:pt x="29508" y="10856"/>
                  <a:pt x="29522" y="10847"/>
                </a:cubicBezTo>
                <a:cubicBezTo>
                  <a:pt x="29514" y="10848"/>
                  <a:pt x="29556" y="10764"/>
                  <a:pt x="29556" y="10820"/>
                </a:cubicBezTo>
                <a:cubicBezTo>
                  <a:pt x="29528" y="10857"/>
                  <a:pt x="29492" y="10903"/>
                  <a:pt x="29469" y="10928"/>
                </a:cubicBezTo>
                <a:cubicBezTo>
                  <a:pt x="29483" y="10914"/>
                  <a:pt x="29517" y="10888"/>
                  <a:pt x="29525" y="10945"/>
                </a:cubicBezTo>
                <a:cubicBezTo>
                  <a:pt x="29526" y="10944"/>
                  <a:pt x="29538" y="10943"/>
                  <a:pt x="29547" y="10943"/>
                </a:cubicBezTo>
                <a:cubicBezTo>
                  <a:pt x="29546" y="11017"/>
                  <a:pt x="29536" y="11038"/>
                  <a:pt x="29491" y="11100"/>
                </a:cubicBezTo>
                <a:cubicBezTo>
                  <a:pt x="29490" y="11100"/>
                  <a:pt x="29490" y="11100"/>
                  <a:pt x="29490" y="11100"/>
                </a:cubicBezTo>
                <a:cubicBezTo>
                  <a:pt x="29495" y="11100"/>
                  <a:pt x="29494" y="11127"/>
                  <a:pt x="29494" y="11132"/>
                </a:cubicBezTo>
                <a:cubicBezTo>
                  <a:pt x="29494" y="11142"/>
                  <a:pt x="29522" y="11117"/>
                  <a:pt x="29528" y="11103"/>
                </a:cubicBezTo>
                <a:cubicBezTo>
                  <a:pt x="29526" y="11099"/>
                  <a:pt x="29525" y="11096"/>
                  <a:pt x="29524" y="11095"/>
                </a:cubicBezTo>
                <a:cubicBezTo>
                  <a:pt x="29530" y="11095"/>
                  <a:pt x="29530" y="11098"/>
                  <a:pt x="29528" y="11103"/>
                </a:cubicBezTo>
                <a:cubicBezTo>
                  <a:pt x="29543" y="11133"/>
                  <a:pt x="29579" y="11220"/>
                  <a:pt x="29552" y="11220"/>
                </a:cubicBezTo>
                <a:cubicBezTo>
                  <a:pt x="29538" y="11205"/>
                  <a:pt x="29506" y="11199"/>
                  <a:pt x="29487" y="11188"/>
                </a:cubicBezTo>
                <a:cubicBezTo>
                  <a:pt x="29491" y="11188"/>
                  <a:pt x="29498" y="11168"/>
                  <a:pt x="29494" y="11157"/>
                </a:cubicBezTo>
                <a:cubicBezTo>
                  <a:pt x="29515" y="11147"/>
                  <a:pt x="29462" y="11164"/>
                  <a:pt x="29462" y="11153"/>
                </a:cubicBezTo>
                <a:cubicBezTo>
                  <a:pt x="29454" y="11164"/>
                  <a:pt x="29400" y="11259"/>
                  <a:pt x="29400" y="11252"/>
                </a:cubicBezTo>
                <a:cubicBezTo>
                  <a:pt x="29410" y="11263"/>
                  <a:pt x="29500" y="11344"/>
                  <a:pt x="29497" y="11344"/>
                </a:cubicBezTo>
                <a:cubicBezTo>
                  <a:pt x="29503" y="11336"/>
                  <a:pt x="29506" y="11331"/>
                  <a:pt x="29507" y="11328"/>
                </a:cubicBezTo>
                <a:cubicBezTo>
                  <a:pt x="29508" y="11331"/>
                  <a:pt x="29512" y="11337"/>
                  <a:pt x="29525" y="11344"/>
                </a:cubicBezTo>
                <a:cubicBezTo>
                  <a:pt x="29535" y="11340"/>
                  <a:pt x="29544" y="11326"/>
                  <a:pt x="29550" y="11316"/>
                </a:cubicBezTo>
                <a:cubicBezTo>
                  <a:pt x="29555" y="11329"/>
                  <a:pt x="29619" y="11376"/>
                  <a:pt x="29571" y="11376"/>
                </a:cubicBezTo>
                <a:cubicBezTo>
                  <a:pt x="29621" y="11421"/>
                  <a:pt x="29670" y="11460"/>
                  <a:pt x="29747" y="11469"/>
                </a:cubicBezTo>
                <a:cubicBezTo>
                  <a:pt x="29768" y="11452"/>
                  <a:pt x="29837" y="11405"/>
                  <a:pt x="29837" y="11437"/>
                </a:cubicBezTo>
                <a:cubicBezTo>
                  <a:pt x="29824" y="11444"/>
                  <a:pt x="29776" y="11500"/>
                  <a:pt x="29765" y="11500"/>
                </a:cubicBezTo>
                <a:cubicBezTo>
                  <a:pt x="29771" y="11509"/>
                  <a:pt x="29781" y="11504"/>
                  <a:pt x="29772" y="11532"/>
                </a:cubicBezTo>
                <a:cubicBezTo>
                  <a:pt x="29808" y="11532"/>
                  <a:pt x="29829" y="11570"/>
                  <a:pt x="29856" y="11594"/>
                </a:cubicBezTo>
                <a:cubicBezTo>
                  <a:pt x="29856" y="11570"/>
                  <a:pt x="29974" y="11403"/>
                  <a:pt x="29985" y="11333"/>
                </a:cubicBezTo>
                <a:cubicBezTo>
                  <a:pt x="30000" y="11234"/>
                  <a:pt x="29970" y="11078"/>
                  <a:pt x="30024" y="11006"/>
                </a:cubicBezTo>
                <a:cubicBezTo>
                  <a:pt x="30024" y="11026"/>
                  <a:pt x="30033" y="10752"/>
                  <a:pt x="30054" y="10752"/>
                </a:cubicBezTo>
                <a:cubicBezTo>
                  <a:pt x="30052" y="10751"/>
                  <a:pt x="30113" y="10783"/>
                  <a:pt x="30078" y="10783"/>
                </a:cubicBezTo>
                <a:cubicBezTo>
                  <a:pt x="30083" y="10784"/>
                  <a:pt x="30118" y="10781"/>
                  <a:pt x="30118" y="10782"/>
                </a:cubicBezTo>
                <a:cubicBezTo>
                  <a:pt x="30117" y="10786"/>
                  <a:pt x="30115" y="10814"/>
                  <a:pt x="30104" y="10814"/>
                </a:cubicBezTo>
                <a:cubicBezTo>
                  <a:pt x="30104" y="10815"/>
                  <a:pt x="30180" y="10942"/>
                  <a:pt x="30180" y="10925"/>
                </a:cubicBezTo>
                <a:cubicBezTo>
                  <a:pt x="30163" y="10978"/>
                  <a:pt x="30159" y="10998"/>
                  <a:pt x="30211" y="11040"/>
                </a:cubicBezTo>
                <a:cubicBezTo>
                  <a:pt x="30202" y="11034"/>
                  <a:pt x="30191" y="11034"/>
                  <a:pt x="30180" y="11035"/>
                </a:cubicBezTo>
                <a:cubicBezTo>
                  <a:pt x="30208" y="11077"/>
                  <a:pt x="30221" y="11163"/>
                  <a:pt x="30211" y="11225"/>
                </a:cubicBezTo>
                <a:cubicBezTo>
                  <a:pt x="30224" y="11225"/>
                  <a:pt x="30224" y="11225"/>
                  <a:pt x="30224" y="11225"/>
                </a:cubicBezTo>
                <a:cubicBezTo>
                  <a:pt x="30222" y="11225"/>
                  <a:pt x="30253" y="11160"/>
                  <a:pt x="30251" y="11160"/>
                </a:cubicBezTo>
                <a:cubicBezTo>
                  <a:pt x="30252" y="11161"/>
                  <a:pt x="30266" y="11169"/>
                  <a:pt x="30273" y="11176"/>
                </a:cubicBezTo>
                <a:cubicBezTo>
                  <a:pt x="30274" y="11161"/>
                  <a:pt x="30274" y="11144"/>
                  <a:pt x="30274" y="11171"/>
                </a:cubicBezTo>
                <a:cubicBezTo>
                  <a:pt x="30308" y="11193"/>
                  <a:pt x="30300" y="11183"/>
                  <a:pt x="30305" y="11209"/>
                </a:cubicBezTo>
                <a:cubicBezTo>
                  <a:pt x="30310" y="11200"/>
                  <a:pt x="30320" y="11188"/>
                  <a:pt x="30320" y="11188"/>
                </a:cubicBezTo>
                <a:cubicBezTo>
                  <a:pt x="30328" y="11188"/>
                  <a:pt x="30335" y="11239"/>
                  <a:pt x="30367" y="11251"/>
                </a:cubicBezTo>
                <a:cubicBezTo>
                  <a:pt x="30360" y="11302"/>
                  <a:pt x="30375" y="11419"/>
                  <a:pt x="30367" y="11437"/>
                </a:cubicBezTo>
                <a:cubicBezTo>
                  <a:pt x="30367" y="11458"/>
                  <a:pt x="30448" y="11488"/>
                  <a:pt x="30423" y="11500"/>
                </a:cubicBezTo>
                <a:cubicBezTo>
                  <a:pt x="30455" y="11517"/>
                  <a:pt x="30441" y="11572"/>
                  <a:pt x="30434" y="11592"/>
                </a:cubicBezTo>
                <a:cubicBezTo>
                  <a:pt x="30436" y="11591"/>
                  <a:pt x="30439" y="11592"/>
                  <a:pt x="30444" y="11594"/>
                </a:cubicBezTo>
                <a:cubicBezTo>
                  <a:pt x="30495" y="11594"/>
                  <a:pt x="30435" y="11624"/>
                  <a:pt x="30430" y="11625"/>
                </a:cubicBezTo>
                <a:cubicBezTo>
                  <a:pt x="30432" y="11631"/>
                  <a:pt x="30523" y="11806"/>
                  <a:pt x="30523" y="11741"/>
                </a:cubicBezTo>
                <a:cubicBezTo>
                  <a:pt x="30533" y="11753"/>
                  <a:pt x="30538" y="11760"/>
                  <a:pt x="30541" y="11763"/>
                </a:cubicBezTo>
                <a:cubicBezTo>
                  <a:pt x="30539" y="11758"/>
                  <a:pt x="30539" y="11750"/>
                  <a:pt x="30557" y="11750"/>
                </a:cubicBezTo>
                <a:cubicBezTo>
                  <a:pt x="30543" y="11726"/>
                  <a:pt x="30596" y="11797"/>
                  <a:pt x="30592" y="11811"/>
                </a:cubicBezTo>
                <a:cubicBezTo>
                  <a:pt x="30622" y="11805"/>
                  <a:pt x="30644" y="11845"/>
                  <a:pt x="30673" y="11844"/>
                </a:cubicBezTo>
                <a:cubicBezTo>
                  <a:pt x="30681" y="11844"/>
                  <a:pt x="30742" y="11846"/>
                  <a:pt x="30742" y="11870"/>
                </a:cubicBezTo>
                <a:cubicBezTo>
                  <a:pt x="30719" y="11894"/>
                  <a:pt x="30739" y="11890"/>
                  <a:pt x="30714" y="11896"/>
                </a:cubicBezTo>
                <a:cubicBezTo>
                  <a:pt x="30713" y="11900"/>
                  <a:pt x="30706" y="11942"/>
                  <a:pt x="30706" y="11943"/>
                </a:cubicBezTo>
                <a:cubicBezTo>
                  <a:pt x="30717" y="11942"/>
                  <a:pt x="30742" y="11939"/>
                  <a:pt x="30742" y="11948"/>
                </a:cubicBezTo>
                <a:cubicBezTo>
                  <a:pt x="30751" y="11974"/>
                  <a:pt x="30765" y="12028"/>
                  <a:pt x="30773" y="12101"/>
                </a:cubicBezTo>
                <a:cubicBezTo>
                  <a:pt x="30781" y="12092"/>
                  <a:pt x="30791" y="12089"/>
                  <a:pt x="30804" y="12093"/>
                </a:cubicBezTo>
                <a:cubicBezTo>
                  <a:pt x="30794" y="12080"/>
                  <a:pt x="30782" y="12086"/>
                  <a:pt x="30775" y="12072"/>
                </a:cubicBezTo>
                <a:cubicBezTo>
                  <a:pt x="30792" y="12090"/>
                  <a:pt x="30932" y="12116"/>
                  <a:pt x="30898" y="12235"/>
                </a:cubicBezTo>
                <a:cubicBezTo>
                  <a:pt x="30898" y="12189"/>
                  <a:pt x="31062" y="12434"/>
                  <a:pt x="31088" y="12436"/>
                </a:cubicBezTo>
                <a:cubicBezTo>
                  <a:pt x="31093" y="12428"/>
                  <a:pt x="31132" y="12374"/>
                  <a:pt x="31120" y="12374"/>
                </a:cubicBezTo>
                <a:cubicBezTo>
                  <a:pt x="31129" y="12374"/>
                  <a:pt x="31138" y="12375"/>
                  <a:pt x="31147" y="12377"/>
                </a:cubicBezTo>
                <a:cubicBezTo>
                  <a:pt x="31113" y="12481"/>
                  <a:pt x="31120" y="12566"/>
                  <a:pt x="31116" y="12686"/>
                </a:cubicBezTo>
                <a:cubicBezTo>
                  <a:pt x="31125" y="12666"/>
                  <a:pt x="31140" y="12640"/>
                  <a:pt x="31147" y="12626"/>
                </a:cubicBezTo>
                <a:cubicBezTo>
                  <a:pt x="31143" y="12644"/>
                  <a:pt x="31156" y="12776"/>
                  <a:pt x="31156" y="12780"/>
                </a:cubicBezTo>
                <a:cubicBezTo>
                  <a:pt x="31148" y="12768"/>
                  <a:pt x="31145" y="12768"/>
                  <a:pt x="31147" y="12780"/>
                </a:cubicBezTo>
                <a:cubicBezTo>
                  <a:pt x="31216" y="12781"/>
                  <a:pt x="31161" y="12778"/>
                  <a:pt x="31178" y="12790"/>
                </a:cubicBezTo>
                <a:close/>
                <a:moveTo>
                  <a:pt x="29453" y="11114"/>
                </a:moveTo>
                <a:cubicBezTo>
                  <a:pt x="29467" y="11118"/>
                  <a:pt x="29467" y="11110"/>
                  <a:pt x="29453" y="11114"/>
                </a:cubicBezTo>
                <a:close/>
                <a:moveTo>
                  <a:pt x="27302" y="12567"/>
                </a:moveTo>
                <a:cubicBezTo>
                  <a:pt x="27320" y="12571"/>
                  <a:pt x="27303" y="12567"/>
                  <a:pt x="27302" y="12567"/>
                </a:cubicBezTo>
                <a:close/>
                <a:moveTo>
                  <a:pt x="27342" y="12529"/>
                </a:moveTo>
                <a:cubicBezTo>
                  <a:pt x="27336" y="12597"/>
                  <a:pt x="27366" y="12523"/>
                  <a:pt x="27342" y="12529"/>
                </a:cubicBezTo>
                <a:close/>
                <a:moveTo>
                  <a:pt x="28193" y="13435"/>
                </a:moveTo>
                <a:cubicBezTo>
                  <a:pt x="28194" y="13434"/>
                  <a:pt x="28192" y="13434"/>
                  <a:pt x="28188" y="13435"/>
                </a:cubicBezTo>
                <a:cubicBezTo>
                  <a:pt x="28189" y="13435"/>
                  <a:pt x="28191" y="13435"/>
                  <a:pt x="28193" y="13435"/>
                </a:cubicBezTo>
                <a:close/>
                <a:moveTo>
                  <a:pt x="29317" y="10939"/>
                </a:moveTo>
                <a:cubicBezTo>
                  <a:pt x="29312" y="10939"/>
                  <a:pt x="29308" y="10938"/>
                  <a:pt x="29306" y="10937"/>
                </a:cubicBezTo>
                <a:cubicBezTo>
                  <a:pt x="29306" y="10938"/>
                  <a:pt x="29306" y="10938"/>
                  <a:pt x="29306" y="10939"/>
                </a:cubicBezTo>
                <a:cubicBezTo>
                  <a:pt x="29297" y="10939"/>
                  <a:pt x="29296" y="10939"/>
                  <a:pt x="29304" y="10939"/>
                </a:cubicBezTo>
                <a:cubicBezTo>
                  <a:pt x="29308" y="10939"/>
                  <a:pt x="29313" y="10939"/>
                  <a:pt x="29317" y="10939"/>
                </a:cubicBezTo>
                <a:close/>
                <a:moveTo>
                  <a:pt x="29650" y="13379"/>
                </a:moveTo>
                <a:cubicBezTo>
                  <a:pt x="29647" y="13380"/>
                  <a:pt x="29645" y="13380"/>
                  <a:pt x="29643" y="13381"/>
                </a:cubicBezTo>
                <a:cubicBezTo>
                  <a:pt x="29648" y="13387"/>
                  <a:pt x="29650" y="13386"/>
                  <a:pt x="29650" y="13379"/>
                </a:cubicBezTo>
                <a:close/>
                <a:moveTo>
                  <a:pt x="30026" y="13935"/>
                </a:moveTo>
                <a:cubicBezTo>
                  <a:pt x="30027" y="13934"/>
                  <a:pt x="30028" y="13934"/>
                  <a:pt x="30029" y="13934"/>
                </a:cubicBezTo>
                <a:cubicBezTo>
                  <a:pt x="30031" y="13932"/>
                  <a:pt x="30030" y="13933"/>
                  <a:pt x="30026" y="13935"/>
                </a:cubicBezTo>
                <a:close/>
                <a:moveTo>
                  <a:pt x="29026" y="10914"/>
                </a:moveTo>
                <a:cubicBezTo>
                  <a:pt x="29030" y="10909"/>
                  <a:pt x="29029" y="10908"/>
                  <a:pt x="29025" y="10909"/>
                </a:cubicBezTo>
                <a:cubicBezTo>
                  <a:pt x="29025" y="10910"/>
                  <a:pt x="29026" y="10912"/>
                  <a:pt x="29026" y="10914"/>
                </a:cubicBezTo>
                <a:close/>
                <a:moveTo>
                  <a:pt x="28269" y="11377"/>
                </a:moveTo>
                <a:cubicBezTo>
                  <a:pt x="28272" y="11377"/>
                  <a:pt x="28275" y="11376"/>
                  <a:pt x="28277" y="11376"/>
                </a:cubicBezTo>
                <a:cubicBezTo>
                  <a:pt x="28274" y="11369"/>
                  <a:pt x="28271" y="11372"/>
                  <a:pt x="28269" y="11377"/>
                </a:cubicBezTo>
                <a:close/>
                <a:moveTo>
                  <a:pt x="27710" y="13591"/>
                </a:moveTo>
                <a:cubicBezTo>
                  <a:pt x="27717" y="13591"/>
                  <a:pt x="27719" y="13589"/>
                  <a:pt x="27717" y="13585"/>
                </a:cubicBezTo>
                <a:cubicBezTo>
                  <a:pt x="27715" y="13587"/>
                  <a:pt x="27713" y="13589"/>
                  <a:pt x="27710" y="13591"/>
                </a:cubicBezTo>
                <a:close/>
                <a:moveTo>
                  <a:pt x="29214" y="10877"/>
                </a:moveTo>
                <a:cubicBezTo>
                  <a:pt x="29215" y="10874"/>
                  <a:pt x="29216" y="10873"/>
                  <a:pt x="29213" y="10872"/>
                </a:cubicBezTo>
                <a:cubicBezTo>
                  <a:pt x="29213" y="10874"/>
                  <a:pt x="29213" y="10875"/>
                  <a:pt x="29214" y="10877"/>
                </a:cubicBezTo>
                <a:close/>
                <a:moveTo>
                  <a:pt x="9952" y="15082"/>
                </a:moveTo>
                <a:cubicBezTo>
                  <a:pt x="9944" y="15112"/>
                  <a:pt x="9956" y="15082"/>
                  <a:pt x="9952" y="15082"/>
                </a:cubicBezTo>
                <a:close/>
                <a:moveTo>
                  <a:pt x="10087" y="15806"/>
                </a:moveTo>
                <a:cubicBezTo>
                  <a:pt x="10087" y="15837"/>
                  <a:pt x="10087" y="15837"/>
                  <a:pt x="10087" y="15837"/>
                </a:cubicBezTo>
                <a:cubicBezTo>
                  <a:pt x="10150" y="15831"/>
                  <a:pt x="10169" y="15806"/>
                  <a:pt x="10184" y="15806"/>
                </a:cubicBezTo>
                <a:cubicBezTo>
                  <a:pt x="10140" y="15783"/>
                  <a:pt x="10118" y="15763"/>
                  <a:pt x="10087" y="15806"/>
                </a:cubicBezTo>
                <a:close/>
                <a:moveTo>
                  <a:pt x="21438" y="6718"/>
                </a:moveTo>
                <a:cubicBezTo>
                  <a:pt x="21431" y="6749"/>
                  <a:pt x="21443" y="6718"/>
                  <a:pt x="21438" y="6718"/>
                </a:cubicBezTo>
                <a:close/>
                <a:moveTo>
                  <a:pt x="21459" y="6723"/>
                </a:moveTo>
                <a:cubicBezTo>
                  <a:pt x="21451" y="6764"/>
                  <a:pt x="21463" y="6723"/>
                  <a:pt x="21459" y="6723"/>
                </a:cubicBezTo>
                <a:close/>
                <a:moveTo>
                  <a:pt x="21406" y="6753"/>
                </a:moveTo>
                <a:cubicBezTo>
                  <a:pt x="21414" y="6712"/>
                  <a:pt x="21402" y="6753"/>
                  <a:pt x="21406" y="6753"/>
                </a:cubicBezTo>
                <a:close/>
                <a:moveTo>
                  <a:pt x="21563" y="6701"/>
                </a:moveTo>
                <a:cubicBezTo>
                  <a:pt x="21580" y="6670"/>
                  <a:pt x="21558" y="6701"/>
                  <a:pt x="21563" y="6701"/>
                </a:cubicBezTo>
                <a:close/>
                <a:moveTo>
                  <a:pt x="21448" y="6705"/>
                </a:moveTo>
                <a:cubicBezTo>
                  <a:pt x="21411" y="6696"/>
                  <a:pt x="21448" y="6709"/>
                  <a:pt x="21448" y="6705"/>
                </a:cubicBezTo>
                <a:close/>
                <a:moveTo>
                  <a:pt x="21335" y="6762"/>
                </a:moveTo>
                <a:cubicBezTo>
                  <a:pt x="21335" y="6760"/>
                  <a:pt x="21307" y="6804"/>
                  <a:pt x="21335" y="6762"/>
                </a:cubicBezTo>
                <a:close/>
                <a:moveTo>
                  <a:pt x="21652" y="6609"/>
                </a:moveTo>
                <a:cubicBezTo>
                  <a:pt x="21636" y="6649"/>
                  <a:pt x="21656" y="6609"/>
                  <a:pt x="21652" y="6609"/>
                </a:cubicBezTo>
                <a:close/>
                <a:moveTo>
                  <a:pt x="21386" y="6761"/>
                </a:moveTo>
                <a:cubicBezTo>
                  <a:pt x="21378" y="6810"/>
                  <a:pt x="21395" y="6761"/>
                  <a:pt x="21386" y="6761"/>
                </a:cubicBezTo>
                <a:close/>
              </a:path>
            </a:pathLst>
          </a:custGeom>
          <a:solidFill>
            <a:srgbClr val="FFFFFF">
              <a:alpha val="77000"/>
            </a:srgbClr>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2" name="***Title 6 (JU-Free)"/>
          <p:cNvSpPr>
            <a:spLocks noGrp="1"/>
          </p:cNvSpPr>
          <p:nvPr userDrawn="1">
            <p:ph type="title" hasCustomPrompt="1"/>
          </p:nvPr>
        </p:nvSpPr>
        <p:spPr bwMode="gray">
          <a:xfrm>
            <a:off x="901700" y="762000"/>
            <a:ext cx="10579100" cy="647700"/>
          </a:xfrm>
        </p:spPr>
        <p:txBody>
          <a:bodyPr/>
          <a:lstStyle>
            <a:lvl1pPr>
              <a:defRPr>
                <a:solidFill>
                  <a:schemeClr val="tx1"/>
                </a:solidFill>
              </a:defRPr>
            </a:lvl1pPr>
          </a:lstStyle>
          <a:p>
            <a:r>
              <a:rPr lang="nl-NL" dirty="0"/>
              <a:t>[Titel]</a:t>
            </a:r>
          </a:p>
        </p:txBody>
      </p:sp>
      <p:sp>
        <p:nvSpPr>
          <p:cNvPr id="5" name="Slide Number Placeholder 16 (JU-Free)">
            <a:extLst>
              <a:ext uri="{FF2B5EF4-FFF2-40B4-BE49-F238E27FC236}">
                <a16:creationId xmlns:a16="http://schemas.microsoft.com/office/drawing/2014/main" id="{A0DE2D6D-A4A3-6758-47D1-BFA7F07980CB}"/>
              </a:ext>
            </a:extLst>
          </p:cNvPr>
          <p:cNvSpPr>
            <a:spLocks noGrp="1"/>
          </p:cNvSpPr>
          <p:nvPr userDrawn="1">
            <p:ph type="sldNum" sz="quarter" idx="12"/>
          </p:nvPr>
        </p:nvSpPr>
        <p:spPr bwMode="gray"/>
        <p:txBody>
          <a:bodyPr/>
          <a:lstStyle>
            <a:lvl1pPr algn="r">
              <a:defRPr/>
            </a:lvl1pPr>
          </a:lstStyle>
          <a:p>
            <a:fld id="{8F18802B-E4C7-4B2D-B37A-6B7CC3C134EA}" type="slidenum">
              <a:rPr lang="nl-NL" smtClean="0"/>
              <a:pPr/>
              <a:t>‹nr.›</a:t>
            </a:fld>
            <a:endParaRPr lang="nl-NL" dirty="0"/>
          </a:p>
        </p:txBody>
      </p:sp>
      <p:sp>
        <p:nvSpPr>
          <p:cNvPr id="44" name="Instruction 17 (JU-Free)">
            <a:extLst>
              <a:ext uri="{FF2B5EF4-FFF2-40B4-BE49-F238E27FC236}">
                <a16:creationId xmlns:a16="http://schemas.microsoft.com/office/drawing/2014/main" id="{FC10E48F-852B-24C1-A1CD-C8C517E91E60}"/>
              </a:ext>
            </a:extLst>
          </p:cNvPr>
          <p:cNvSpPr>
            <a:spLocks noGrp="1"/>
          </p:cNvSpPr>
          <p:nvPr userDrawn="1">
            <p:ph type="body" sz="quarter" idx="22" hasCustomPrompt="1"/>
          </p:nvPr>
        </p:nvSpPr>
        <p:spPr bwMode="gray">
          <a:xfrm>
            <a:off x="-2147406" y="3556000"/>
            <a:ext cx="2052000" cy="2160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Om een icoon in te voegen: klik op de rand van het iconen-vak. Ga dan naar Invoegen | Afbeeldingen en voeg icoon naar keuze in. Je kunt ook een gekopieerd icoon plakken van het klembord.</a:t>
            </a:r>
            <a:br>
              <a:rPr lang="nl-NL" dirty="0"/>
            </a:br>
            <a:br>
              <a:rPr lang="nl-NL" dirty="0"/>
            </a:br>
            <a:r>
              <a:rPr lang="nl-NL" dirty="0"/>
              <a:t>Deze uitleg wordt niet geprint of getoond in de presentatie. Om deze uitleg te verwijderen: klik op de rand van het frame met de uitleg en kies delete.</a:t>
            </a:r>
          </a:p>
          <a:p>
            <a:pPr lvl="4"/>
            <a:endParaRPr lang="nl-NL" dirty="0"/>
          </a:p>
        </p:txBody>
      </p:sp>
    </p:spTree>
    <p:extLst>
      <p:ext uri="{BB962C8B-B14F-4D97-AF65-F5344CB8AC3E}">
        <p14:creationId xmlns:p14="http://schemas.microsoft.com/office/powerpoint/2010/main" val="376351743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el, tekst iconen]">
    <p:spTree>
      <p:nvGrpSpPr>
        <p:cNvPr id="1" name=""/>
        <p:cNvGrpSpPr/>
        <p:nvPr/>
      </p:nvGrpSpPr>
      <p:grpSpPr>
        <a:xfrm>
          <a:off x="0" y="0"/>
          <a:ext cx="0" cy="0"/>
          <a:chOff x="0" y="0"/>
          <a:chExt cx="0" cy="0"/>
        </a:xfrm>
      </p:grpSpPr>
      <p:sp>
        <p:nvSpPr>
          <p:cNvPr id="28" name="Rectangle 1">
            <a:extLst>
              <a:ext uri="{FF2B5EF4-FFF2-40B4-BE49-F238E27FC236}">
                <a16:creationId xmlns:a16="http://schemas.microsoft.com/office/drawing/2014/main" id="{850A5D64-5651-D05B-0594-98C10C95F6BB}"/>
              </a:ext>
            </a:extLst>
          </p:cNvPr>
          <p:cNvSpPr>
            <a:spLocks/>
          </p:cNvSpPr>
          <p:nvPr userDrawn="1"/>
        </p:nvSpPr>
        <p:spPr bwMode="gray">
          <a:xfrm>
            <a:off x="0" y="0"/>
            <a:ext cx="12193200" cy="6333894"/>
          </a:xfrm>
          <a:prstGeom prst="rect">
            <a:avLst/>
          </a:prstGeom>
          <a:solidFill>
            <a:srgbClr val="DC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6 (JU-Free)"/>
          <p:cNvSpPr>
            <a:spLocks noGrp="1"/>
          </p:cNvSpPr>
          <p:nvPr userDrawn="1">
            <p:ph type="title" hasCustomPrompt="1"/>
          </p:nvPr>
        </p:nvSpPr>
        <p:spPr bwMode="gray">
          <a:xfrm>
            <a:off x="901700" y="762000"/>
            <a:ext cx="10579100" cy="647700"/>
          </a:xfrm>
        </p:spPr>
        <p:txBody>
          <a:bodyPr/>
          <a:lstStyle>
            <a:lvl1pPr>
              <a:defRPr>
                <a:solidFill>
                  <a:schemeClr val="tx1"/>
                </a:solidFill>
              </a:defRPr>
            </a:lvl1pPr>
          </a:lstStyle>
          <a:p>
            <a:r>
              <a:rPr lang="nl-NL" dirty="0"/>
              <a:t>[Titel]</a:t>
            </a:r>
          </a:p>
        </p:txBody>
      </p:sp>
      <p:sp>
        <p:nvSpPr>
          <p:cNvPr id="5" name="Slide Number Placeholder 16 (JU-Free)">
            <a:extLst>
              <a:ext uri="{FF2B5EF4-FFF2-40B4-BE49-F238E27FC236}">
                <a16:creationId xmlns:a16="http://schemas.microsoft.com/office/drawing/2014/main" id="{A0DE2D6D-A4A3-6758-47D1-BFA7F07980CB}"/>
              </a:ext>
            </a:extLst>
          </p:cNvPr>
          <p:cNvSpPr>
            <a:spLocks noGrp="1"/>
          </p:cNvSpPr>
          <p:nvPr userDrawn="1">
            <p:ph type="sldNum" sz="quarter" idx="12"/>
          </p:nvPr>
        </p:nvSpPr>
        <p:spPr bwMode="gray"/>
        <p:txBody>
          <a:bodyPr/>
          <a:lstStyle>
            <a:lvl1pPr algn="r">
              <a:defRPr/>
            </a:lvl1pPr>
          </a:lstStyle>
          <a:p>
            <a:fld id="{8F18802B-E4C7-4B2D-B37A-6B7CC3C134EA}" type="slidenum">
              <a:rPr lang="nl-NL" smtClean="0"/>
              <a:pPr/>
              <a:t>‹nr.›</a:t>
            </a:fld>
            <a:endParaRPr lang="nl-NL" dirty="0"/>
          </a:p>
        </p:txBody>
      </p:sp>
      <p:sp>
        <p:nvSpPr>
          <p:cNvPr id="44" name="Instruction 17 (JU-Free)">
            <a:extLst>
              <a:ext uri="{FF2B5EF4-FFF2-40B4-BE49-F238E27FC236}">
                <a16:creationId xmlns:a16="http://schemas.microsoft.com/office/drawing/2014/main" id="{FC10E48F-852B-24C1-A1CD-C8C517E91E60}"/>
              </a:ext>
            </a:extLst>
          </p:cNvPr>
          <p:cNvSpPr>
            <a:spLocks noGrp="1"/>
          </p:cNvSpPr>
          <p:nvPr userDrawn="1">
            <p:ph type="body" sz="quarter" idx="22" hasCustomPrompt="1"/>
          </p:nvPr>
        </p:nvSpPr>
        <p:spPr bwMode="gray">
          <a:xfrm>
            <a:off x="-2147406" y="3556000"/>
            <a:ext cx="2052000" cy="2160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Om een icoon in te voegen: klik op de rand van het iconen-vak. Ga dan naar Invoegen | Afbeeldingen en voeg icoon naar keuze in. Je kunt ook een gekopieerd icoon plakken van het klembord.</a:t>
            </a:r>
            <a:br>
              <a:rPr lang="nl-NL" dirty="0"/>
            </a:br>
            <a:br>
              <a:rPr lang="nl-NL" dirty="0"/>
            </a:br>
            <a:r>
              <a:rPr lang="nl-NL" dirty="0"/>
              <a:t>Deze uitleg wordt niet geprint of getoond in de presentatie. Om deze uitleg te verwijderen: klik op de rand van het frame met de uitleg en kies delete.</a:t>
            </a:r>
          </a:p>
          <a:p>
            <a:pPr lvl="4"/>
            <a:endParaRPr lang="nl-NL" dirty="0"/>
          </a:p>
        </p:txBody>
      </p:sp>
    </p:spTree>
    <p:extLst>
      <p:ext uri="{BB962C8B-B14F-4D97-AF65-F5344CB8AC3E}">
        <p14:creationId xmlns:p14="http://schemas.microsoft.com/office/powerpoint/2010/main" val="415011929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met foto]">
    <p:bg bwMode="gray">
      <p:bgRef idx="1001">
        <a:schemeClr val="bg1"/>
      </p:bgRef>
    </p:bg>
    <p:spTree>
      <p:nvGrpSpPr>
        <p:cNvPr id="1" name=""/>
        <p:cNvGrpSpPr/>
        <p:nvPr/>
      </p:nvGrpSpPr>
      <p:grpSpPr>
        <a:xfrm>
          <a:off x="0" y="0"/>
          <a:ext cx="0" cy="0"/>
          <a:chOff x="0" y="0"/>
          <a:chExt cx="0" cy="0"/>
        </a:xfrm>
      </p:grpSpPr>
      <p:sp>
        <p:nvSpPr>
          <p:cNvPr id="6" name="Picture 1 [PHJU] (JU-Free)">
            <a:extLst>
              <a:ext uri="{FF2B5EF4-FFF2-40B4-BE49-F238E27FC236}">
                <a16:creationId xmlns:a16="http://schemas.microsoft.com/office/drawing/2014/main" id="{26FFD2C1-814C-A4A1-81E3-A74CB05FF9ED}"/>
              </a:ext>
            </a:extLst>
          </p:cNvPr>
          <p:cNvSpPr>
            <a:spLocks noGrp="1"/>
          </p:cNvSpPr>
          <p:nvPr>
            <p:ph type="pic" sz="quarter" idx="17" hasCustomPrompt="1"/>
          </p:nvPr>
        </p:nvSpPr>
        <p:spPr bwMode="gray">
          <a:xfrm>
            <a:off x="0" y="2802015"/>
            <a:ext cx="12193200" cy="3528000"/>
          </a:xfrm>
        </p:spPr>
        <p:txBody>
          <a:bodyPr anchor="t"/>
          <a:lstStyle>
            <a:lvl1pPr marL="0" indent="0" algn="ctr">
              <a:buNone/>
              <a:defRPr/>
            </a:lvl1pPr>
          </a:lstStyle>
          <a:p>
            <a:r>
              <a:rPr lang="nl-NL" dirty="0"/>
              <a:t>[Afbeelding]</a:t>
            </a:r>
          </a:p>
        </p:txBody>
      </p:sp>
      <p:sp>
        <p:nvSpPr>
          <p:cNvPr id="24" name="Round Single Corner Rectangle 2 {PHJU} (JU-Free)">
            <a:extLst>
              <a:ext uri="{FF2B5EF4-FFF2-40B4-BE49-F238E27FC236}">
                <a16:creationId xmlns:a16="http://schemas.microsoft.com/office/drawing/2014/main" id="{78C55BC3-2C01-43BF-4017-0E44FEF1E26A}"/>
              </a:ext>
            </a:extLst>
          </p:cNvPr>
          <p:cNvSpPr>
            <a:spLocks noGrp="1"/>
          </p:cNvSpPr>
          <p:nvPr>
            <p:ph type="body" sz="quarter" idx="15" hasCustomPrompt="1"/>
          </p:nvPr>
        </p:nvSpPr>
        <p:spPr bwMode="gray">
          <a:xfrm flipV="1">
            <a:off x="0" y="2779910"/>
            <a:ext cx="5363738" cy="885341"/>
          </a:xfrm>
          <a:prstGeom prst="round1Rect">
            <a:avLst>
              <a:gd name="adj" fmla="val 26665"/>
            </a:avLst>
          </a:prstGeom>
          <a:solidFill>
            <a:srgbClr val="DCEEF2"/>
          </a:solidFill>
          <a:ln w="0" cap="flat" cmpd="sng" algn="ctr">
            <a:solidFill>
              <a:srgbClr val="DCEEF2">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
        <p:nvSpPr>
          <p:cNvPr id="26" name="Rectangle 3 {PHJU} (JU-Free)">
            <a:extLst>
              <a:ext uri="{FF2B5EF4-FFF2-40B4-BE49-F238E27FC236}">
                <a16:creationId xmlns:a16="http://schemas.microsoft.com/office/drawing/2014/main" id="{71B7FBF8-80C6-9A3A-5FE2-BDB70C741A93}"/>
              </a:ext>
            </a:extLst>
          </p:cNvPr>
          <p:cNvSpPr>
            <a:spLocks noGrp="1"/>
          </p:cNvSpPr>
          <p:nvPr>
            <p:ph type="body" sz="quarter" idx="16" hasCustomPrompt="1"/>
          </p:nvPr>
        </p:nvSpPr>
        <p:spPr bwMode="gray">
          <a:xfrm>
            <a:off x="0" y="1390650"/>
            <a:ext cx="12196800" cy="1419457"/>
          </a:xfrm>
          <a:custGeom>
            <a:avLst/>
            <a:gdLst>
              <a:gd name="connsiteX0" fmla="*/ 0 w 12193200"/>
              <a:gd name="connsiteY0" fmla="*/ 0 h 4118400"/>
              <a:gd name="connsiteX1" fmla="*/ 12193200 w 12193200"/>
              <a:gd name="connsiteY1" fmla="*/ 0 h 4118400"/>
              <a:gd name="connsiteX2" fmla="*/ 12193200 w 12193200"/>
              <a:gd name="connsiteY2" fmla="*/ 4118400 h 4118400"/>
              <a:gd name="connsiteX3" fmla="*/ 0 w 12193200"/>
              <a:gd name="connsiteY3" fmla="*/ 4118400 h 4118400"/>
            </a:gdLst>
            <a:ahLst/>
            <a:cxnLst>
              <a:cxn ang="0">
                <a:pos x="connsiteX0" y="connsiteY0"/>
              </a:cxn>
              <a:cxn ang="0">
                <a:pos x="connsiteX1" y="connsiteY1"/>
              </a:cxn>
              <a:cxn ang="0">
                <a:pos x="connsiteX2" y="connsiteY2"/>
              </a:cxn>
              <a:cxn ang="0">
                <a:pos x="connsiteX3" y="connsiteY3"/>
              </a:cxn>
            </a:cxnLst>
            <a:rect l="l" t="t" r="r" b="b"/>
            <a:pathLst>
              <a:path w="12193200" h="4118400">
                <a:moveTo>
                  <a:pt x="0" y="0"/>
                </a:moveTo>
                <a:lnTo>
                  <a:pt x="12193200" y="0"/>
                </a:lnTo>
                <a:lnTo>
                  <a:pt x="12193200" y="4118400"/>
                </a:lnTo>
                <a:lnTo>
                  <a:pt x="0" y="4118400"/>
                </a:lnTo>
                <a:close/>
              </a:path>
            </a:pathLst>
          </a:custGeom>
          <a:solidFill>
            <a:srgbClr val="0094AB"/>
          </a:solidFill>
          <a:ln w="0" cap="flat" cmpd="sng" algn="ctr">
            <a:solidFill>
              <a:srgbClr val="0094AB">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
        <p:nvSpPr>
          <p:cNvPr id="2" name="Title 4 (JU-Free)">
            <a:extLst>
              <a:ext uri="{FF2B5EF4-FFF2-40B4-BE49-F238E27FC236}">
                <a16:creationId xmlns:a16="http://schemas.microsoft.com/office/drawing/2014/main" id="{56B1AAAC-F8F2-4B30-95E0-2028FB7B6CDF}"/>
              </a:ext>
            </a:extLst>
          </p:cNvPr>
          <p:cNvSpPr>
            <a:spLocks noGrp="1"/>
          </p:cNvSpPr>
          <p:nvPr>
            <p:ph type="title" hasCustomPrompt="1"/>
          </p:nvPr>
        </p:nvSpPr>
        <p:spPr bwMode="gray">
          <a:xfrm>
            <a:off x="901700" y="1794434"/>
            <a:ext cx="10579100" cy="900000"/>
          </a:xfrm>
        </p:spPr>
        <p:txBody>
          <a:bodyPr/>
          <a:lstStyle>
            <a:lvl1pPr>
              <a:lnSpc>
                <a:spcPct val="82000"/>
              </a:lnSpc>
              <a:defRPr sz="6000">
                <a:solidFill>
                  <a:srgbClr val="FFFFFF"/>
                </a:solidFill>
              </a:defRPr>
            </a:lvl1pPr>
          </a:lstStyle>
          <a:p>
            <a:r>
              <a:rPr lang="nl-NL" dirty="0"/>
              <a:t>[Titel]</a:t>
            </a:r>
            <a:endParaRPr lang="de-DE" dirty="0"/>
          </a:p>
        </p:txBody>
      </p:sp>
      <p:sp>
        <p:nvSpPr>
          <p:cNvPr id="3" name="Subtitle 5 (JU-Free) [PHJU]"/>
          <p:cNvSpPr>
            <a:spLocks noGrp="1"/>
          </p:cNvSpPr>
          <p:nvPr>
            <p:ph type="subTitle" idx="1" hasCustomPrompt="1"/>
          </p:nvPr>
        </p:nvSpPr>
        <p:spPr bwMode="gray">
          <a:xfrm>
            <a:off x="901700" y="2970605"/>
            <a:ext cx="3960232" cy="575483"/>
          </a:xfrm>
        </p:spPr>
        <p:txBody>
          <a:bodyPr/>
          <a:lstStyle>
            <a:lvl1pPr marL="0" indent="0" algn="l">
              <a:lnSpc>
                <a:spcPct val="100000"/>
              </a:lnSpc>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3" name="date 6 [PHJU] (JU-Free)">
            <a:extLst>
              <a:ext uri="{FF2B5EF4-FFF2-40B4-BE49-F238E27FC236}">
                <a16:creationId xmlns:a16="http://schemas.microsoft.com/office/drawing/2014/main" id="{F45CDA20-6F76-C370-843E-CDDE8AA75775}"/>
              </a:ext>
            </a:extLst>
          </p:cNvPr>
          <p:cNvSpPr>
            <a:spLocks noGrp="1"/>
          </p:cNvSpPr>
          <p:nvPr>
            <p:ph type="body" sz="quarter" idx="14" hasCustomPrompt="1"/>
          </p:nvPr>
        </p:nvSpPr>
        <p:spPr bwMode="gray">
          <a:xfrm>
            <a:off x="901700" y="6497982"/>
            <a:ext cx="3276000" cy="250825"/>
          </a:xfrm>
        </p:spPr>
        <p:txBody>
          <a:bodyPr/>
          <a:lstStyle>
            <a:lvl1pPr marL="0" indent="0">
              <a:lnSpc>
                <a:spcPct val="100000"/>
              </a:lnSpc>
              <a:buNone/>
              <a:defRPr sz="1200"/>
            </a:lvl1pPr>
            <a:lvl2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2pPr>
            <a:lvl3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3pPr>
            <a:lvl4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4pPr>
            <a:lvl5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5pPr>
            <a:lvl6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6pPr>
            <a:lvl7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7pPr>
            <a:lvl8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8pPr>
            <a:lvl9pPr marL="0" marR="0" indent="0" algn="l" fontAlgn="auto">
              <a:lnSpc>
                <a:spcPct val="136000"/>
              </a:lnSpc>
              <a:spcBef>
                <a:spcPts val="0"/>
              </a:spcBef>
              <a:spcAft>
                <a:spcPts val="0"/>
              </a:spcAft>
              <a:buFontTx/>
              <a:buNone/>
              <a:defRPr kumimoji="0" sz="1600" b="0" i="0" u="none" baseline="0">
                <a:solidFill>
                  <a:schemeClr val="tx1">
                    <a:lumMod val="100000"/>
                  </a:schemeClr>
                </a:solidFill>
                <a:latin typeface="Arial" panose="020B0604020202020204" pitchFamily="34" charset="0"/>
              </a:defRPr>
            </a:lvl9pPr>
          </a:lstStyle>
          <a:p>
            <a:pPr lvl="0"/>
            <a:r>
              <a:rPr lang="nl-NL"/>
              <a:t>[Datum]</a:t>
            </a:r>
            <a:endParaRPr lang="nl-NL" dirty="0"/>
          </a:p>
        </p:txBody>
      </p:sp>
      <p:grpSp>
        <p:nvGrpSpPr>
          <p:cNvPr id="4" name="Group 7">
            <a:extLst>
              <a:ext uri="{FF2B5EF4-FFF2-40B4-BE49-F238E27FC236}">
                <a16:creationId xmlns:a16="http://schemas.microsoft.com/office/drawing/2014/main" id="{133A6214-8B99-EF87-B393-2CBD8AA96E5A}"/>
              </a:ext>
            </a:extLst>
          </p:cNvPr>
          <p:cNvGrpSpPr>
            <a:grpSpLocks noChangeAspect="1"/>
          </p:cNvGrpSpPr>
          <p:nvPr userDrawn="1"/>
        </p:nvGrpSpPr>
        <p:grpSpPr bwMode="gray">
          <a:xfrm>
            <a:off x="493713" y="406400"/>
            <a:ext cx="2659063" cy="606425"/>
            <a:chOff x="311" y="256"/>
            <a:chExt cx="1675" cy="382"/>
          </a:xfrm>
        </p:grpSpPr>
        <p:sp>
          <p:nvSpPr>
            <p:cNvPr id="5" name="Freeform 7">
              <a:extLst>
                <a:ext uri="{FF2B5EF4-FFF2-40B4-BE49-F238E27FC236}">
                  <a16:creationId xmlns:a16="http://schemas.microsoft.com/office/drawing/2014/main" id="{3A778889-31EC-590B-C6A4-4B11B8061F2F}"/>
                </a:ext>
              </a:extLst>
            </p:cNvPr>
            <p:cNvSpPr>
              <a:spLocks/>
            </p:cNvSpPr>
            <p:nvPr userDrawn="1"/>
          </p:nvSpPr>
          <p:spPr bwMode="gray">
            <a:xfrm>
              <a:off x="311" y="563"/>
              <a:ext cx="1675" cy="71"/>
            </a:xfrm>
            <a:custGeom>
              <a:avLst/>
              <a:gdLst>
                <a:gd name="T0" fmla="*/ 158 w 8378"/>
                <a:gd name="T1" fmla="*/ 230 h 357"/>
                <a:gd name="T2" fmla="*/ 293 w 8378"/>
                <a:gd name="T3" fmla="*/ 155 h 357"/>
                <a:gd name="T4" fmla="*/ 834 w 8378"/>
                <a:gd name="T5" fmla="*/ 233 h 357"/>
                <a:gd name="T6" fmla="*/ 662 w 8378"/>
                <a:gd name="T7" fmla="*/ 270 h 357"/>
                <a:gd name="T8" fmla="*/ 718 w 8378"/>
                <a:gd name="T9" fmla="*/ 49 h 357"/>
                <a:gd name="T10" fmla="*/ 2241 w 8378"/>
                <a:gd name="T11" fmla="*/ 214 h 357"/>
                <a:gd name="T12" fmla="*/ 2213 w 8378"/>
                <a:gd name="T13" fmla="*/ 22 h 357"/>
                <a:gd name="T14" fmla="*/ 2406 w 8378"/>
                <a:gd name="T15" fmla="*/ 87 h 357"/>
                <a:gd name="T16" fmla="*/ 2541 w 8378"/>
                <a:gd name="T17" fmla="*/ 178 h 357"/>
                <a:gd name="T18" fmla="*/ 2613 w 8378"/>
                <a:gd name="T19" fmla="*/ 113 h 357"/>
                <a:gd name="T20" fmla="*/ 2744 w 8378"/>
                <a:gd name="T21" fmla="*/ 91 h 357"/>
                <a:gd name="T22" fmla="*/ 2758 w 8378"/>
                <a:gd name="T23" fmla="*/ 222 h 357"/>
                <a:gd name="T24" fmla="*/ 2855 w 8378"/>
                <a:gd name="T25" fmla="*/ 91 h 357"/>
                <a:gd name="T26" fmla="*/ 2900 w 8378"/>
                <a:gd name="T27" fmla="*/ 169 h 357"/>
                <a:gd name="T28" fmla="*/ 3038 w 8378"/>
                <a:gd name="T29" fmla="*/ 112 h 357"/>
                <a:gd name="T30" fmla="*/ 3125 w 8378"/>
                <a:gd name="T31" fmla="*/ 114 h 357"/>
                <a:gd name="T32" fmla="*/ 3248 w 8378"/>
                <a:gd name="T33" fmla="*/ 112 h 357"/>
                <a:gd name="T34" fmla="*/ 3335 w 8378"/>
                <a:gd name="T35" fmla="*/ 114 h 357"/>
                <a:gd name="T36" fmla="*/ 3485 w 8378"/>
                <a:gd name="T37" fmla="*/ 3 h 357"/>
                <a:gd name="T38" fmla="*/ 3753 w 8378"/>
                <a:gd name="T39" fmla="*/ 251 h 357"/>
                <a:gd name="T40" fmla="*/ 3957 w 8378"/>
                <a:gd name="T41" fmla="*/ 270 h 357"/>
                <a:gd name="T42" fmla="*/ 4118 w 8378"/>
                <a:gd name="T43" fmla="*/ 357 h 357"/>
                <a:gd name="T44" fmla="*/ 4163 w 8378"/>
                <a:gd name="T45" fmla="*/ 87 h 357"/>
                <a:gd name="T46" fmla="*/ 4431 w 8378"/>
                <a:gd name="T47" fmla="*/ 270 h 357"/>
                <a:gd name="T48" fmla="*/ 4421 w 8378"/>
                <a:gd name="T49" fmla="*/ 96 h 357"/>
                <a:gd name="T50" fmla="*/ 4641 w 8378"/>
                <a:gd name="T51" fmla="*/ 270 h 357"/>
                <a:gd name="T52" fmla="*/ 4631 w 8378"/>
                <a:gd name="T53" fmla="*/ 96 h 357"/>
                <a:gd name="T54" fmla="*/ 4732 w 8378"/>
                <a:gd name="T55" fmla="*/ 178 h 357"/>
                <a:gd name="T56" fmla="*/ 4805 w 8378"/>
                <a:gd name="T57" fmla="*/ 113 h 357"/>
                <a:gd name="T58" fmla="*/ 5017 w 8378"/>
                <a:gd name="T59" fmla="*/ 193 h 357"/>
                <a:gd name="T60" fmla="*/ 5277 w 8378"/>
                <a:gd name="T61" fmla="*/ 273 h 357"/>
                <a:gd name="T62" fmla="*/ 5206 w 8378"/>
                <a:gd name="T63" fmla="*/ 113 h 357"/>
                <a:gd name="T64" fmla="*/ 5249 w 8378"/>
                <a:gd name="T65" fmla="*/ 246 h 357"/>
                <a:gd name="T66" fmla="*/ 5415 w 8378"/>
                <a:gd name="T67" fmla="*/ 113 h 357"/>
                <a:gd name="T68" fmla="*/ 5873 w 8378"/>
                <a:gd name="T69" fmla="*/ 178 h 357"/>
                <a:gd name="T70" fmla="*/ 5945 w 8378"/>
                <a:gd name="T71" fmla="*/ 113 h 357"/>
                <a:gd name="T72" fmla="*/ 6185 w 8378"/>
                <a:gd name="T73" fmla="*/ 261 h 357"/>
                <a:gd name="T74" fmla="*/ 6049 w 8378"/>
                <a:gd name="T75" fmla="*/ 206 h 357"/>
                <a:gd name="T76" fmla="*/ 6527 w 8378"/>
                <a:gd name="T77" fmla="*/ 248 h 357"/>
                <a:gd name="T78" fmla="*/ 6504 w 8378"/>
                <a:gd name="T79" fmla="*/ 96 h 357"/>
                <a:gd name="T80" fmla="*/ 6700 w 8378"/>
                <a:gd name="T81" fmla="*/ 97 h 357"/>
                <a:gd name="T82" fmla="*/ 6631 w 8378"/>
                <a:gd name="T83" fmla="*/ 273 h 357"/>
                <a:gd name="T84" fmla="*/ 6800 w 8378"/>
                <a:gd name="T85" fmla="*/ 40 h 357"/>
                <a:gd name="T86" fmla="*/ 6765 w 8378"/>
                <a:gd name="T87" fmla="*/ 270 h 357"/>
                <a:gd name="T88" fmla="*/ 6930 w 8378"/>
                <a:gd name="T89" fmla="*/ 273 h 357"/>
                <a:gd name="T90" fmla="*/ 6973 w 8378"/>
                <a:gd name="T91" fmla="*/ 129 h 357"/>
                <a:gd name="T92" fmla="*/ 7106 w 8378"/>
                <a:gd name="T93" fmla="*/ 3 h 357"/>
                <a:gd name="T94" fmla="*/ 7156 w 8378"/>
                <a:gd name="T95" fmla="*/ 270 h 357"/>
                <a:gd name="T96" fmla="*/ 7303 w 8378"/>
                <a:gd name="T97" fmla="*/ 109 h 357"/>
                <a:gd name="T98" fmla="*/ 7468 w 8378"/>
                <a:gd name="T99" fmla="*/ 166 h 357"/>
                <a:gd name="T100" fmla="*/ 7603 w 8378"/>
                <a:gd name="T101" fmla="*/ 273 h 357"/>
                <a:gd name="T102" fmla="*/ 7646 w 8378"/>
                <a:gd name="T103" fmla="*/ 129 h 357"/>
                <a:gd name="T104" fmla="*/ 7750 w 8378"/>
                <a:gd name="T105" fmla="*/ 25 h 357"/>
                <a:gd name="T106" fmla="*/ 7844 w 8378"/>
                <a:gd name="T107" fmla="*/ 128 h 357"/>
                <a:gd name="T108" fmla="*/ 5742 w 8378"/>
                <a:gd name="T109" fmla="*/ 179 h 357"/>
                <a:gd name="T110" fmla="*/ 5717 w 8378"/>
                <a:gd name="T111" fmla="*/ 109 h 357"/>
                <a:gd name="T112" fmla="*/ 7918 w 8378"/>
                <a:gd name="T113" fmla="*/ 193 h 357"/>
                <a:gd name="T114" fmla="*/ 8143 w 8378"/>
                <a:gd name="T115" fmla="*/ 169 h 357"/>
                <a:gd name="T116" fmla="*/ 8219 w 8378"/>
                <a:gd name="T117" fmla="*/ 114 h 357"/>
                <a:gd name="T118" fmla="*/ 8352 w 8378"/>
                <a:gd name="T119" fmla="*/ 142 h 357"/>
                <a:gd name="T120" fmla="*/ 8253 w 8378"/>
                <a:gd name="T121" fmla="*/ 21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78" h="357">
                  <a:moveTo>
                    <a:pt x="140" y="11"/>
                  </a:moveTo>
                  <a:cubicBezTo>
                    <a:pt x="163" y="11"/>
                    <a:pt x="189" y="14"/>
                    <a:pt x="213" y="20"/>
                  </a:cubicBezTo>
                  <a:cubicBezTo>
                    <a:pt x="209" y="84"/>
                    <a:pt x="209" y="84"/>
                    <a:pt x="209" y="84"/>
                  </a:cubicBezTo>
                  <a:cubicBezTo>
                    <a:pt x="170" y="84"/>
                    <a:pt x="170" y="84"/>
                    <a:pt x="170" y="84"/>
                  </a:cubicBezTo>
                  <a:cubicBezTo>
                    <a:pt x="170" y="53"/>
                    <a:pt x="170" y="53"/>
                    <a:pt x="170" y="53"/>
                  </a:cubicBezTo>
                  <a:cubicBezTo>
                    <a:pt x="161" y="51"/>
                    <a:pt x="151" y="50"/>
                    <a:pt x="139" y="50"/>
                  </a:cubicBezTo>
                  <a:cubicBezTo>
                    <a:pt x="76" y="50"/>
                    <a:pt x="54" y="99"/>
                    <a:pt x="54" y="153"/>
                  </a:cubicBezTo>
                  <a:cubicBezTo>
                    <a:pt x="54" y="216"/>
                    <a:pt x="87" y="235"/>
                    <a:pt x="130" y="235"/>
                  </a:cubicBezTo>
                  <a:cubicBezTo>
                    <a:pt x="139" y="235"/>
                    <a:pt x="148" y="233"/>
                    <a:pt x="158" y="230"/>
                  </a:cubicBezTo>
                  <a:cubicBezTo>
                    <a:pt x="164" y="198"/>
                    <a:pt x="164" y="198"/>
                    <a:pt x="164" y="198"/>
                  </a:cubicBezTo>
                  <a:cubicBezTo>
                    <a:pt x="203" y="198"/>
                    <a:pt x="203" y="198"/>
                    <a:pt x="203" y="198"/>
                  </a:cubicBezTo>
                  <a:cubicBezTo>
                    <a:pt x="197" y="263"/>
                    <a:pt x="197" y="263"/>
                    <a:pt x="197" y="263"/>
                  </a:cubicBezTo>
                  <a:cubicBezTo>
                    <a:pt x="171" y="271"/>
                    <a:pt x="144" y="276"/>
                    <a:pt x="122" y="276"/>
                  </a:cubicBezTo>
                  <a:cubicBezTo>
                    <a:pt x="30" y="276"/>
                    <a:pt x="0" y="218"/>
                    <a:pt x="0" y="155"/>
                  </a:cubicBezTo>
                  <a:cubicBezTo>
                    <a:pt x="0" y="70"/>
                    <a:pt x="48" y="11"/>
                    <a:pt x="140" y="11"/>
                  </a:cubicBezTo>
                  <a:close/>
                  <a:moveTo>
                    <a:pt x="535" y="132"/>
                  </a:moveTo>
                  <a:cubicBezTo>
                    <a:pt x="535" y="213"/>
                    <a:pt x="487" y="276"/>
                    <a:pt x="407" y="276"/>
                  </a:cubicBezTo>
                  <a:cubicBezTo>
                    <a:pt x="326" y="276"/>
                    <a:pt x="293" y="215"/>
                    <a:pt x="293" y="155"/>
                  </a:cubicBezTo>
                  <a:cubicBezTo>
                    <a:pt x="293" y="73"/>
                    <a:pt x="342" y="11"/>
                    <a:pt x="422" y="11"/>
                  </a:cubicBezTo>
                  <a:cubicBezTo>
                    <a:pt x="502" y="11"/>
                    <a:pt x="535" y="72"/>
                    <a:pt x="535" y="132"/>
                  </a:cubicBezTo>
                  <a:close/>
                  <a:moveTo>
                    <a:pt x="481" y="131"/>
                  </a:moveTo>
                  <a:cubicBezTo>
                    <a:pt x="481" y="80"/>
                    <a:pt x="458" y="52"/>
                    <a:pt x="420" y="52"/>
                  </a:cubicBezTo>
                  <a:cubicBezTo>
                    <a:pt x="374" y="52"/>
                    <a:pt x="347" y="96"/>
                    <a:pt x="347" y="155"/>
                  </a:cubicBezTo>
                  <a:cubicBezTo>
                    <a:pt x="347" y="207"/>
                    <a:pt x="371" y="235"/>
                    <a:pt x="409" y="235"/>
                  </a:cubicBezTo>
                  <a:cubicBezTo>
                    <a:pt x="455" y="235"/>
                    <a:pt x="481" y="191"/>
                    <a:pt x="481" y="131"/>
                  </a:cubicBezTo>
                  <a:close/>
                  <a:moveTo>
                    <a:pt x="816" y="233"/>
                  </a:moveTo>
                  <a:cubicBezTo>
                    <a:pt x="834" y="233"/>
                    <a:pt x="834" y="233"/>
                    <a:pt x="834" y="233"/>
                  </a:cubicBezTo>
                  <a:cubicBezTo>
                    <a:pt x="831" y="270"/>
                    <a:pt x="831" y="270"/>
                    <a:pt x="831" y="270"/>
                  </a:cubicBezTo>
                  <a:cubicBezTo>
                    <a:pt x="741" y="270"/>
                    <a:pt x="741" y="270"/>
                    <a:pt x="741" y="270"/>
                  </a:cubicBezTo>
                  <a:cubicBezTo>
                    <a:pt x="744" y="233"/>
                    <a:pt x="744" y="233"/>
                    <a:pt x="744" y="233"/>
                  </a:cubicBezTo>
                  <a:cubicBezTo>
                    <a:pt x="761" y="233"/>
                    <a:pt x="761" y="233"/>
                    <a:pt x="761" y="233"/>
                  </a:cubicBezTo>
                  <a:cubicBezTo>
                    <a:pt x="749" y="182"/>
                    <a:pt x="749" y="182"/>
                    <a:pt x="749" y="182"/>
                  </a:cubicBezTo>
                  <a:cubicBezTo>
                    <a:pt x="663" y="182"/>
                    <a:pt x="663" y="182"/>
                    <a:pt x="663" y="182"/>
                  </a:cubicBezTo>
                  <a:cubicBezTo>
                    <a:pt x="641" y="233"/>
                    <a:pt x="641" y="233"/>
                    <a:pt x="641" y="233"/>
                  </a:cubicBezTo>
                  <a:cubicBezTo>
                    <a:pt x="665" y="233"/>
                    <a:pt x="665" y="233"/>
                    <a:pt x="665" y="233"/>
                  </a:cubicBezTo>
                  <a:cubicBezTo>
                    <a:pt x="662" y="270"/>
                    <a:pt x="662" y="270"/>
                    <a:pt x="662" y="270"/>
                  </a:cubicBezTo>
                  <a:cubicBezTo>
                    <a:pt x="571" y="270"/>
                    <a:pt x="571" y="270"/>
                    <a:pt x="571" y="270"/>
                  </a:cubicBezTo>
                  <a:cubicBezTo>
                    <a:pt x="575" y="233"/>
                    <a:pt x="575" y="233"/>
                    <a:pt x="575" y="233"/>
                  </a:cubicBezTo>
                  <a:cubicBezTo>
                    <a:pt x="591" y="233"/>
                    <a:pt x="591" y="233"/>
                    <a:pt x="591" y="233"/>
                  </a:cubicBezTo>
                  <a:cubicBezTo>
                    <a:pt x="694" y="15"/>
                    <a:pt x="694" y="15"/>
                    <a:pt x="694" y="15"/>
                  </a:cubicBezTo>
                  <a:cubicBezTo>
                    <a:pt x="752" y="15"/>
                    <a:pt x="752" y="15"/>
                    <a:pt x="752" y="15"/>
                  </a:cubicBezTo>
                  <a:lnTo>
                    <a:pt x="816" y="233"/>
                  </a:lnTo>
                  <a:close/>
                  <a:moveTo>
                    <a:pt x="740" y="145"/>
                  </a:moveTo>
                  <a:cubicBezTo>
                    <a:pt x="722" y="73"/>
                    <a:pt x="722" y="73"/>
                    <a:pt x="722" y="73"/>
                  </a:cubicBezTo>
                  <a:cubicBezTo>
                    <a:pt x="720" y="65"/>
                    <a:pt x="718" y="57"/>
                    <a:pt x="718" y="49"/>
                  </a:cubicBezTo>
                  <a:cubicBezTo>
                    <a:pt x="717" y="49"/>
                    <a:pt x="717" y="49"/>
                    <a:pt x="717" y="49"/>
                  </a:cubicBezTo>
                  <a:cubicBezTo>
                    <a:pt x="716" y="58"/>
                    <a:pt x="713" y="65"/>
                    <a:pt x="709" y="73"/>
                  </a:cubicBezTo>
                  <a:cubicBezTo>
                    <a:pt x="678" y="145"/>
                    <a:pt x="678" y="145"/>
                    <a:pt x="678" y="145"/>
                  </a:cubicBezTo>
                  <a:lnTo>
                    <a:pt x="740" y="145"/>
                  </a:lnTo>
                  <a:close/>
                  <a:moveTo>
                    <a:pt x="2082" y="162"/>
                  </a:moveTo>
                  <a:cubicBezTo>
                    <a:pt x="2082" y="233"/>
                    <a:pt x="2124" y="274"/>
                    <a:pt x="2194" y="274"/>
                  </a:cubicBezTo>
                  <a:cubicBezTo>
                    <a:pt x="2215" y="274"/>
                    <a:pt x="2243" y="269"/>
                    <a:pt x="2260" y="263"/>
                  </a:cubicBezTo>
                  <a:cubicBezTo>
                    <a:pt x="2265" y="214"/>
                    <a:pt x="2265" y="214"/>
                    <a:pt x="2265" y="214"/>
                  </a:cubicBezTo>
                  <a:cubicBezTo>
                    <a:pt x="2241" y="214"/>
                    <a:pt x="2241" y="214"/>
                    <a:pt x="2241" y="214"/>
                  </a:cubicBezTo>
                  <a:cubicBezTo>
                    <a:pt x="2237" y="247"/>
                    <a:pt x="2237" y="247"/>
                    <a:pt x="2237" y="247"/>
                  </a:cubicBezTo>
                  <a:cubicBezTo>
                    <a:pt x="2225" y="250"/>
                    <a:pt x="2216" y="253"/>
                    <a:pt x="2197" y="253"/>
                  </a:cubicBezTo>
                  <a:cubicBezTo>
                    <a:pt x="2147" y="253"/>
                    <a:pt x="2112" y="221"/>
                    <a:pt x="2112" y="163"/>
                  </a:cubicBezTo>
                  <a:cubicBezTo>
                    <a:pt x="2112" y="98"/>
                    <a:pt x="2142" y="44"/>
                    <a:pt x="2213" y="44"/>
                  </a:cubicBezTo>
                  <a:cubicBezTo>
                    <a:pt x="2225" y="44"/>
                    <a:pt x="2238" y="46"/>
                    <a:pt x="2249" y="50"/>
                  </a:cubicBezTo>
                  <a:cubicBezTo>
                    <a:pt x="2249" y="82"/>
                    <a:pt x="2249" y="82"/>
                    <a:pt x="2249" y="82"/>
                  </a:cubicBezTo>
                  <a:cubicBezTo>
                    <a:pt x="2272" y="82"/>
                    <a:pt x="2272" y="82"/>
                    <a:pt x="2272" y="82"/>
                  </a:cubicBezTo>
                  <a:cubicBezTo>
                    <a:pt x="2275" y="32"/>
                    <a:pt x="2275" y="32"/>
                    <a:pt x="2275" y="32"/>
                  </a:cubicBezTo>
                  <a:cubicBezTo>
                    <a:pt x="2255" y="26"/>
                    <a:pt x="2232" y="22"/>
                    <a:pt x="2213" y="22"/>
                  </a:cubicBezTo>
                  <a:cubicBezTo>
                    <a:pt x="2123" y="22"/>
                    <a:pt x="2082" y="89"/>
                    <a:pt x="2082" y="162"/>
                  </a:cubicBezTo>
                  <a:close/>
                  <a:moveTo>
                    <a:pt x="2346" y="200"/>
                  </a:moveTo>
                  <a:cubicBezTo>
                    <a:pt x="2346" y="237"/>
                    <a:pt x="2364" y="249"/>
                    <a:pt x="2392" y="249"/>
                  </a:cubicBezTo>
                  <a:cubicBezTo>
                    <a:pt x="2407" y="249"/>
                    <a:pt x="2426" y="244"/>
                    <a:pt x="2442" y="234"/>
                  </a:cubicBezTo>
                  <a:cubicBezTo>
                    <a:pt x="2439" y="260"/>
                    <a:pt x="2439" y="260"/>
                    <a:pt x="2439" y="260"/>
                  </a:cubicBezTo>
                  <a:cubicBezTo>
                    <a:pt x="2430" y="265"/>
                    <a:pt x="2410" y="273"/>
                    <a:pt x="2385" y="273"/>
                  </a:cubicBezTo>
                  <a:cubicBezTo>
                    <a:pt x="2341" y="273"/>
                    <a:pt x="2318" y="251"/>
                    <a:pt x="2318" y="193"/>
                  </a:cubicBezTo>
                  <a:cubicBezTo>
                    <a:pt x="2318" y="161"/>
                    <a:pt x="2328" y="135"/>
                    <a:pt x="2344" y="116"/>
                  </a:cubicBezTo>
                  <a:cubicBezTo>
                    <a:pt x="2359" y="98"/>
                    <a:pt x="2378" y="87"/>
                    <a:pt x="2406" y="87"/>
                  </a:cubicBezTo>
                  <a:cubicBezTo>
                    <a:pt x="2440" y="87"/>
                    <a:pt x="2455" y="107"/>
                    <a:pt x="2455" y="128"/>
                  </a:cubicBezTo>
                  <a:cubicBezTo>
                    <a:pt x="2455" y="170"/>
                    <a:pt x="2406" y="193"/>
                    <a:pt x="2346" y="200"/>
                  </a:cubicBezTo>
                  <a:close/>
                  <a:moveTo>
                    <a:pt x="2428" y="129"/>
                  </a:moveTo>
                  <a:cubicBezTo>
                    <a:pt x="2428" y="120"/>
                    <a:pt x="2420" y="109"/>
                    <a:pt x="2401" y="109"/>
                  </a:cubicBezTo>
                  <a:cubicBezTo>
                    <a:pt x="2368" y="109"/>
                    <a:pt x="2350" y="142"/>
                    <a:pt x="2346" y="181"/>
                  </a:cubicBezTo>
                  <a:cubicBezTo>
                    <a:pt x="2396" y="175"/>
                    <a:pt x="2428" y="160"/>
                    <a:pt x="2428" y="129"/>
                  </a:cubicBezTo>
                  <a:close/>
                  <a:moveTo>
                    <a:pt x="2655" y="133"/>
                  </a:moveTo>
                  <a:cubicBezTo>
                    <a:pt x="2655" y="101"/>
                    <a:pt x="2644" y="87"/>
                    <a:pt x="2621" y="87"/>
                  </a:cubicBezTo>
                  <a:cubicBezTo>
                    <a:pt x="2586" y="87"/>
                    <a:pt x="2553" y="132"/>
                    <a:pt x="2541" y="178"/>
                  </a:cubicBezTo>
                  <a:cubicBezTo>
                    <a:pt x="2540" y="178"/>
                    <a:pt x="2540" y="178"/>
                    <a:pt x="2540" y="178"/>
                  </a:cubicBezTo>
                  <a:cubicBezTo>
                    <a:pt x="2547" y="140"/>
                    <a:pt x="2549" y="119"/>
                    <a:pt x="2553" y="91"/>
                  </a:cubicBezTo>
                  <a:cubicBezTo>
                    <a:pt x="2499" y="91"/>
                    <a:pt x="2499" y="91"/>
                    <a:pt x="2499" y="91"/>
                  </a:cubicBezTo>
                  <a:cubicBezTo>
                    <a:pt x="2497" y="113"/>
                    <a:pt x="2497" y="113"/>
                    <a:pt x="2497" y="113"/>
                  </a:cubicBezTo>
                  <a:cubicBezTo>
                    <a:pt x="2525" y="113"/>
                    <a:pt x="2525" y="113"/>
                    <a:pt x="2525" y="113"/>
                  </a:cubicBezTo>
                  <a:cubicBezTo>
                    <a:pt x="2520" y="161"/>
                    <a:pt x="2515" y="214"/>
                    <a:pt x="2508" y="270"/>
                  </a:cubicBezTo>
                  <a:cubicBezTo>
                    <a:pt x="2534" y="270"/>
                    <a:pt x="2534" y="270"/>
                    <a:pt x="2534" y="270"/>
                  </a:cubicBezTo>
                  <a:cubicBezTo>
                    <a:pt x="2542" y="225"/>
                    <a:pt x="2542" y="225"/>
                    <a:pt x="2542" y="225"/>
                  </a:cubicBezTo>
                  <a:cubicBezTo>
                    <a:pt x="2546" y="199"/>
                    <a:pt x="2575" y="113"/>
                    <a:pt x="2613" y="113"/>
                  </a:cubicBezTo>
                  <a:cubicBezTo>
                    <a:pt x="2624" y="113"/>
                    <a:pt x="2629" y="118"/>
                    <a:pt x="2629" y="137"/>
                  </a:cubicBezTo>
                  <a:cubicBezTo>
                    <a:pt x="2629" y="160"/>
                    <a:pt x="2621" y="212"/>
                    <a:pt x="2614" y="270"/>
                  </a:cubicBezTo>
                  <a:cubicBezTo>
                    <a:pt x="2668" y="270"/>
                    <a:pt x="2668" y="270"/>
                    <a:pt x="2668" y="270"/>
                  </a:cubicBezTo>
                  <a:cubicBezTo>
                    <a:pt x="2670" y="248"/>
                    <a:pt x="2670" y="248"/>
                    <a:pt x="2670" y="248"/>
                  </a:cubicBezTo>
                  <a:cubicBezTo>
                    <a:pt x="2643" y="248"/>
                    <a:pt x="2643" y="248"/>
                    <a:pt x="2643" y="248"/>
                  </a:cubicBezTo>
                  <a:cubicBezTo>
                    <a:pt x="2648" y="208"/>
                    <a:pt x="2655" y="161"/>
                    <a:pt x="2655" y="133"/>
                  </a:cubicBezTo>
                  <a:close/>
                  <a:moveTo>
                    <a:pt x="2774" y="45"/>
                  </a:moveTo>
                  <a:cubicBezTo>
                    <a:pt x="2748" y="46"/>
                    <a:pt x="2748" y="46"/>
                    <a:pt x="2748" y="46"/>
                  </a:cubicBezTo>
                  <a:cubicBezTo>
                    <a:pt x="2744" y="91"/>
                    <a:pt x="2744" y="91"/>
                    <a:pt x="2744" y="91"/>
                  </a:cubicBezTo>
                  <a:cubicBezTo>
                    <a:pt x="2715" y="91"/>
                    <a:pt x="2715" y="91"/>
                    <a:pt x="2715" y="91"/>
                  </a:cubicBezTo>
                  <a:cubicBezTo>
                    <a:pt x="2713" y="113"/>
                    <a:pt x="2713" y="113"/>
                    <a:pt x="2713" y="113"/>
                  </a:cubicBezTo>
                  <a:cubicBezTo>
                    <a:pt x="2742" y="113"/>
                    <a:pt x="2742" y="113"/>
                    <a:pt x="2742" y="113"/>
                  </a:cubicBezTo>
                  <a:cubicBezTo>
                    <a:pt x="2732" y="219"/>
                    <a:pt x="2732" y="219"/>
                    <a:pt x="2732" y="219"/>
                  </a:cubicBezTo>
                  <a:cubicBezTo>
                    <a:pt x="2729" y="258"/>
                    <a:pt x="2743" y="273"/>
                    <a:pt x="2772" y="273"/>
                  </a:cubicBezTo>
                  <a:cubicBezTo>
                    <a:pt x="2789" y="273"/>
                    <a:pt x="2803" y="268"/>
                    <a:pt x="2812" y="263"/>
                  </a:cubicBezTo>
                  <a:cubicBezTo>
                    <a:pt x="2814" y="239"/>
                    <a:pt x="2814" y="239"/>
                    <a:pt x="2814" y="239"/>
                  </a:cubicBezTo>
                  <a:cubicBezTo>
                    <a:pt x="2803" y="245"/>
                    <a:pt x="2791" y="249"/>
                    <a:pt x="2777" y="249"/>
                  </a:cubicBezTo>
                  <a:cubicBezTo>
                    <a:pt x="2763" y="249"/>
                    <a:pt x="2757" y="239"/>
                    <a:pt x="2758" y="222"/>
                  </a:cubicBezTo>
                  <a:cubicBezTo>
                    <a:pt x="2768" y="113"/>
                    <a:pt x="2768" y="113"/>
                    <a:pt x="2768" y="113"/>
                  </a:cubicBezTo>
                  <a:cubicBezTo>
                    <a:pt x="2819" y="113"/>
                    <a:pt x="2819" y="113"/>
                    <a:pt x="2819" y="113"/>
                  </a:cubicBezTo>
                  <a:cubicBezTo>
                    <a:pt x="2821" y="91"/>
                    <a:pt x="2821" y="91"/>
                    <a:pt x="2821" y="91"/>
                  </a:cubicBezTo>
                  <a:cubicBezTo>
                    <a:pt x="2770" y="91"/>
                    <a:pt x="2770" y="91"/>
                    <a:pt x="2770" y="91"/>
                  </a:cubicBezTo>
                  <a:lnTo>
                    <a:pt x="2774" y="45"/>
                  </a:lnTo>
                  <a:close/>
                  <a:moveTo>
                    <a:pt x="2900" y="169"/>
                  </a:moveTo>
                  <a:cubicBezTo>
                    <a:pt x="2899" y="168"/>
                    <a:pt x="2899" y="168"/>
                    <a:pt x="2899" y="168"/>
                  </a:cubicBezTo>
                  <a:cubicBezTo>
                    <a:pt x="2904" y="133"/>
                    <a:pt x="2906" y="106"/>
                    <a:pt x="2907" y="91"/>
                  </a:cubicBezTo>
                  <a:cubicBezTo>
                    <a:pt x="2855" y="91"/>
                    <a:pt x="2855" y="91"/>
                    <a:pt x="2855" y="91"/>
                  </a:cubicBezTo>
                  <a:cubicBezTo>
                    <a:pt x="2853" y="113"/>
                    <a:pt x="2853" y="113"/>
                    <a:pt x="2853" y="113"/>
                  </a:cubicBezTo>
                  <a:cubicBezTo>
                    <a:pt x="2881" y="113"/>
                    <a:pt x="2881" y="113"/>
                    <a:pt x="2881" y="113"/>
                  </a:cubicBezTo>
                  <a:cubicBezTo>
                    <a:pt x="2877" y="161"/>
                    <a:pt x="2874" y="216"/>
                    <a:pt x="2867" y="270"/>
                  </a:cubicBezTo>
                  <a:cubicBezTo>
                    <a:pt x="2893" y="270"/>
                    <a:pt x="2893" y="270"/>
                    <a:pt x="2893" y="270"/>
                  </a:cubicBezTo>
                  <a:cubicBezTo>
                    <a:pt x="2906" y="152"/>
                    <a:pt x="2929" y="113"/>
                    <a:pt x="2964" y="113"/>
                  </a:cubicBezTo>
                  <a:cubicBezTo>
                    <a:pt x="2968" y="113"/>
                    <a:pt x="2972" y="114"/>
                    <a:pt x="2975" y="114"/>
                  </a:cubicBezTo>
                  <a:cubicBezTo>
                    <a:pt x="2980" y="89"/>
                    <a:pt x="2980" y="89"/>
                    <a:pt x="2980" y="89"/>
                  </a:cubicBezTo>
                  <a:cubicBezTo>
                    <a:pt x="2975" y="88"/>
                    <a:pt x="2970" y="87"/>
                    <a:pt x="2963" y="87"/>
                  </a:cubicBezTo>
                  <a:cubicBezTo>
                    <a:pt x="2926" y="87"/>
                    <a:pt x="2910" y="120"/>
                    <a:pt x="2900" y="169"/>
                  </a:cubicBezTo>
                  <a:close/>
                  <a:moveTo>
                    <a:pt x="3139" y="248"/>
                  </a:moveTo>
                  <a:cubicBezTo>
                    <a:pt x="3166" y="248"/>
                    <a:pt x="3166" y="248"/>
                    <a:pt x="3166" y="248"/>
                  </a:cubicBezTo>
                  <a:cubicBezTo>
                    <a:pt x="3164" y="270"/>
                    <a:pt x="3164" y="270"/>
                    <a:pt x="3164" y="270"/>
                  </a:cubicBezTo>
                  <a:cubicBezTo>
                    <a:pt x="3112" y="270"/>
                    <a:pt x="3112" y="270"/>
                    <a:pt x="3112" y="270"/>
                  </a:cubicBezTo>
                  <a:cubicBezTo>
                    <a:pt x="3114" y="240"/>
                    <a:pt x="3119" y="203"/>
                    <a:pt x="3125" y="180"/>
                  </a:cubicBezTo>
                  <a:cubicBezTo>
                    <a:pt x="3124" y="179"/>
                    <a:pt x="3124" y="179"/>
                    <a:pt x="3124" y="179"/>
                  </a:cubicBezTo>
                  <a:cubicBezTo>
                    <a:pt x="3115" y="212"/>
                    <a:pt x="3095" y="273"/>
                    <a:pt x="3052" y="273"/>
                  </a:cubicBezTo>
                  <a:cubicBezTo>
                    <a:pt x="3022" y="273"/>
                    <a:pt x="3006" y="246"/>
                    <a:pt x="3006" y="208"/>
                  </a:cubicBezTo>
                  <a:cubicBezTo>
                    <a:pt x="3006" y="161"/>
                    <a:pt x="3023" y="127"/>
                    <a:pt x="3038" y="112"/>
                  </a:cubicBezTo>
                  <a:cubicBezTo>
                    <a:pt x="3058" y="92"/>
                    <a:pt x="3081" y="87"/>
                    <a:pt x="3104" y="87"/>
                  </a:cubicBezTo>
                  <a:cubicBezTo>
                    <a:pt x="3118" y="87"/>
                    <a:pt x="3130" y="90"/>
                    <a:pt x="3142" y="96"/>
                  </a:cubicBezTo>
                  <a:cubicBezTo>
                    <a:pt x="3154" y="96"/>
                    <a:pt x="3154" y="96"/>
                    <a:pt x="3154" y="96"/>
                  </a:cubicBezTo>
                  <a:cubicBezTo>
                    <a:pt x="3148" y="120"/>
                    <a:pt x="3143" y="198"/>
                    <a:pt x="3139" y="248"/>
                  </a:cubicBezTo>
                  <a:close/>
                  <a:moveTo>
                    <a:pt x="3125" y="114"/>
                  </a:moveTo>
                  <a:cubicBezTo>
                    <a:pt x="3118" y="111"/>
                    <a:pt x="3110" y="109"/>
                    <a:pt x="3100" y="109"/>
                  </a:cubicBezTo>
                  <a:cubicBezTo>
                    <a:pt x="3048" y="109"/>
                    <a:pt x="3034" y="161"/>
                    <a:pt x="3034" y="208"/>
                  </a:cubicBezTo>
                  <a:cubicBezTo>
                    <a:pt x="3034" y="234"/>
                    <a:pt x="3041" y="247"/>
                    <a:pt x="3055" y="247"/>
                  </a:cubicBezTo>
                  <a:cubicBezTo>
                    <a:pt x="3092" y="247"/>
                    <a:pt x="3119" y="167"/>
                    <a:pt x="3125" y="114"/>
                  </a:cubicBezTo>
                  <a:close/>
                  <a:moveTo>
                    <a:pt x="3350" y="248"/>
                  </a:moveTo>
                  <a:cubicBezTo>
                    <a:pt x="3376" y="248"/>
                    <a:pt x="3376" y="248"/>
                    <a:pt x="3376" y="248"/>
                  </a:cubicBezTo>
                  <a:cubicBezTo>
                    <a:pt x="3374" y="270"/>
                    <a:pt x="3374" y="270"/>
                    <a:pt x="3374" y="270"/>
                  </a:cubicBezTo>
                  <a:cubicBezTo>
                    <a:pt x="3322" y="270"/>
                    <a:pt x="3322" y="270"/>
                    <a:pt x="3322" y="270"/>
                  </a:cubicBezTo>
                  <a:cubicBezTo>
                    <a:pt x="3324" y="240"/>
                    <a:pt x="3329" y="203"/>
                    <a:pt x="3335" y="180"/>
                  </a:cubicBezTo>
                  <a:cubicBezTo>
                    <a:pt x="3334" y="179"/>
                    <a:pt x="3334" y="179"/>
                    <a:pt x="3334" y="179"/>
                  </a:cubicBezTo>
                  <a:cubicBezTo>
                    <a:pt x="3325" y="212"/>
                    <a:pt x="3306" y="273"/>
                    <a:pt x="3262" y="273"/>
                  </a:cubicBezTo>
                  <a:cubicBezTo>
                    <a:pt x="3232" y="273"/>
                    <a:pt x="3216" y="246"/>
                    <a:pt x="3216" y="208"/>
                  </a:cubicBezTo>
                  <a:cubicBezTo>
                    <a:pt x="3216" y="161"/>
                    <a:pt x="3233" y="127"/>
                    <a:pt x="3248" y="112"/>
                  </a:cubicBezTo>
                  <a:cubicBezTo>
                    <a:pt x="3268" y="92"/>
                    <a:pt x="3291" y="87"/>
                    <a:pt x="3314" y="87"/>
                  </a:cubicBezTo>
                  <a:cubicBezTo>
                    <a:pt x="3328" y="87"/>
                    <a:pt x="3340" y="90"/>
                    <a:pt x="3352" y="96"/>
                  </a:cubicBezTo>
                  <a:cubicBezTo>
                    <a:pt x="3364" y="96"/>
                    <a:pt x="3364" y="96"/>
                    <a:pt x="3364" y="96"/>
                  </a:cubicBezTo>
                  <a:cubicBezTo>
                    <a:pt x="3359" y="120"/>
                    <a:pt x="3353" y="198"/>
                    <a:pt x="3350" y="248"/>
                  </a:cubicBezTo>
                  <a:close/>
                  <a:moveTo>
                    <a:pt x="3335" y="114"/>
                  </a:moveTo>
                  <a:cubicBezTo>
                    <a:pt x="3328" y="111"/>
                    <a:pt x="3320" y="109"/>
                    <a:pt x="3310" y="109"/>
                  </a:cubicBezTo>
                  <a:cubicBezTo>
                    <a:pt x="3258" y="109"/>
                    <a:pt x="3244" y="161"/>
                    <a:pt x="3244" y="208"/>
                  </a:cubicBezTo>
                  <a:cubicBezTo>
                    <a:pt x="3244" y="234"/>
                    <a:pt x="3251" y="247"/>
                    <a:pt x="3265" y="247"/>
                  </a:cubicBezTo>
                  <a:cubicBezTo>
                    <a:pt x="3302" y="247"/>
                    <a:pt x="3329" y="167"/>
                    <a:pt x="3335" y="114"/>
                  </a:cubicBezTo>
                  <a:close/>
                  <a:moveTo>
                    <a:pt x="3485" y="3"/>
                  </a:moveTo>
                  <a:cubicBezTo>
                    <a:pt x="3426" y="3"/>
                    <a:pt x="3426" y="3"/>
                    <a:pt x="3426" y="3"/>
                  </a:cubicBezTo>
                  <a:cubicBezTo>
                    <a:pt x="3424" y="25"/>
                    <a:pt x="3424" y="25"/>
                    <a:pt x="3424" y="25"/>
                  </a:cubicBezTo>
                  <a:cubicBezTo>
                    <a:pt x="3456" y="25"/>
                    <a:pt x="3456" y="25"/>
                    <a:pt x="3456" y="25"/>
                  </a:cubicBezTo>
                  <a:cubicBezTo>
                    <a:pt x="3434" y="270"/>
                    <a:pt x="3434" y="270"/>
                    <a:pt x="3434" y="270"/>
                  </a:cubicBezTo>
                  <a:cubicBezTo>
                    <a:pt x="3488" y="270"/>
                    <a:pt x="3488" y="270"/>
                    <a:pt x="3488" y="270"/>
                  </a:cubicBezTo>
                  <a:cubicBezTo>
                    <a:pt x="3490" y="248"/>
                    <a:pt x="3490" y="248"/>
                    <a:pt x="3490" y="248"/>
                  </a:cubicBezTo>
                  <a:cubicBezTo>
                    <a:pt x="3463" y="248"/>
                    <a:pt x="3463" y="248"/>
                    <a:pt x="3463" y="248"/>
                  </a:cubicBezTo>
                  <a:lnTo>
                    <a:pt x="3485" y="3"/>
                  </a:lnTo>
                  <a:close/>
                  <a:moveTo>
                    <a:pt x="3869" y="133"/>
                  </a:moveTo>
                  <a:cubicBezTo>
                    <a:pt x="3869" y="219"/>
                    <a:pt x="3820" y="274"/>
                    <a:pt x="3751" y="274"/>
                  </a:cubicBezTo>
                  <a:cubicBezTo>
                    <a:pt x="3681" y="274"/>
                    <a:pt x="3654" y="222"/>
                    <a:pt x="3654" y="164"/>
                  </a:cubicBezTo>
                  <a:cubicBezTo>
                    <a:pt x="3654" y="77"/>
                    <a:pt x="3702" y="22"/>
                    <a:pt x="3771" y="22"/>
                  </a:cubicBezTo>
                  <a:cubicBezTo>
                    <a:pt x="3842" y="22"/>
                    <a:pt x="3869" y="74"/>
                    <a:pt x="3869" y="133"/>
                  </a:cubicBezTo>
                  <a:close/>
                  <a:moveTo>
                    <a:pt x="3839" y="132"/>
                  </a:moveTo>
                  <a:cubicBezTo>
                    <a:pt x="3839" y="70"/>
                    <a:pt x="3808" y="46"/>
                    <a:pt x="3769" y="46"/>
                  </a:cubicBezTo>
                  <a:cubicBezTo>
                    <a:pt x="3719" y="46"/>
                    <a:pt x="3683" y="88"/>
                    <a:pt x="3683" y="164"/>
                  </a:cubicBezTo>
                  <a:cubicBezTo>
                    <a:pt x="3683" y="227"/>
                    <a:pt x="3715" y="251"/>
                    <a:pt x="3753" y="251"/>
                  </a:cubicBezTo>
                  <a:cubicBezTo>
                    <a:pt x="3804" y="251"/>
                    <a:pt x="3839" y="209"/>
                    <a:pt x="3839" y="132"/>
                  </a:cubicBezTo>
                  <a:close/>
                  <a:moveTo>
                    <a:pt x="3963" y="169"/>
                  </a:moveTo>
                  <a:cubicBezTo>
                    <a:pt x="3963" y="168"/>
                    <a:pt x="3963" y="168"/>
                    <a:pt x="3963" y="168"/>
                  </a:cubicBezTo>
                  <a:cubicBezTo>
                    <a:pt x="3968" y="133"/>
                    <a:pt x="3970" y="106"/>
                    <a:pt x="3971" y="91"/>
                  </a:cubicBezTo>
                  <a:cubicBezTo>
                    <a:pt x="3919" y="91"/>
                    <a:pt x="3919" y="91"/>
                    <a:pt x="3919" y="91"/>
                  </a:cubicBezTo>
                  <a:cubicBezTo>
                    <a:pt x="3917" y="113"/>
                    <a:pt x="3917" y="113"/>
                    <a:pt x="3917" y="113"/>
                  </a:cubicBezTo>
                  <a:cubicBezTo>
                    <a:pt x="3945" y="113"/>
                    <a:pt x="3945" y="113"/>
                    <a:pt x="3945" y="113"/>
                  </a:cubicBezTo>
                  <a:cubicBezTo>
                    <a:pt x="3941" y="161"/>
                    <a:pt x="3938" y="216"/>
                    <a:pt x="3930" y="270"/>
                  </a:cubicBezTo>
                  <a:cubicBezTo>
                    <a:pt x="3957" y="270"/>
                    <a:pt x="3957" y="270"/>
                    <a:pt x="3957" y="270"/>
                  </a:cubicBezTo>
                  <a:cubicBezTo>
                    <a:pt x="3970" y="152"/>
                    <a:pt x="3992" y="113"/>
                    <a:pt x="4027" y="113"/>
                  </a:cubicBezTo>
                  <a:cubicBezTo>
                    <a:pt x="4031" y="113"/>
                    <a:pt x="4035" y="114"/>
                    <a:pt x="4039" y="114"/>
                  </a:cubicBezTo>
                  <a:cubicBezTo>
                    <a:pt x="4043" y="89"/>
                    <a:pt x="4043" y="89"/>
                    <a:pt x="4043" y="89"/>
                  </a:cubicBezTo>
                  <a:cubicBezTo>
                    <a:pt x="4039" y="88"/>
                    <a:pt x="4033" y="87"/>
                    <a:pt x="4026" y="87"/>
                  </a:cubicBezTo>
                  <a:cubicBezTo>
                    <a:pt x="3989" y="87"/>
                    <a:pt x="3973" y="120"/>
                    <a:pt x="3963" y="169"/>
                  </a:cubicBezTo>
                  <a:close/>
                  <a:moveTo>
                    <a:pt x="4206" y="94"/>
                  </a:moveTo>
                  <a:cubicBezTo>
                    <a:pt x="4219" y="94"/>
                    <a:pt x="4219" y="94"/>
                    <a:pt x="4219" y="94"/>
                  </a:cubicBezTo>
                  <a:cubicBezTo>
                    <a:pt x="4213" y="139"/>
                    <a:pt x="4212" y="190"/>
                    <a:pt x="4204" y="261"/>
                  </a:cubicBezTo>
                  <a:cubicBezTo>
                    <a:pt x="4197" y="330"/>
                    <a:pt x="4174" y="357"/>
                    <a:pt x="4118" y="357"/>
                  </a:cubicBezTo>
                  <a:cubicBezTo>
                    <a:pt x="4102" y="357"/>
                    <a:pt x="4077" y="351"/>
                    <a:pt x="4064" y="344"/>
                  </a:cubicBezTo>
                  <a:cubicBezTo>
                    <a:pt x="4065" y="318"/>
                    <a:pt x="4065" y="318"/>
                    <a:pt x="4065" y="318"/>
                  </a:cubicBezTo>
                  <a:cubicBezTo>
                    <a:pt x="4075" y="326"/>
                    <a:pt x="4091" y="335"/>
                    <a:pt x="4115" y="335"/>
                  </a:cubicBezTo>
                  <a:cubicBezTo>
                    <a:pt x="4133" y="335"/>
                    <a:pt x="4147" y="331"/>
                    <a:pt x="4158" y="320"/>
                  </a:cubicBezTo>
                  <a:cubicBezTo>
                    <a:pt x="4184" y="293"/>
                    <a:pt x="4175" y="245"/>
                    <a:pt x="4189" y="180"/>
                  </a:cubicBezTo>
                  <a:cubicBezTo>
                    <a:pt x="4189" y="179"/>
                    <a:pt x="4189" y="179"/>
                    <a:pt x="4189" y="179"/>
                  </a:cubicBezTo>
                  <a:cubicBezTo>
                    <a:pt x="4178" y="208"/>
                    <a:pt x="4155" y="267"/>
                    <a:pt x="4111" y="267"/>
                  </a:cubicBezTo>
                  <a:cubicBezTo>
                    <a:pt x="4078" y="267"/>
                    <a:pt x="4068" y="237"/>
                    <a:pt x="4068" y="206"/>
                  </a:cubicBezTo>
                  <a:cubicBezTo>
                    <a:pt x="4068" y="138"/>
                    <a:pt x="4104" y="87"/>
                    <a:pt x="4163" y="87"/>
                  </a:cubicBezTo>
                  <a:cubicBezTo>
                    <a:pt x="4179" y="87"/>
                    <a:pt x="4194" y="91"/>
                    <a:pt x="4206" y="94"/>
                  </a:cubicBezTo>
                  <a:close/>
                  <a:moveTo>
                    <a:pt x="4190" y="114"/>
                  </a:moveTo>
                  <a:cubicBezTo>
                    <a:pt x="4185" y="112"/>
                    <a:pt x="4176" y="109"/>
                    <a:pt x="4161" y="109"/>
                  </a:cubicBezTo>
                  <a:cubicBezTo>
                    <a:pt x="4110" y="109"/>
                    <a:pt x="4096" y="161"/>
                    <a:pt x="4096" y="206"/>
                  </a:cubicBezTo>
                  <a:cubicBezTo>
                    <a:pt x="4096" y="232"/>
                    <a:pt x="4103" y="246"/>
                    <a:pt x="4117" y="246"/>
                  </a:cubicBezTo>
                  <a:cubicBezTo>
                    <a:pt x="4146" y="246"/>
                    <a:pt x="4179" y="185"/>
                    <a:pt x="4190" y="114"/>
                  </a:cubicBezTo>
                  <a:close/>
                  <a:moveTo>
                    <a:pt x="4406" y="248"/>
                  </a:moveTo>
                  <a:cubicBezTo>
                    <a:pt x="4433" y="248"/>
                    <a:pt x="4433" y="248"/>
                    <a:pt x="4433" y="248"/>
                  </a:cubicBezTo>
                  <a:cubicBezTo>
                    <a:pt x="4431" y="270"/>
                    <a:pt x="4431" y="270"/>
                    <a:pt x="4431" y="270"/>
                  </a:cubicBezTo>
                  <a:cubicBezTo>
                    <a:pt x="4379" y="270"/>
                    <a:pt x="4379" y="270"/>
                    <a:pt x="4379" y="270"/>
                  </a:cubicBezTo>
                  <a:cubicBezTo>
                    <a:pt x="4381" y="240"/>
                    <a:pt x="4386" y="203"/>
                    <a:pt x="4392" y="180"/>
                  </a:cubicBezTo>
                  <a:cubicBezTo>
                    <a:pt x="4391" y="179"/>
                    <a:pt x="4391" y="179"/>
                    <a:pt x="4391" y="179"/>
                  </a:cubicBezTo>
                  <a:cubicBezTo>
                    <a:pt x="4382" y="212"/>
                    <a:pt x="4362" y="273"/>
                    <a:pt x="4319" y="273"/>
                  </a:cubicBezTo>
                  <a:cubicBezTo>
                    <a:pt x="4289" y="273"/>
                    <a:pt x="4273" y="246"/>
                    <a:pt x="4273" y="208"/>
                  </a:cubicBezTo>
                  <a:cubicBezTo>
                    <a:pt x="4273" y="161"/>
                    <a:pt x="4290" y="127"/>
                    <a:pt x="4305" y="112"/>
                  </a:cubicBezTo>
                  <a:cubicBezTo>
                    <a:pt x="4325" y="92"/>
                    <a:pt x="4348" y="87"/>
                    <a:pt x="4371" y="87"/>
                  </a:cubicBezTo>
                  <a:cubicBezTo>
                    <a:pt x="4385" y="87"/>
                    <a:pt x="4397" y="90"/>
                    <a:pt x="4409" y="96"/>
                  </a:cubicBezTo>
                  <a:cubicBezTo>
                    <a:pt x="4421" y="96"/>
                    <a:pt x="4421" y="96"/>
                    <a:pt x="4421" y="96"/>
                  </a:cubicBezTo>
                  <a:cubicBezTo>
                    <a:pt x="4415" y="120"/>
                    <a:pt x="4410" y="198"/>
                    <a:pt x="4406" y="248"/>
                  </a:cubicBezTo>
                  <a:close/>
                  <a:moveTo>
                    <a:pt x="4392" y="114"/>
                  </a:moveTo>
                  <a:cubicBezTo>
                    <a:pt x="4385" y="111"/>
                    <a:pt x="4377" y="109"/>
                    <a:pt x="4367" y="109"/>
                  </a:cubicBezTo>
                  <a:cubicBezTo>
                    <a:pt x="4315" y="109"/>
                    <a:pt x="4301" y="161"/>
                    <a:pt x="4301" y="208"/>
                  </a:cubicBezTo>
                  <a:cubicBezTo>
                    <a:pt x="4301" y="234"/>
                    <a:pt x="4308" y="247"/>
                    <a:pt x="4322" y="247"/>
                  </a:cubicBezTo>
                  <a:cubicBezTo>
                    <a:pt x="4359" y="247"/>
                    <a:pt x="4386" y="167"/>
                    <a:pt x="4392" y="114"/>
                  </a:cubicBezTo>
                  <a:close/>
                  <a:moveTo>
                    <a:pt x="4617" y="248"/>
                  </a:moveTo>
                  <a:cubicBezTo>
                    <a:pt x="4643" y="248"/>
                    <a:pt x="4643" y="248"/>
                    <a:pt x="4643" y="248"/>
                  </a:cubicBezTo>
                  <a:cubicBezTo>
                    <a:pt x="4641" y="270"/>
                    <a:pt x="4641" y="270"/>
                    <a:pt x="4641" y="270"/>
                  </a:cubicBezTo>
                  <a:cubicBezTo>
                    <a:pt x="4589" y="270"/>
                    <a:pt x="4589" y="270"/>
                    <a:pt x="4589" y="270"/>
                  </a:cubicBezTo>
                  <a:cubicBezTo>
                    <a:pt x="4591" y="240"/>
                    <a:pt x="4596" y="203"/>
                    <a:pt x="4602" y="180"/>
                  </a:cubicBezTo>
                  <a:cubicBezTo>
                    <a:pt x="4601" y="179"/>
                    <a:pt x="4601" y="179"/>
                    <a:pt x="4601" y="179"/>
                  </a:cubicBezTo>
                  <a:cubicBezTo>
                    <a:pt x="4592" y="212"/>
                    <a:pt x="4573" y="273"/>
                    <a:pt x="4529" y="273"/>
                  </a:cubicBezTo>
                  <a:cubicBezTo>
                    <a:pt x="4499" y="273"/>
                    <a:pt x="4483" y="246"/>
                    <a:pt x="4483" y="208"/>
                  </a:cubicBezTo>
                  <a:cubicBezTo>
                    <a:pt x="4483" y="161"/>
                    <a:pt x="4500" y="127"/>
                    <a:pt x="4515" y="112"/>
                  </a:cubicBezTo>
                  <a:cubicBezTo>
                    <a:pt x="4535" y="92"/>
                    <a:pt x="4558" y="87"/>
                    <a:pt x="4581" y="87"/>
                  </a:cubicBezTo>
                  <a:cubicBezTo>
                    <a:pt x="4595" y="87"/>
                    <a:pt x="4607" y="90"/>
                    <a:pt x="4619" y="96"/>
                  </a:cubicBezTo>
                  <a:cubicBezTo>
                    <a:pt x="4631" y="96"/>
                    <a:pt x="4631" y="96"/>
                    <a:pt x="4631" y="96"/>
                  </a:cubicBezTo>
                  <a:cubicBezTo>
                    <a:pt x="4626" y="120"/>
                    <a:pt x="4620" y="198"/>
                    <a:pt x="4617" y="248"/>
                  </a:cubicBezTo>
                  <a:close/>
                  <a:moveTo>
                    <a:pt x="4602" y="114"/>
                  </a:moveTo>
                  <a:cubicBezTo>
                    <a:pt x="4595" y="111"/>
                    <a:pt x="4587" y="109"/>
                    <a:pt x="4577" y="109"/>
                  </a:cubicBezTo>
                  <a:cubicBezTo>
                    <a:pt x="4525" y="109"/>
                    <a:pt x="4511" y="161"/>
                    <a:pt x="4511" y="208"/>
                  </a:cubicBezTo>
                  <a:cubicBezTo>
                    <a:pt x="4511" y="234"/>
                    <a:pt x="4518" y="247"/>
                    <a:pt x="4532" y="247"/>
                  </a:cubicBezTo>
                  <a:cubicBezTo>
                    <a:pt x="4569" y="247"/>
                    <a:pt x="4596" y="167"/>
                    <a:pt x="4602" y="114"/>
                  </a:cubicBezTo>
                  <a:close/>
                  <a:moveTo>
                    <a:pt x="4846" y="133"/>
                  </a:moveTo>
                  <a:cubicBezTo>
                    <a:pt x="4846" y="101"/>
                    <a:pt x="4835" y="87"/>
                    <a:pt x="4812" y="87"/>
                  </a:cubicBezTo>
                  <a:cubicBezTo>
                    <a:pt x="4777" y="87"/>
                    <a:pt x="4744" y="132"/>
                    <a:pt x="4732" y="178"/>
                  </a:cubicBezTo>
                  <a:cubicBezTo>
                    <a:pt x="4731" y="178"/>
                    <a:pt x="4731" y="178"/>
                    <a:pt x="4731" y="178"/>
                  </a:cubicBezTo>
                  <a:cubicBezTo>
                    <a:pt x="4738" y="140"/>
                    <a:pt x="4740" y="119"/>
                    <a:pt x="4745" y="91"/>
                  </a:cubicBezTo>
                  <a:cubicBezTo>
                    <a:pt x="4690" y="91"/>
                    <a:pt x="4690" y="91"/>
                    <a:pt x="4690" y="91"/>
                  </a:cubicBezTo>
                  <a:cubicBezTo>
                    <a:pt x="4688" y="113"/>
                    <a:pt x="4688" y="113"/>
                    <a:pt x="4688" y="113"/>
                  </a:cubicBezTo>
                  <a:cubicBezTo>
                    <a:pt x="4716" y="113"/>
                    <a:pt x="4716" y="113"/>
                    <a:pt x="4716" y="113"/>
                  </a:cubicBezTo>
                  <a:cubicBezTo>
                    <a:pt x="4711" y="161"/>
                    <a:pt x="4706" y="214"/>
                    <a:pt x="4699" y="270"/>
                  </a:cubicBezTo>
                  <a:cubicBezTo>
                    <a:pt x="4725" y="270"/>
                    <a:pt x="4725" y="270"/>
                    <a:pt x="4725" y="270"/>
                  </a:cubicBezTo>
                  <a:cubicBezTo>
                    <a:pt x="4733" y="225"/>
                    <a:pt x="4733" y="225"/>
                    <a:pt x="4733" y="225"/>
                  </a:cubicBezTo>
                  <a:cubicBezTo>
                    <a:pt x="4737" y="199"/>
                    <a:pt x="4766" y="113"/>
                    <a:pt x="4805" y="113"/>
                  </a:cubicBezTo>
                  <a:cubicBezTo>
                    <a:pt x="4815" y="113"/>
                    <a:pt x="4820" y="118"/>
                    <a:pt x="4820" y="137"/>
                  </a:cubicBezTo>
                  <a:cubicBezTo>
                    <a:pt x="4820" y="160"/>
                    <a:pt x="4812" y="212"/>
                    <a:pt x="4805" y="270"/>
                  </a:cubicBezTo>
                  <a:cubicBezTo>
                    <a:pt x="4859" y="270"/>
                    <a:pt x="4859" y="270"/>
                    <a:pt x="4859" y="270"/>
                  </a:cubicBezTo>
                  <a:cubicBezTo>
                    <a:pt x="4861" y="248"/>
                    <a:pt x="4861" y="248"/>
                    <a:pt x="4861" y="248"/>
                  </a:cubicBezTo>
                  <a:cubicBezTo>
                    <a:pt x="4834" y="248"/>
                    <a:pt x="4834" y="248"/>
                    <a:pt x="4834" y="248"/>
                  </a:cubicBezTo>
                  <a:cubicBezTo>
                    <a:pt x="4839" y="208"/>
                    <a:pt x="4846" y="161"/>
                    <a:pt x="4846" y="133"/>
                  </a:cubicBezTo>
                  <a:close/>
                  <a:moveTo>
                    <a:pt x="5167" y="167"/>
                  </a:moveTo>
                  <a:cubicBezTo>
                    <a:pt x="5167" y="226"/>
                    <a:pt x="5138" y="273"/>
                    <a:pt x="5084" y="273"/>
                  </a:cubicBezTo>
                  <a:cubicBezTo>
                    <a:pt x="5034" y="273"/>
                    <a:pt x="5017" y="231"/>
                    <a:pt x="5017" y="193"/>
                  </a:cubicBezTo>
                  <a:cubicBezTo>
                    <a:pt x="5017" y="136"/>
                    <a:pt x="5047" y="87"/>
                    <a:pt x="5100" y="87"/>
                  </a:cubicBezTo>
                  <a:cubicBezTo>
                    <a:pt x="5151" y="87"/>
                    <a:pt x="5167" y="130"/>
                    <a:pt x="5167" y="167"/>
                  </a:cubicBezTo>
                  <a:close/>
                  <a:moveTo>
                    <a:pt x="5139" y="166"/>
                  </a:moveTo>
                  <a:cubicBezTo>
                    <a:pt x="5139" y="128"/>
                    <a:pt x="5121" y="111"/>
                    <a:pt x="5098" y="111"/>
                  </a:cubicBezTo>
                  <a:cubicBezTo>
                    <a:pt x="5073" y="111"/>
                    <a:pt x="5045" y="130"/>
                    <a:pt x="5045" y="194"/>
                  </a:cubicBezTo>
                  <a:cubicBezTo>
                    <a:pt x="5045" y="232"/>
                    <a:pt x="5063" y="249"/>
                    <a:pt x="5086" y="249"/>
                  </a:cubicBezTo>
                  <a:cubicBezTo>
                    <a:pt x="5112" y="249"/>
                    <a:pt x="5139" y="230"/>
                    <a:pt x="5139" y="166"/>
                  </a:cubicBezTo>
                  <a:close/>
                  <a:moveTo>
                    <a:pt x="5371" y="153"/>
                  </a:moveTo>
                  <a:cubicBezTo>
                    <a:pt x="5371" y="189"/>
                    <a:pt x="5354" y="273"/>
                    <a:pt x="5277" y="273"/>
                  </a:cubicBezTo>
                  <a:cubicBezTo>
                    <a:pt x="5261" y="273"/>
                    <a:pt x="5252" y="271"/>
                    <a:pt x="5247" y="270"/>
                  </a:cubicBezTo>
                  <a:cubicBezTo>
                    <a:pt x="5241" y="335"/>
                    <a:pt x="5241" y="335"/>
                    <a:pt x="5241" y="335"/>
                  </a:cubicBezTo>
                  <a:cubicBezTo>
                    <a:pt x="5268" y="335"/>
                    <a:pt x="5268" y="335"/>
                    <a:pt x="5268" y="335"/>
                  </a:cubicBezTo>
                  <a:cubicBezTo>
                    <a:pt x="5266" y="357"/>
                    <a:pt x="5266" y="357"/>
                    <a:pt x="5266" y="357"/>
                  </a:cubicBezTo>
                  <a:cubicBezTo>
                    <a:pt x="5190" y="357"/>
                    <a:pt x="5190" y="357"/>
                    <a:pt x="5190" y="357"/>
                  </a:cubicBezTo>
                  <a:cubicBezTo>
                    <a:pt x="5193" y="335"/>
                    <a:pt x="5193" y="335"/>
                    <a:pt x="5193" y="335"/>
                  </a:cubicBezTo>
                  <a:cubicBezTo>
                    <a:pt x="5214" y="335"/>
                    <a:pt x="5214" y="335"/>
                    <a:pt x="5214" y="335"/>
                  </a:cubicBezTo>
                  <a:cubicBezTo>
                    <a:pt x="5234" y="113"/>
                    <a:pt x="5234" y="113"/>
                    <a:pt x="5234" y="113"/>
                  </a:cubicBezTo>
                  <a:cubicBezTo>
                    <a:pt x="5206" y="113"/>
                    <a:pt x="5206" y="113"/>
                    <a:pt x="5206" y="113"/>
                  </a:cubicBezTo>
                  <a:cubicBezTo>
                    <a:pt x="5208" y="91"/>
                    <a:pt x="5208" y="91"/>
                    <a:pt x="5208" y="91"/>
                  </a:cubicBezTo>
                  <a:cubicBezTo>
                    <a:pt x="5263" y="91"/>
                    <a:pt x="5263" y="91"/>
                    <a:pt x="5263" y="91"/>
                  </a:cubicBezTo>
                  <a:cubicBezTo>
                    <a:pt x="5260" y="119"/>
                    <a:pt x="5255" y="148"/>
                    <a:pt x="5252" y="173"/>
                  </a:cubicBezTo>
                  <a:cubicBezTo>
                    <a:pt x="5253" y="174"/>
                    <a:pt x="5253" y="174"/>
                    <a:pt x="5253" y="174"/>
                  </a:cubicBezTo>
                  <a:cubicBezTo>
                    <a:pt x="5268" y="119"/>
                    <a:pt x="5294" y="87"/>
                    <a:pt x="5328" y="87"/>
                  </a:cubicBezTo>
                  <a:cubicBezTo>
                    <a:pt x="5361" y="87"/>
                    <a:pt x="5371" y="118"/>
                    <a:pt x="5371" y="153"/>
                  </a:cubicBezTo>
                  <a:close/>
                  <a:moveTo>
                    <a:pt x="5343" y="153"/>
                  </a:moveTo>
                  <a:cubicBezTo>
                    <a:pt x="5343" y="127"/>
                    <a:pt x="5337" y="113"/>
                    <a:pt x="5324" y="113"/>
                  </a:cubicBezTo>
                  <a:cubicBezTo>
                    <a:pt x="5292" y="113"/>
                    <a:pt x="5255" y="174"/>
                    <a:pt x="5249" y="246"/>
                  </a:cubicBezTo>
                  <a:cubicBezTo>
                    <a:pt x="5254" y="248"/>
                    <a:pt x="5265" y="251"/>
                    <a:pt x="5278" y="251"/>
                  </a:cubicBezTo>
                  <a:cubicBezTo>
                    <a:pt x="5321" y="251"/>
                    <a:pt x="5343" y="203"/>
                    <a:pt x="5343" y="153"/>
                  </a:cubicBezTo>
                  <a:close/>
                  <a:moveTo>
                    <a:pt x="5525" y="113"/>
                  </a:moveTo>
                  <a:cubicBezTo>
                    <a:pt x="5552" y="113"/>
                    <a:pt x="5552" y="113"/>
                    <a:pt x="5552" y="113"/>
                  </a:cubicBezTo>
                  <a:cubicBezTo>
                    <a:pt x="5546" y="204"/>
                    <a:pt x="5518" y="249"/>
                    <a:pt x="5490" y="249"/>
                  </a:cubicBezTo>
                  <a:cubicBezTo>
                    <a:pt x="5474" y="249"/>
                    <a:pt x="5468" y="237"/>
                    <a:pt x="5468" y="182"/>
                  </a:cubicBezTo>
                  <a:cubicBezTo>
                    <a:pt x="5468" y="159"/>
                    <a:pt x="5471" y="118"/>
                    <a:pt x="5473" y="91"/>
                  </a:cubicBezTo>
                  <a:cubicBezTo>
                    <a:pt x="5417" y="91"/>
                    <a:pt x="5417" y="91"/>
                    <a:pt x="5417" y="91"/>
                  </a:cubicBezTo>
                  <a:cubicBezTo>
                    <a:pt x="5415" y="113"/>
                    <a:pt x="5415" y="113"/>
                    <a:pt x="5415" y="113"/>
                  </a:cubicBezTo>
                  <a:cubicBezTo>
                    <a:pt x="5443" y="113"/>
                    <a:pt x="5443" y="113"/>
                    <a:pt x="5443" y="113"/>
                  </a:cubicBezTo>
                  <a:cubicBezTo>
                    <a:pt x="5442" y="141"/>
                    <a:pt x="5441" y="163"/>
                    <a:pt x="5441" y="182"/>
                  </a:cubicBezTo>
                  <a:cubicBezTo>
                    <a:pt x="5440" y="248"/>
                    <a:pt x="5452" y="273"/>
                    <a:pt x="5485" y="273"/>
                  </a:cubicBezTo>
                  <a:cubicBezTo>
                    <a:pt x="5548" y="273"/>
                    <a:pt x="5573" y="191"/>
                    <a:pt x="5580" y="91"/>
                  </a:cubicBezTo>
                  <a:cubicBezTo>
                    <a:pt x="5527" y="91"/>
                    <a:pt x="5527" y="91"/>
                    <a:pt x="5527" y="91"/>
                  </a:cubicBezTo>
                  <a:lnTo>
                    <a:pt x="5525" y="113"/>
                  </a:lnTo>
                  <a:close/>
                  <a:moveTo>
                    <a:pt x="5987" y="133"/>
                  </a:moveTo>
                  <a:cubicBezTo>
                    <a:pt x="5987" y="101"/>
                    <a:pt x="5976" y="87"/>
                    <a:pt x="5953" y="87"/>
                  </a:cubicBezTo>
                  <a:cubicBezTo>
                    <a:pt x="5918" y="87"/>
                    <a:pt x="5885" y="132"/>
                    <a:pt x="5873" y="178"/>
                  </a:cubicBezTo>
                  <a:cubicBezTo>
                    <a:pt x="5872" y="178"/>
                    <a:pt x="5872" y="178"/>
                    <a:pt x="5872" y="178"/>
                  </a:cubicBezTo>
                  <a:cubicBezTo>
                    <a:pt x="5879" y="140"/>
                    <a:pt x="5880" y="119"/>
                    <a:pt x="5885" y="91"/>
                  </a:cubicBezTo>
                  <a:cubicBezTo>
                    <a:pt x="5831" y="91"/>
                    <a:pt x="5831" y="91"/>
                    <a:pt x="5831" y="91"/>
                  </a:cubicBezTo>
                  <a:cubicBezTo>
                    <a:pt x="5829" y="113"/>
                    <a:pt x="5829" y="113"/>
                    <a:pt x="5829" y="113"/>
                  </a:cubicBezTo>
                  <a:cubicBezTo>
                    <a:pt x="5857" y="113"/>
                    <a:pt x="5857" y="113"/>
                    <a:pt x="5857" y="113"/>
                  </a:cubicBezTo>
                  <a:cubicBezTo>
                    <a:pt x="5852" y="161"/>
                    <a:pt x="5847" y="214"/>
                    <a:pt x="5840" y="270"/>
                  </a:cubicBezTo>
                  <a:cubicBezTo>
                    <a:pt x="5866" y="270"/>
                    <a:pt x="5866" y="270"/>
                    <a:pt x="5866" y="270"/>
                  </a:cubicBezTo>
                  <a:cubicBezTo>
                    <a:pt x="5874" y="225"/>
                    <a:pt x="5874" y="225"/>
                    <a:pt x="5874" y="225"/>
                  </a:cubicBezTo>
                  <a:cubicBezTo>
                    <a:pt x="5878" y="199"/>
                    <a:pt x="5906" y="113"/>
                    <a:pt x="5945" y="113"/>
                  </a:cubicBezTo>
                  <a:cubicBezTo>
                    <a:pt x="5956" y="113"/>
                    <a:pt x="5961" y="118"/>
                    <a:pt x="5961" y="137"/>
                  </a:cubicBezTo>
                  <a:cubicBezTo>
                    <a:pt x="5961" y="160"/>
                    <a:pt x="5953" y="212"/>
                    <a:pt x="5946" y="270"/>
                  </a:cubicBezTo>
                  <a:cubicBezTo>
                    <a:pt x="5999" y="270"/>
                    <a:pt x="5999" y="270"/>
                    <a:pt x="5999" y="270"/>
                  </a:cubicBezTo>
                  <a:cubicBezTo>
                    <a:pt x="6001" y="248"/>
                    <a:pt x="6001" y="248"/>
                    <a:pt x="6001" y="248"/>
                  </a:cubicBezTo>
                  <a:cubicBezTo>
                    <a:pt x="5975" y="248"/>
                    <a:pt x="5975" y="248"/>
                    <a:pt x="5975" y="248"/>
                  </a:cubicBezTo>
                  <a:cubicBezTo>
                    <a:pt x="5980" y="208"/>
                    <a:pt x="5987" y="161"/>
                    <a:pt x="5987" y="133"/>
                  </a:cubicBezTo>
                  <a:close/>
                  <a:moveTo>
                    <a:pt x="6187" y="94"/>
                  </a:moveTo>
                  <a:cubicBezTo>
                    <a:pt x="6200" y="94"/>
                    <a:pt x="6200" y="94"/>
                    <a:pt x="6200" y="94"/>
                  </a:cubicBezTo>
                  <a:cubicBezTo>
                    <a:pt x="6194" y="139"/>
                    <a:pt x="6193" y="190"/>
                    <a:pt x="6185" y="261"/>
                  </a:cubicBezTo>
                  <a:cubicBezTo>
                    <a:pt x="6178" y="330"/>
                    <a:pt x="6155" y="357"/>
                    <a:pt x="6099" y="357"/>
                  </a:cubicBezTo>
                  <a:cubicBezTo>
                    <a:pt x="6083" y="357"/>
                    <a:pt x="6058" y="351"/>
                    <a:pt x="6044" y="344"/>
                  </a:cubicBezTo>
                  <a:cubicBezTo>
                    <a:pt x="6045" y="318"/>
                    <a:pt x="6045" y="318"/>
                    <a:pt x="6045" y="318"/>
                  </a:cubicBezTo>
                  <a:cubicBezTo>
                    <a:pt x="6056" y="326"/>
                    <a:pt x="6072" y="335"/>
                    <a:pt x="6095" y="335"/>
                  </a:cubicBezTo>
                  <a:cubicBezTo>
                    <a:pt x="6113" y="335"/>
                    <a:pt x="6128" y="331"/>
                    <a:pt x="6138" y="320"/>
                  </a:cubicBezTo>
                  <a:cubicBezTo>
                    <a:pt x="6165" y="293"/>
                    <a:pt x="6156" y="245"/>
                    <a:pt x="6170" y="180"/>
                  </a:cubicBezTo>
                  <a:cubicBezTo>
                    <a:pt x="6170" y="179"/>
                    <a:pt x="6170" y="179"/>
                    <a:pt x="6170" y="179"/>
                  </a:cubicBezTo>
                  <a:cubicBezTo>
                    <a:pt x="6159" y="208"/>
                    <a:pt x="6136" y="267"/>
                    <a:pt x="6092" y="267"/>
                  </a:cubicBezTo>
                  <a:cubicBezTo>
                    <a:pt x="6059" y="267"/>
                    <a:pt x="6049" y="237"/>
                    <a:pt x="6049" y="206"/>
                  </a:cubicBezTo>
                  <a:cubicBezTo>
                    <a:pt x="6049" y="138"/>
                    <a:pt x="6085" y="87"/>
                    <a:pt x="6144" y="87"/>
                  </a:cubicBezTo>
                  <a:cubicBezTo>
                    <a:pt x="6160" y="87"/>
                    <a:pt x="6174" y="91"/>
                    <a:pt x="6187" y="94"/>
                  </a:cubicBezTo>
                  <a:close/>
                  <a:moveTo>
                    <a:pt x="6171" y="114"/>
                  </a:moveTo>
                  <a:cubicBezTo>
                    <a:pt x="6165" y="112"/>
                    <a:pt x="6156" y="109"/>
                    <a:pt x="6142" y="109"/>
                  </a:cubicBezTo>
                  <a:cubicBezTo>
                    <a:pt x="6091" y="109"/>
                    <a:pt x="6077" y="161"/>
                    <a:pt x="6077" y="206"/>
                  </a:cubicBezTo>
                  <a:cubicBezTo>
                    <a:pt x="6077" y="232"/>
                    <a:pt x="6084" y="246"/>
                    <a:pt x="6097" y="246"/>
                  </a:cubicBezTo>
                  <a:cubicBezTo>
                    <a:pt x="6127" y="246"/>
                    <a:pt x="6160" y="185"/>
                    <a:pt x="6171" y="114"/>
                  </a:cubicBezTo>
                  <a:close/>
                  <a:moveTo>
                    <a:pt x="6501" y="248"/>
                  </a:moveTo>
                  <a:cubicBezTo>
                    <a:pt x="6527" y="248"/>
                    <a:pt x="6527" y="248"/>
                    <a:pt x="6527" y="248"/>
                  </a:cubicBezTo>
                  <a:cubicBezTo>
                    <a:pt x="6525" y="270"/>
                    <a:pt x="6525" y="270"/>
                    <a:pt x="6525" y="270"/>
                  </a:cubicBezTo>
                  <a:cubicBezTo>
                    <a:pt x="6473" y="270"/>
                    <a:pt x="6473" y="270"/>
                    <a:pt x="6473" y="270"/>
                  </a:cubicBezTo>
                  <a:cubicBezTo>
                    <a:pt x="6476" y="240"/>
                    <a:pt x="6480" y="203"/>
                    <a:pt x="6487" y="180"/>
                  </a:cubicBezTo>
                  <a:cubicBezTo>
                    <a:pt x="6486" y="179"/>
                    <a:pt x="6486" y="179"/>
                    <a:pt x="6486" y="179"/>
                  </a:cubicBezTo>
                  <a:cubicBezTo>
                    <a:pt x="6477" y="212"/>
                    <a:pt x="6457" y="273"/>
                    <a:pt x="6413" y="273"/>
                  </a:cubicBezTo>
                  <a:cubicBezTo>
                    <a:pt x="6384" y="273"/>
                    <a:pt x="6368" y="246"/>
                    <a:pt x="6368" y="208"/>
                  </a:cubicBezTo>
                  <a:cubicBezTo>
                    <a:pt x="6368" y="161"/>
                    <a:pt x="6385" y="127"/>
                    <a:pt x="6400" y="112"/>
                  </a:cubicBezTo>
                  <a:cubicBezTo>
                    <a:pt x="6420" y="92"/>
                    <a:pt x="6443" y="87"/>
                    <a:pt x="6465" y="87"/>
                  </a:cubicBezTo>
                  <a:cubicBezTo>
                    <a:pt x="6480" y="87"/>
                    <a:pt x="6491" y="90"/>
                    <a:pt x="6504" y="96"/>
                  </a:cubicBezTo>
                  <a:cubicBezTo>
                    <a:pt x="6515" y="96"/>
                    <a:pt x="6515" y="96"/>
                    <a:pt x="6515" y="96"/>
                  </a:cubicBezTo>
                  <a:cubicBezTo>
                    <a:pt x="6510" y="120"/>
                    <a:pt x="6504" y="198"/>
                    <a:pt x="6501" y="248"/>
                  </a:cubicBezTo>
                  <a:close/>
                  <a:moveTo>
                    <a:pt x="6486" y="114"/>
                  </a:moveTo>
                  <a:cubicBezTo>
                    <a:pt x="6479" y="111"/>
                    <a:pt x="6472" y="109"/>
                    <a:pt x="6461" y="109"/>
                  </a:cubicBezTo>
                  <a:cubicBezTo>
                    <a:pt x="6410" y="109"/>
                    <a:pt x="6396" y="161"/>
                    <a:pt x="6396" y="208"/>
                  </a:cubicBezTo>
                  <a:cubicBezTo>
                    <a:pt x="6396" y="234"/>
                    <a:pt x="6403" y="247"/>
                    <a:pt x="6416" y="247"/>
                  </a:cubicBezTo>
                  <a:cubicBezTo>
                    <a:pt x="6453" y="247"/>
                    <a:pt x="6481" y="167"/>
                    <a:pt x="6486" y="114"/>
                  </a:cubicBezTo>
                  <a:close/>
                  <a:moveTo>
                    <a:pt x="6697" y="142"/>
                  </a:moveTo>
                  <a:cubicBezTo>
                    <a:pt x="6700" y="97"/>
                    <a:pt x="6700" y="97"/>
                    <a:pt x="6700" y="97"/>
                  </a:cubicBezTo>
                  <a:cubicBezTo>
                    <a:pt x="6689" y="93"/>
                    <a:pt x="6669" y="87"/>
                    <a:pt x="6646" y="87"/>
                  </a:cubicBezTo>
                  <a:cubicBezTo>
                    <a:pt x="6602" y="87"/>
                    <a:pt x="6580" y="109"/>
                    <a:pt x="6580" y="141"/>
                  </a:cubicBezTo>
                  <a:cubicBezTo>
                    <a:pt x="6580" y="193"/>
                    <a:pt x="6673" y="184"/>
                    <a:pt x="6673" y="220"/>
                  </a:cubicBezTo>
                  <a:cubicBezTo>
                    <a:pt x="6673" y="237"/>
                    <a:pt x="6659" y="251"/>
                    <a:pt x="6634" y="251"/>
                  </a:cubicBezTo>
                  <a:cubicBezTo>
                    <a:pt x="6619" y="251"/>
                    <a:pt x="6604" y="248"/>
                    <a:pt x="6596" y="244"/>
                  </a:cubicBezTo>
                  <a:cubicBezTo>
                    <a:pt x="6598" y="217"/>
                    <a:pt x="6598" y="217"/>
                    <a:pt x="6598" y="217"/>
                  </a:cubicBezTo>
                  <a:cubicBezTo>
                    <a:pt x="6575" y="217"/>
                    <a:pt x="6575" y="217"/>
                    <a:pt x="6575" y="217"/>
                  </a:cubicBezTo>
                  <a:cubicBezTo>
                    <a:pt x="6572" y="262"/>
                    <a:pt x="6572" y="262"/>
                    <a:pt x="6572" y="262"/>
                  </a:cubicBezTo>
                  <a:cubicBezTo>
                    <a:pt x="6586" y="267"/>
                    <a:pt x="6604" y="273"/>
                    <a:pt x="6631" y="273"/>
                  </a:cubicBezTo>
                  <a:cubicBezTo>
                    <a:pt x="6673" y="273"/>
                    <a:pt x="6699" y="253"/>
                    <a:pt x="6699" y="216"/>
                  </a:cubicBezTo>
                  <a:cubicBezTo>
                    <a:pt x="6699" y="190"/>
                    <a:pt x="6683" y="181"/>
                    <a:pt x="6660" y="172"/>
                  </a:cubicBezTo>
                  <a:cubicBezTo>
                    <a:pt x="6640" y="165"/>
                    <a:pt x="6640" y="165"/>
                    <a:pt x="6640" y="165"/>
                  </a:cubicBezTo>
                  <a:cubicBezTo>
                    <a:pt x="6620" y="158"/>
                    <a:pt x="6607" y="152"/>
                    <a:pt x="6607" y="136"/>
                  </a:cubicBezTo>
                  <a:cubicBezTo>
                    <a:pt x="6607" y="124"/>
                    <a:pt x="6616" y="109"/>
                    <a:pt x="6645" y="109"/>
                  </a:cubicBezTo>
                  <a:cubicBezTo>
                    <a:pt x="6656" y="109"/>
                    <a:pt x="6668" y="111"/>
                    <a:pt x="6675" y="114"/>
                  </a:cubicBezTo>
                  <a:cubicBezTo>
                    <a:pt x="6674" y="142"/>
                    <a:pt x="6674" y="142"/>
                    <a:pt x="6674" y="142"/>
                  </a:cubicBezTo>
                  <a:lnTo>
                    <a:pt x="6697" y="142"/>
                  </a:lnTo>
                  <a:close/>
                  <a:moveTo>
                    <a:pt x="6800" y="40"/>
                  </a:moveTo>
                  <a:cubicBezTo>
                    <a:pt x="6811" y="40"/>
                    <a:pt x="6820" y="31"/>
                    <a:pt x="6820" y="20"/>
                  </a:cubicBezTo>
                  <a:cubicBezTo>
                    <a:pt x="6820" y="9"/>
                    <a:pt x="6811" y="0"/>
                    <a:pt x="6800" y="0"/>
                  </a:cubicBezTo>
                  <a:cubicBezTo>
                    <a:pt x="6789" y="0"/>
                    <a:pt x="6780" y="9"/>
                    <a:pt x="6780" y="20"/>
                  </a:cubicBezTo>
                  <a:cubicBezTo>
                    <a:pt x="6780" y="31"/>
                    <a:pt x="6789" y="40"/>
                    <a:pt x="6800" y="40"/>
                  </a:cubicBezTo>
                  <a:close/>
                  <a:moveTo>
                    <a:pt x="6808" y="91"/>
                  </a:moveTo>
                  <a:cubicBezTo>
                    <a:pt x="6754" y="91"/>
                    <a:pt x="6754" y="91"/>
                    <a:pt x="6754" y="91"/>
                  </a:cubicBezTo>
                  <a:cubicBezTo>
                    <a:pt x="6752" y="113"/>
                    <a:pt x="6752" y="113"/>
                    <a:pt x="6752" y="113"/>
                  </a:cubicBezTo>
                  <a:cubicBezTo>
                    <a:pt x="6780" y="113"/>
                    <a:pt x="6780" y="113"/>
                    <a:pt x="6780" y="113"/>
                  </a:cubicBezTo>
                  <a:cubicBezTo>
                    <a:pt x="6765" y="270"/>
                    <a:pt x="6765" y="270"/>
                    <a:pt x="6765" y="270"/>
                  </a:cubicBezTo>
                  <a:cubicBezTo>
                    <a:pt x="6818" y="270"/>
                    <a:pt x="6818" y="270"/>
                    <a:pt x="6818" y="270"/>
                  </a:cubicBezTo>
                  <a:cubicBezTo>
                    <a:pt x="6820" y="248"/>
                    <a:pt x="6820" y="248"/>
                    <a:pt x="6820" y="248"/>
                  </a:cubicBezTo>
                  <a:cubicBezTo>
                    <a:pt x="6794" y="248"/>
                    <a:pt x="6794" y="248"/>
                    <a:pt x="6794" y="248"/>
                  </a:cubicBezTo>
                  <a:lnTo>
                    <a:pt x="6808" y="91"/>
                  </a:lnTo>
                  <a:close/>
                  <a:moveTo>
                    <a:pt x="6891" y="200"/>
                  </a:moveTo>
                  <a:cubicBezTo>
                    <a:pt x="6891" y="237"/>
                    <a:pt x="6909" y="249"/>
                    <a:pt x="6937" y="249"/>
                  </a:cubicBezTo>
                  <a:cubicBezTo>
                    <a:pt x="6952" y="249"/>
                    <a:pt x="6971" y="244"/>
                    <a:pt x="6987" y="234"/>
                  </a:cubicBezTo>
                  <a:cubicBezTo>
                    <a:pt x="6984" y="260"/>
                    <a:pt x="6984" y="260"/>
                    <a:pt x="6984" y="260"/>
                  </a:cubicBezTo>
                  <a:cubicBezTo>
                    <a:pt x="6975" y="265"/>
                    <a:pt x="6955" y="273"/>
                    <a:pt x="6930" y="273"/>
                  </a:cubicBezTo>
                  <a:cubicBezTo>
                    <a:pt x="6886" y="273"/>
                    <a:pt x="6863" y="251"/>
                    <a:pt x="6863" y="193"/>
                  </a:cubicBezTo>
                  <a:cubicBezTo>
                    <a:pt x="6863" y="161"/>
                    <a:pt x="6873" y="135"/>
                    <a:pt x="6889" y="116"/>
                  </a:cubicBezTo>
                  <a:cubicBezTo>
                    <a:pt x="6904" y="98"/>
                    <a:pt x="6923" y="87"/>
                    <a:pt x="6951" y="87"/>
                  </a:cubicBezTo>
                  <a:cubicBezTo>
                    <a:pt x="6985" y="87"/>
                    <a:pt x="7000" y="107"/>
                    <a:pt x="7000" y="128"/>
                  </a:cubicBezTo>
                  <a:cubicBezTo>
                    <a:pt x="7000" y="170"/>
                    <a:pt x="6951" y="193"/>
                    <a:pt x="6891" y="200"/>
                  </a:cubicBezTo>
                  <a:close/>
                  <a:moveTo>
                    <a:pt x="6973" y="129"/>
                  </a:moveTo>
                  <a:cubicBezTo>
                    <a:pt x="6973" y="120"/>
                    <a:pt x="6965" y="109"/>
                    <a:pt x="6946" y="109"/>
                  </a:cubicBezTo>
                  <a:cubicBezTo>
                    <a:pt x="6913" y="109"/>
                    <a:pt x="6895" y="142"/>
                    <a:pt x="6891" y="181"/>
                  </a:cubicBezTo>
                  <a:cubicBezTo>
                    <a:pt x="6941" y="175"/>
                    <a:pt x="6973" y="160"/>
                    <a:pt x="6973" y="129"/>
                  </a:cubicBezTo>
                  <a:close/>
                  <a:moveTo>
                    <a:pt x="7106" y="3"/>
                  </a:moveTo>
                  <a:cubicBezTo>
                    <a:pt x="7047" y="3"/>
                    <a:pt x="7047" y="3"/>
                    <a:pt x="7047" y="3"/>
                  </a:cubicBezTo>
                  <a:cubicBezTo>
                    <a:pt x="7045" y="25"/>
                    <a:pt x="7045" y="25"/>
                    <a:pt x="7045" y="25"/>
                  </a:cubicBezTo>
                  <a:cubicBezTo>
                    <a:pt x="7077" y="25"/>
                    <a:pt x="7077" y="25"/>
                    <a:pt x="7077" y="25"/>
                  </a:cubicBezTo>
                  <a:cubicBezTo>
                    <a:pt x="7055" y="270"/>
                    <a:pt x="7055" y="270"/>
                    <a:pt x="7055" y="270"/>
                  </a:cubicBezTo>
                  <a:cubicBezTo>
                    <a:pt x="7109" y="270"/>
                    <a:pt x="7109" y="270"/>
                    <a:pt x="7109" y="270"/>
                  </a:cubicBezTo>
                  <a:cubicBezTo>
                    <a:pt x="7111" y="248"/>
                    <a:pt x="7111" y="248"/>
                    <a:pt x="7111" y="248"/>
                  </a:cubicBezTo>
                  <a:cubicBezTo>
                    <a:pt x="7084" y="248"/>
                    <a:pt x="7084" y="248"/>
                    <a:pt x="7084" y="248"/>
                  </a:cubicBezTo>
                  <a:lnTo>
                    <a:pt x="7106" y="3"/>
                  </a:lnTo>
                  <a:close/>
                  <a:moveTo>
                    <a:pt x="7166" y="139"/>
                  </a:moveTo>
                  <a:cubicBezTo>
                    <a:pt x="7189" y="139"/>
                    <a:pt x="7189" y="139"/>
                    <a:pt x="7189" y="139"/>
                  </a:cubicBezTo>
                  <a:cubicBezTo>
                    <a:pt x="7191" y="113"/>
                    <a:pt x="7191" y="113"/>
                    <a:pt x="7191" y="113"/>
                  </a:cubicBezTo>
                  <a:cubicBezTo>
                    <a:pt x="7261" y="113"/>
                    <a:pt x="7261" y="113"/>
                    <a:pt x="7261" y="113"/>
                  </a:cubicBezTo>
                  <a:cubicBezTo>
                    <a:pt x="7266" y="113"/>
                    <a:pt x="7269" y="113"/>
                    <a:pt x="7272" y="112"/>
                  </a:cubicBezTo>
                  <a:cubicBezTo>
                    <a:pt x="7272" y="113"/>
                    <a:pt x="7272" y="113"/>
                    <a:pt x="7272" y="113"/>
                  </a:cubicBezTo>
                  <a:cubicBezTo>
                    <a:pt x="7268" y="115"/>
                    <a:pt x="7263" y="121"/>
                    <a:pt x="7257" y="128"/>
                  </a:cubicBezTo>
                  <a:cubicBezTo>
                    <a:pt x="7158" y="249"/>
                    <a:pt x="7158" y="249"/>
                    <a:pt x="7158" y="249"/>
                  </a:cubicBezTo>
                  <a:cubicBezTo>
                    <a:pt x="7156" y="270"/>
                    <a:pt x="7156" y="270"/>
                    <a:pt x="7156" y="270"/>
                  </a:cubicBezTo>
                  <a:cubicBezTo>
                    <a:pt x="7297" y="270"/>
                    <a:pt x="7297" y="270"/>
                    <a:pt x="7297" y="270"/>
                  </a:cubicBezTo>
                  <a:cubicBezTo>
                    <a:pt x="7301" y="221"/>
                    <a:pt x="7301" y="221"/>
                    <a:pt x="7301" y="221"/>
                  </a:cubicBezTo>
                  <a:cubicBezTo>
                    <a:pt x="7279" y="221"/>
                    <a:pt x="7279" y="221"/>
                    <a:pt x="7279" y="221"/>
                  </a:cubicBezTo>
                  <a:cubicBezTo>
                    <a:pt x="7275" y="248"/>
                    <a:pt x="7275" y="248"/>
                    <a:pt x="7275" y="248"/>
                  </a:cubicBezTo>
                  <a:cubicBezTo>
                    <a:pt x="7199" y="248"/>
                    <a:pt x="7199" y="248"/>
                    <a:pt x="7199" y="248"/>
                  </a:cubicBezTo>
                  <a:cubicBezTo>
                    <a:pt x="7196" y="248"/>
                    <a:pt x="7193" y="248"/>
                    <a:pt x="7188" y="248"/>
                  </a:cubicBezTo>
                  <a:cubicBezTo>
                    <a:pt x="7188" y="248"/>
                    <a:pt x="7188" y="248"/>
                    <a:pt x="7188" y="248"/>
                  </a:cubicBezTo>
                  <a:cubicBezTo>
                    <a:pt x="7194" y="243"/>
                    <a:pt x="7198" y="238"/>
                    <a:pt x="7201" y="234"/>
                  </a:cubicBezTo>
                  <a:cubicBezTo>
                    <a:pt x="7303" y="109"/>
                    <a:pt x="7303" y="109"/>
                    <a:pt x="7303" y="109"/>
                  </a:cubicBezTo>
                  <a:cubicBezTo>
                    <a:pt x="7304" y="91"/>
                    <a:pt x="7304" y="91"/>
                    <a:pt x="7304" y="91"/>
                  </a:cubicBezTo>
                  <a:cubicBezTo>
                    <a:pt x="7169" y="91"/>
                    <a:pt x="7169" y="91"/>
                    <a:pt x="7169" y="91"/>
                  </a:cubicBezTo>
                  <a:lnTo>
                    <a:pt x="7166" y="139"/>
                  </a:lnTo>
                  <a:close/>
                  <a:moveTo>
                    <a:pt x="7495" y="167"/>
                  </a:moveTo>
                  <a:cubicBezTo>
                    <a:pt x="7495" y="226"/>
                    <a:pt x="7466" y="273"/>
                    <a:pt x="7413" y="273"/>
                  </a:cubicBezTo>
                  <a:cubicBezTo>
                    <a:pt x="7362" y="273"/>
                    <a:pt x="7346" y="231"/>
                    <a:pt x="7346" y="193"/>
                  </a:cubicBezTo>
                  <a:cubicBezTo>
                    <a:pt x="7346" y="136"/>
                    <a:pt x="7375" y="87"/>
                    <a:pt x="7429" y="87"/>
                  </a:cubicBezTo>
                  <a:cubicBezTo>
                    <a:pt x="7479" y="87"/>
                    <a:pt x="7495" y="130"/>
                    <a:pt x="7495" y="167"/>
                  </a:cubicBezTo>
                  <a:close/>
                  <a:moveTo>
                    <a:pt x="7468" y="166"/>
                  </a:moveTo>
                  <a:cubicBezTo>
                    <a:pt x="7468" y="128"/>
                    <a:pt x="7450" y="111"/>
                    <a:pt x="7426" y="111"/>
                  </a:cubicBezTo>
                  <a:cubicBezTo>
                    <a:pt x="7401" y="111"/>
                    <a:pt x="7373" y="130"/>
                    <a:pt x="7373" y="194"/>
                  </a:cubicBezTo>
                  <a:cubicBezTo>
                    <a:pt x="7373" y="232"/>
                    <a:pt x="7391" y="249"/>
                    <a:pt x="7415" y="249"/>
                  </a:cubicBezTo>
                  <a:cubicBezTo>
                    <a:pt x="7440" y="249"/>
                    <a:pt x="7468" y="230"/>
                    <a:pt x="7468" y="166"/>
                  </a:cubicBezTo>
                  <a:close/>
                  <a:moveTo>
                    <a:pt x="7564" y="200"/>
                  </a:moveTo>
                  <a:cubicBezTo>
                    <a:pt x="7564" y="237"/>
                    <a:pt x="7582" y="249"/>
                    <a:pt x="7610" y="249"/>
                  </a:cubicBezTo>
                  <a:cubicBezTo>
                    <a:pt x="7625" y="249"/>
                    <a:pt x="7644" y="244"/>
                    <a:pt x="7660" y="234"/>
                  </a:cubicBezTo>
                  <a:cubicBezTo>
                    <a:pt x="7657" y="260"/>
                    <a:pt x="7657" y="260"/>
                    <a:pt x="7657" y="260"/>
                  </a:cubicBezTo>
                  <a:cubicBezTo>
                    <a:pt x="7648" y="265"/>
                    <a:pt x="7628" y="273"/>
                    <a:pt x="7603" y="273"/>
                  </a:cubicBezTo>
                  <a:cubicBezTo>
                    <a:pt x="7559" y="273"/>
                    <a:pt x="7536" y="251"/>
                    <a:pt x="7536" y="193"/>
                  </a:cubicBezTo>
                  <a:cubicBezTo>
                    <a:pt x="7536" y="161"/>
                    <a:pt x="7546" y="135"/>
                    <a:pt x="7562" y="116"/>
                  </a:cubicBezTo>
                  <a:cubicBezTo>
                    <a:pt x="7577" y="98"/>
                    <a:pt x="7596" y="87"/>
                    <a:pt x="7624" y="87"/>
                  </a:cubicBezTo>
                  <a:cubicBezTo>
                    <a:pt x="7658" y="87"/>
                    <a:pt x="7673" y="107"/>
                    <a:pt x="7673" y="128"/>
                  </a:cubicBezTo>
                  <a:cubicBezTo>
                    <a:pt x="7673" y="170"/>
                    <a:pt x="7624" y="193"/>
                    <a:pt x="7564" y="200"/>
                  </a:cubicBezTo>
                  <a:close/>
                  <a:moveTo>
                    <a:pt x="7646" y="129"/>
                  </a:moveTo>
                  <a:cubicBezTo>
                    <a:pt x="7646" y="120"/>
                    <a:pt x="7638" y="109"/>
                    <a:pt x="7619" y="109"/>
                  </a:cubicBezTo>
                  <a:cubicBezTo>
                    <a:pt x="7586" y="109"/>
                    <a:pt x="7568" y="142"/>
                    <a:pt x="7564" y="181"/>
                  </a:cubicBezTo>
                  <a:cubicBezTo>
                    <a:pt x="7614" y="175"/>
                    <a:pt x="7646" y="160"/>
                    <a:pt x="7646" y="129"/>
                  </a:cubicBezTo>
                  <a:close/>
                  <a:moveTo>
                    <a:pt x="7795" y="191"/>
                  </a:moveTo>
                  <a:cubicBezTo>
                    <a:pt x="7806" y="198"/>
                    <a:pt x="7828" y="229"/>
                    <a:pt x="7846" y="248"/>
                  </a:cubicBezTo>
                  <a:cubicBezTo>
                    <a:pt x="7872" y="248"/>
                    <a:pt x="7872" y="248"/>
                    <a:pt x="7872" y="248"/>
                  </a:cubicBezTo>
                  <a:cubicBezTo>
                    <a:pt x="7870" y="270"/>
                    <a:pt x="7870" y="270"/>
                    <a:pt x="7870" y="270"/>
                  </a:cubicBezTo>
                  <a:cubicBezTo>
                    <a:pt x="7828" y="270"/>
                    <a:pt x="7828" y="270"/>
                    <a:pt x="7828" y="270"/>
                  </a:cubicBezTo>
                  <a:cubicBezTo>
                    <a:pt x="7763" y="192"/>
                    <a:pt x="7763" y="192"/>
                    <a:pt x="7763" y="192"/>
                  </a:cubicBezTo>
                  <a:cubicBezTo>
                    <a:pt x="7759" y="211"/>
                    <a:pt x="7756" y="254"/>
                    <a:pt x="7755" y="270"/>
                  </a:cubicBezTo>
                  <a:cubicBezTo>
                    <a:pt x="7728" y="270"/>
                    <a:pt x="7728" y="270"/>
                    <a:pt x="7728" y="270"/>
                  </a:cubicBezTo>
                  <a:cubicBezTo>
                    <a:pt x="7736" y="182"/>
                    <a:pt x="7742" y="106"/>
                    <a:pt x="7750" y="25"/>
                  </a:cubicBezTo>
                  <a:cubicBezTo>
                    <a:pt x="7718" y="25"/>
                    <a:pt x="7718" y="25"/>
                    <a:pt x="7718" y="25"/>
                  </a:cubicBezTo>
                  <a:cubicBezTo>
                    <a:pt x="7720" y="3"/>
                    <a:pt x="7720" y="3"/>
                    <a:pt x="7720" y="3"/>
                  </a:cubicBezTo>
                  <a:cubicBezTo>
                    <a:pt x="7779" y="3"/>
                    <a:pt x="7779" y="3"/>
                    <a:pt x="7779" y="3"/>
                  </a:cubicBezTo>
                  <a:cubicBezTo>
                    <a:pt x="7773" y="57"/>
                    <a:pt x="7774" y="102"/>
                    <a:pt x="7762" y="154"/>
                  </a:cubicBezTo>
                  <a:cubicBezTo>
                    <a:pt x="7762" y="155"/>
                    <a:pt x="7762" y="155"/>
                    <a:pt x="7762" y="155"/>
                  </a:cubicBezTo>
                  <a:cubicBezTo>
                    <a:pt x="7771" y="129"/>
                    <a:pt x="7792" y="87"/>
                    <a:pt x="7833" y="87"/>
                  </a:cubicBezTo>
                  <a:cubicBezTo>
                    <a:pt x="7859" y="87"/>
                    <a:pt x="7872" y="106"/>
                    <a:pt x="7872" y="121"/>
                  </a:cubicBezTo>
                  <a:cubicBezTo>
                    <a:pt x="7872" y="162"/>
                    <a:pt x="7821" y="186"/>
                    <a:pt x="7795" y="191"/>
                  </a:cubicBezTo>
                  <a:close/>
                  <a:moveTo>
                    <a:pt x="7844" y="128"/>
                  </a:moveTo>
                  <a:cubicBezTo>
                    <a:pt x="7844" y="118"/>
                    <a:pt x="7836" y="111"/>
                    <a:pt x="7826" y="111"/>
                  </a:cubicBezTo>
                  <a:cubicBezTo>
                    <a:pt x="7792" y="111"/>
                    <a:pt x="7771" y="159"/>
                    <a:pt x="7765" y="185"/>
                  </a:cubicBezTo>
                  <a:cubicBezTo>
                    <a:pt x="7817" y="174"/>
                    <a:pt x="7844" y="150"/>
                    <a:pt x="7844" y="128"/>
                  </a:cubicBezTo>
                  <a:close/>
                  <a:moveTo>
                    <a:pt x="5757" y="248"/>
                  </a:moveTo>
                  <a:cubicBezTo>
                    <a:pt x="5784" y="248"/>
                    <a:pt x="5784" y="248"/>
                    <a:pt x="5784" y="248"/>
                  </a:cubicBezTo>
                  <a:cubicBezTo>
                    <a:pt x="5782" y="270"/>
                    <a:pt x="5782" y="270"/>
                    <a:pt x="5782" y="270"/>
                  </a:cubicBezTo>
                  <a:cubicBezTo>
                    <a:pt x="5730" y="270"/>
                    <a:pt x="5730" y="270"/>
                    <a:pt x="5730" y="270"/>
                  </a:cubicBezTo>
                  <a:cubicBezTo>
                    <a:pt x="5732" y="240"/>
                    <a:pt x="5737" y="203"/>
                    <a:pt x="5743" y="180"/>
                  </a:cubicBezTo>
                  <a:cubicBezTo>
                    <a:pt x="5742" y="179"/>
                    <a:pt x="5742" y="179"/>
                    <a:pt x="5742" y="179"/>
                  </a:cubicBezTo>
                  <a:cubicBezTo>
                    <a:pt x="5733" y="212"/>
                    <a:pt x="5713" y="273"/>
                    <a:pt x="5670" y="273"/>
                  </a:cubicBezTo>
                  <a:cubicBezTo>
                    <a:pt x="5640" y="273"/>
                    <a:pt x="5624" y="246"/>
                    <a:pt x="5624" y="208"/>
                  </a:cubicBezTo>
                  <a:cubicBezTo>
                    <a:pt x="5624" y="161"/>
                    <a:pt x="5641" y="127"/>
                    <a:pt x="5656" y="112"/>
                  </a:cubicBezTo>
                  <a:cubicBezTo>
                    <a:pt x="5676" y="92"/>
                    <a:pt x="5699" y="87"/>
                    <a:pt x="5722" y="87"/>
                  </a:cubicBezTo>
                  <a:cubicBezTo>
                    <a:pt x="5736" y="87"/>
                    <a:pt x="5748" y="90"/>
                    <a:pt x="5760" y="96"/>
                  </a:cubicBezTo>
                  <a:cubicBezTo>
                    <a:pt x="5772" y="96"/>
                    <a:pt x="5772" y="96"/>
                    <a:pt x="5772" y="96"/>
                  </a:cubicBezTo>
                  <a:cubicBezTo>
                    <a:pt x="5766" y="120"/>
                    <a:pt x="5760" y="198"/>
                    <a:pt x="5757" y="248"/>
                  </a:cubicBezTo>
                  <a:close/>
                  <a:moveTo>
                    <a:pt x="5742" y="114"/>
                  </a:moveTo>
                  <a:cubicBezTo>
                    <a:pt x="5736" y="111"/>
                    <a:pt x="5728" y="109"/>
                    <a:pt x="5717" y="109"/>
                  </a:cubicBezTo>
                  <a:cubicBezTo>
                    <a:pt x="5666" y="109"/>
                    <a:pt x="5652" y="161"/>
                    <a:pt x="5652" y="208"/>
                  </a:cubicBezTo>
                  <a:cubicBezTo>
                    <a:pt x="5652" y="234"/>
                    <a:pt x="5659" y="247"/>
                    <a:pt x="5673" y="247"/>
                  </a:cubicBezTo>
                  <a:cubicBezTo>
                    <a:pt x="5710" y="247"/>
                    <a:pt x="5737" y="167"/>
                    <a:pt x="5742" y="114"/>
                  </a:cubicBezTo>
                  <a:close/>
                  <a:moveTo>
                    <a:pt x="7946" y="200"/>
                  </a:moveTo>
                  <a:cubicBezTo>
                    <a:pt x="7946" y="237"/>
                    <a:pt x="7964" y="249"/>
                    <a:pt x="7991" y="249"/>
                  </a:cubicBezTo>
                  <a:cubicBezTo>
                    <a:pt x="8006" y="249"/>
                    <a:pt x="8025" y="244"/>
                    <a:pt x="8041" y="234"/>
                  </a:cubicBezTo>
                  <a:cubicBezTo>
                    <a:pt x="8038" y="260"/>
                    <a:pt x="8038" y="260"/>
                    <a:pt x="8038" y="260"/>
                  </a:cubicBezTo>
                  <a:cubicBezTo>
                    <a:pt x="8029" y="265"/>
                    <a:pt x="8009" y="273"/>
                    <a:pt x="7984" y="273"/>
                  </a:cubicBezTo>
                  <a:cubicBezTo>
                    <a:pt x="7940" y="273"/>
                    <a:pt x="7918" y="251"/>
                    <a:pt x="7918" y="193"/>
                  </a:cubicBezTo>
                  <a:cubicBezTo>
                    <a:pt x="7918" y="161"/>
                    <a:pt x="7928" y="135"/>
                    <a:pt x="7943" y="116"/>
                  </a:cubicBezTo>
                  <a:cubicBezTo>
                    <a:pt x="7959" y="98"/>
                    <a:pt x="7977" y="87"/>
                    <a:pt x="8006" y="87"/>
                  </a:cubicBezTo>
                  <a:cubicBezTo>
                    <a:pt x="8040" y="87"/>
                    <a:pt x="8055" y="107"/>
                    <a:pt x="8055" y="128"/>
                  </a:cubicBezTo>
                  <a:cubicBezTo>
                    <a:pt x="8055" y="170"/>
                    <a:pt x="8006" y="193"/>
                    <a:pt x="7946" y="200"/>
                  </a:cubicBezTo>
                  <a:close/>
                  <a:moveTo>
                    <a:pt x="8027" y="129"/>
                  </a:moveTo>
                  <a:cubicBezTo>
                    <a:pt x="8027" y="120"/>
                    <a:pt x="8019" y="109"/>
                    <a:pt x="8001" y="109"/>
                  </a:cubicBezTo>
                  <a:cubicBezTo>
                    <a:pt x="7968" y="109"/>
                    <a:pt x="7949" y="142"/>
                    <a:pt x="7946" y="181"/>
                  </a:cubicBezTo>
                  <a:cubicBezTo>
                    <a:pt x="7995" y="175"/>
                    <a:pt x="8027" y="160"/>
                    <a:pt x="8027" y="129"/>
                  </a:cubicBezTo>
                  <a:close/>
                  <a:moveTo>
                    <a:pt x="8143" y="169"/>
                  </a:moveTo>
                  <a:cubicBezTo>
                    <a:pt x="8143" y="168"/>
                    <a:pt x="8143" y="168"/>
                    <a:pt x="8143" y="168"/>
                  </a:cubicBezTo>
                  <a:cubicBezTo>
                    <a:pt x="8148" y="133"/>
                    <a:pt x="8150" y="106"/>
                    <a:pt x="8151" y="91"/>
                  </a:cubicBezTo>
                  <a:cubicBezTo>
                    <a:pt x="8099" y="91"/>
                    <a:pt x="8099" y="91"/>
                    <a:pt x="8099" y="91"/>
                  </a:cubicBezTo>
                  <a:cubicBezTo>
                    <a:pt x="8097" y="113"/>
                    <a:pt x="8097" y="113"/>
                    <a:pt x="8097" y="113"/>
                  </a:cubicBezTo>
                  <a:cubicBezTo>
                    <a:pt x="8125" y="113"/>
                    <a:pt x="8125" y="113"/>
                    <a:pt x="8125" y="113"/>
                  </a:cubicBezTo>
                  <a:cubicBezTo>
                    <a:pt x="8121" y="161"/>
                    <a:pt x="8118" y="216"/>
                    <a:pt x="8111" y="270"/>
                  </a:cubicBezTo>
                  <a:cubicBezTo>
                    <a:pt x="8137" y="270"/>
                    <a:pt x="8137" y="270"/>
                    <a:pt x="8137" y="270"/>
                  </a:cubicBezTo>
                  <a:cubicBezTo>
                    <a:pt x="8150" y="152"/>
                    <a:pt x="8172" y="113"/>
                    <a:pt x="8207" y="113"/>
                  </a:cubicBezTo>
                  <a:cubicBezTo>
                    <a:pt x="8211" y="113"/>
                    <a:pt x="8216" y="114"/>
                    <a:pt x="8219" y="114"/>
                  </a:cubicBezTo>
                  <a:cubicBezTo>
                    <a:pt x="8223" y="89"/>
                    <a:pt x="8223" y="89"/>
                    <a:pt x="8223" y="89"/>
                  </a:cubicBezTo>
                  <a:cubicBezTo>
                    <a:pt x="8219" y="88"/>
                    <a:pt x="8213" y="87"/>
                    <a:pt x="8206" y="87"/>
                  </a:cubicBezTo>
                  <a:cubicBezTo>
                    <a:pt x="8169" y="87"/>
                    <a:pt x="8154" y="120"/>
                    <a:pt x="8143" y="169"/>
                  </a:cubicBezTo>
                  <a:close/>
                  <a:moveTo>
                    <a:pt x="8338" y="172"/>
                  </a:moveTo>
                  <a:cubicBezTo>
                    <a:pt x="8318" y="165"/>
                    <a:pt x="8318" y="165"/>
                    <a:pt x="8318" y="165"/>
                  </a:cubicBezTo>
                  <a:cubicBezTo>
                    <a:pt x="8299" y="158"/>
                    <a:pt x="8285" y="152"/>
                    <a:pt x="8285" y="136"/>
                  </a:cubicBezTo>
                  <a:cubicBezTo>
                    <a:pt x="8285" y="124"/>
                    <a:pt x="8294" y="109"/>
                    <a:pt x="8323" y="109"/>
                  </a:cubicBezTo>
                  <a:cubicBezTo>
                    <a:pt x="8334" y="109"/>
                    <a:pt x="8346" y="111"/>
                    <a:pt x="8354" y="114"/>
                  </a:cubicBezTo>
                  <a:cubicBezTo>
                    <a:pt x="8352" y="142"/>
                    <a:pt x="8352" y="142"/>
                    <a:pt x="8352" y="142"/>
                  </a:cubicBezTo>
                  <a:cubicBezTo>
                    <a:pt x="8375" y="142"/>
                    <a:pt x="8375" y="142"/>
                    <a:pt x="8375" y="142"/>
                  </a:cubicBezTo>
                  <a:cubicBezTo>
                    <a:pt x="8378" y="97"/>
                    <a:pt x="8378" y="97"/>
                    <a:pt x="8378" y="97"/>
                  </a:cubicBezTo>
                  <a:cubicBezTo>
                    <a:pt x="8367" y="93"/>
                    <a:pt x="8347" y="87"/>
                    <a:pt x="8325" y="87"/>
                  </a:cubicBezTo>
                  <a:cubicBezTo>
                    <a:pt x="8280" y="87"/>
                    <a:pt x="8259" y="109"/>
                    <a:pt x="8259" y="141"/>
                  </a:cubicBezTo>
                  <a:cubicBezTo>
                    <a:pt x="8259" y="193"/>
                    <a:pt x="8351" y="184"/>
                    <a:pt x="8351" y="220"/>
                  </a:cubicBezTo>
                  <a:cubicBezTo>
                    <a:pt x="8351" y="237"/>
                    <a:pt x="8337" y="251"/>
                    <a:pt x="8312" y="251"/>
                  </a:cubicBezTo>
                  <a:cubicBezTo>
                    <a:pt x="8297" y="251"/>
                    <a:pt x="8283" y="248"/>
                    <a:pt x="8275" y="244"/>
                  </a:cubicBezTo>
                  <a:cubicBezTo>
                    <a:pt x="8276" y="217"/>
                    <a:pt x="8276" y="217"/>
                    <a:pt x="8276" y="217"/>
                  </a:cubicBezTo>
                  <a:cubicBezTo>
                    <a:pt x="8253" y="217"/>
                    <a:pt x="8253" y="217"/>
                    <a:pt x="8253" y="217"/>
                  </a:cubicBezTo>
                  <a:cubicBezTo>
                    <a:pt x="8250" y="262"/>
                    <a:pt x="8250" y="262"/>
                    <a:pt x="8250" y="262"/>
                  </a:cubicBezTo>
                  <a:cubicBezTo>
                    <a:pt x="8264" y="267"/>
                    <a:pt x="8282" y="273"/>
                    <a:pt x="8310" y="273"/>
                  </a:cubicBezTo>
                  <a:cubicBezTo>
                    <a:pt x="8352" y="273"/>
                    <a:pt x="8377" y="253"/>
                    <a:pt x="8377" y="216"/>
                  </a:cubicBezTo>
                  <a:cubicBezTo>
                    <a:pt x="8377" y="190"/>
                    <a:pt x="8361" y="181"/>
                    <a:pt x="8338" y="172"/>
                  </a:cubicBezTo>
                  <a:close/>
                </a:path>
              </a:pathLst>
            </a:custGeom>
            <a:solidFill>
              <a:srgbClr val="002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Freeform 7">
              <a:extLst>
                <a:ext uri="{FF2B5EF4-FFF2-40B4-BE49-F238E27FC236}">
                  <a16:creationId xmlns:a16="http://schemas.microsoft.com/office/drawing/2014/main" id="{EC05733E-31DD-9A19-7A1A-80CC5140AF8D}"/>
                </a:ext>
              </a:extLst>
            </p:cNvPr>
            <p:cNvSpPr>
              <a:spLocks/>
            </p:cNvSpPr>
            <p:nvPr userDrawn="1"/>
          </p:nvSpPr>
          <p:spPr bwMode="gray">
            <a:xfrm>
              <a:off x="357" y="256"/>
              <a:ext cx="487" cy="382"/>
            </a:xfrm>
            <a:custGeom>
              <a:avLst/>
              <a:gdLst>
                <a:gd name="T0" fmla="*/ 1301 w 2435"/>
                <a:gd name="T1" fmla="*/ 1366 h 1912"/>
                <a:gd name="T2" fmla="*/ 1243 w 2435"/>
                <a:gd name="T3" fmla="*/ 1275 h 1912"/>
                <a:gd name="T4" fmla="*/ 1265 w 2435"/>
                <a:gd name="T5" fmla="*/ 1069 h 1912"/>
                <a:gd name="T6" fmla="*/ 1361 w 2435"/>
                <a:gd name="T7" fmla="*/ 1498 h 1912"/>
                <a:gd name="T8" fmla="*/ 1229 w 2435"/>
                <a:gd name="T9" fmla="*/ 1847 h 1912"/>
                <a:gd name="T10" fmla="*/ 1361 w 2435"/>
                <a:gd name="T11" fmla="*/ 1498 h 1912"/>
                <a:gd name="T12" fmla="*/ 777 w 2435"/>
                <a:gd name="T13" fmla="*/ 583 h 1912"/>
                <a:gd name="T14" fmla="*/ 692 w 2435"/>
                <a:gd name="T15" fmla="*/ 595 h 1912"/>
                <a:gd name="T16" fmla="*/ 721 w 2435"/>
                <a:gd name="T17" fmla="*/ 633 h 1912"/>
                <a:gd name="T18" fmla="*/ 713 w 2435"/>
                <a:gd name="T19" fmla="*/ 643 h 1912"/>
                <a:gd name="T20" fmla="*/ 766 w 2435"/>
                <a:gd name="T21" fmla="*/ 631 h 1912"/>
                <a:gd name="T22" fmla="*/ 1141 w 2435"/>
                <a:gd name="T23" fmla="*/ 1596 h 1912"/>
                <a:gd name="T24" fmla="*/ 1166 w 2435"/>
                <a:gd name="T25" fmla="*/ 1405 h 1912"/>
                <a:gd name="T26" fmla="*/ 1055 w 2435"/>
                <a:gd name="T27" fmla="*/ 1232 h 1912"/>
                <a:gd name="T28" fmla="*/ 1038 w 2435"/>
                <a:gd name="T29" fmla="*/ 1150 h 1912"/>
                <a:gd name="T30" fmla="*/ 1122 w 2435"/>
                <a:gd name="T31" fmla="*/ 1050 h 1912"/>
                <a:gd name="T32" fmla="*/ 1265 w 2435"/>
                <a:gd name="T33" fmla="*/ 1069 h 1912"/>
                <a:gd name="T34" fmla="*/ 938 w 2435"/>
                <a:gd name="T35" fmla="*/ 1060 h 1912"/>
                <a:gd name="T36" fmla="*/ 954 w 2435"/>
                <a:gd name="T37" fmla="*/ 1358 h 1912"/>
                <a:gd name="T38" fmla="*/ 980 w 2435"/>
                <a:gd name="T39" fmla="*/ 1583 h 1912"/>
                <a:gd name="T40" fmla="*/ 1051 w 2435"/>
                <a:gd name="T41" fmla="*/ 1816 h 1912"/>
                <a:gd name="T42" fmla="*/ 2435 w 2435"/>
                <a:gd name="T43" fmla="*/ 775 h 1912"/>
                <a:gd name="T44" fmla="*/ 2435 w 2435"/>
                <a:gd name="T45" fmla="*/ 775 h 1912"/>
                <a:gd name="T46" fmla="*/ 1549 w 2435"/>
                <a:gd name="T47" fmla="*/ 1426 h 1912"/>
                <a:gd name="T48" fmla="*/ 1512 w 2435"/>
                <a:gd name="T49" fmla="*/ 1000 h 1912"/>
                <a:gd name="T50" fmla="*/ 1834 w 2435"/>
                <a:gd name="T51" fmla="*/ 558 h 1912"/>
                <a:gd name="T52" fmla="*/ 1236 w 2435"/>
                <a:gd name="T53" fmla="*/ 810 h 1912"/>
                <a:gd name="T54" fmla="*/ 624 w 2435"/>
                <a:gd name="T55" fmla="*/ 995 h 1912"/>
                <a:gd name="T56" fmla="*/ 436 w 2435"/>
                <a:gd name="T57" fmla="*/ 1005 h 1912"/>
                <a:gd name="T58" fmla="*/ 469 w 2435"/>
                <a:gd name="T59" fmla="*/ 546 h 1912"/>
                <a:gd name="T60" fmla="*/ 587 w 2435"/>
                <a:gd name="T61" fmla="*/ 629 h 1912"/>
                <a:gd name="T62" fmla="*/ 699 w 2435"/>
                <a:gd name="T63" fmla="*/ 760 h 1912"/>
                <a:gd name="T64" fmla="*/ 827 w 2435"/>
                <a:gd name="T65" fmla="*/ 773 h 1912"/>
                <a:gd name="T66" fmla="*/ 799 w 2435"/>
                <a:gd name="T67" fmla="*/ 586 h 1912"/>
                <a:gd name="T68" fmla="*/ 856 w 2435"/>
                <a:gd name="T69" fmla="*/ 654 h 1912"/>
                <a:gd name="T70" fmla="*/ 996 w 2435"/>
                <a:gd name="T71" fmla="*/ 794 h 1912"/>
                <a:gd name="T72" fmla="*/ 1323 w 2435"/>
                <a:gd name="T73" fmla="*/ 495 h 1912"/>
                <a:gd name="T74" fmla="*/ 1416 w 2435"/>
                <a:gd name="T75" fmla="*/ 468 h 1912"/>
                <a:gd name="T76" fmla="*/ 1757 w 2435"/>
                <a:gd name="T77" fmla="*/ 894 h 1912"/>
                <a:gd name="T78" fmla="*/ 518 w 2435"/>
                <a:gd name="T79" fmla="*/ 642 h 1912"/>
                <a:gd name="T80" fmla="*/ 819 w 2435"/>
                <a:gd name="T81" fmla="*/ 800 h 1912"/>
                <a:gd name="T82" fmla="*/ 822 w 2435"/>
                <a:gd name="T83" fmla="*/ 824 h 1912"/>
                <a:gd name="T84" fmla="*/ 1325 w 2435"/>
                <a:gd name="T85" fmla="*/ 432 h 1912"/>
                <a:gd name="T86" fmla="*/ 1140 w 2435"/>
                <a:gd name="T87" fmla="*/ 579 h 1912"/>
                <a:gd name="T88" fmla="*/ 1202 w 2435"/>
                <a:gd name="T89" fmla="*/ 502 h 1912"/>
                <a:gd name="T90" fmla="*/ 1141 w 2435"/>
                <a:gd name="T91" fmla="*/ 524 h 1912"/>
                <a:gd name="T92" fmla="*/ 1064 w 2435"/>
                <a:gd name="T93" fmla="*/ 442 h 1912"/>
                <a:gd name="T94" fmla="*/ 996 w 2435"/>
                <a:gd name="T95" fmla="*/ 440 h 1912"/>
                <a:gd name="T96" fmla="*/ 989 w 2435"/>
                <a:gd name="T97" fmla="*/ 293 h 1912"/>
                <a:gd name="T98" fmla="*/ 1281 w 2435"/>
                <a:gd name="T99" fmla="*/ 359 h 1912"/>
                <a:gd name="T100" fmla="*/ 1321 w 2435"/>
                <a:gd name="T101" fmla="*/ 256 h 1912"/>
                <a:gd name="T102" fmla="*/ 1404 w 2435"/>
                <a:gd name="T103" fmla="*/ 360 h 1912"/>
                <a:gd name="T104" fmla="*/ 1235 w 2435"/>
                <a:gd name="T105" fmla="*/ 22 h 1912"/>
                <a:gd name="T106" fmla="*/ 888 w 2435"/>
                <a:gd name="T107" fmla="*/ 159 h 1912"/>
                <a:gd name="T108" fmla="*/ 964 w 2435"/>
                <a:gd name="T109" fmla="*/ 473 h 1912"/>
                <a:gd name="T110" fmla="*/ 1075 w 2435"/>
                <a:gd name="T111" fmla="*/ 586 h 1912"/>
                <a:gd name="T112" fmla="*/ 1209 w 2435"/>
                <a:gd name="T113" fmla="*/ 638 h 1912"/>
                <a:gd name="T114" fmla="*/ 566 w 2435"/>
                <a:gd name="T115" fmla="*/ 1149 h 1912"/>
                <a:gd name="T116" fmla="*/ 0 w 2435"/>
                <a:gd name="T117" fmla="*/ 1364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35" h="1912">
                  <a:moveTo>
                    <a:pt x="1429" y="1066"/>
                  </a:moveTo>
                  <a:cubicBezTo>
                    <a:pt x="1422" y="1124"/>
                    <a:pt x="1388" y="1231"/>
                    <a:pt x="1398" y="1291"/>
                  </a:cubicBezTo>
                  <a:cubicBezTo>
                    <a:pt x="1380" y="1299"/>
                    <a:pt x="1356" y="1315"/>
                    <a:pt x="1336" y="1339"/>
                  </a:cubicBezTo>
                  <a:cubicBezTo>
                    <a:pt x="1330" y="1346"/>
                    <a:pt x="1316" y="1359"/>
                    <a:pt x="1301" y="1366"/>
                  </a:cubicBezTo>
                  <a:cubicBezTo>
                    <a:pt x="1281" y="1376"/>
                    <a:pt x="1252" y="1385"/>
                    <a:pt x="1225" y="1375"/>
                  </a:cubicBezTo>
                  <a:cubicBezTo>
                    <a:pt x="1199" y="1287"/>
                    <a:pt x="1111" y="1309"/>
                    <a:pt x="1083" y="1242"/>
                  </a:cubicBezTo>
                  <a:cubicBezTo>
                    <a:pt x="1099" y="1259"/>
                    <a:pt x="1114" y="1263"/>
                    <a:pt x="1133" y="1267"/>
                  </a:cubicBezTo>
                  <a:cubicBezTo>
                    <a:pt x="1171" y="1275"/>
                    <a:pt x="1204" y="1278"/>
                    <a:pt x="1243" y="1275"/>
                  </a:cubicBezTo>
                  <a:cubicBezTo>
                    <a:pt x="1266" y="1271"/>
                    <a:pt x="1273" y="1255"/>
                    <a:pt x="1274" y="1235"/>
                  </a:cubicBezTo>
                  <a:cubicBezTo>
                    <a:pt x="1274" y="1202"/>
                    <a:pt x="1274" y="1181"/>
                    <a:pt x="1275" y="1154"/>
                  </a:cubicBezTo>
                  <a:cubicBezTo>
                    <a:pt x="1276" y="1143"/>
                    <a:pt x="1277" y="1139"/>
                    <a:pt x="1269" y="1129"/>
                  </a:cubicBezTo>
                  <a:cubicBezTo>
                    <a:pt x="1257" y="1115"/>
                    <a:pt x="1248" y="1091"/>
                    <a:pt x="1265" y="1069"/>
                  </a:cubicBezTo>
                  <a:cubicBezTo>
                    <a:pt x="1265" y="1069"/>
                    <a:pt x="1265" y="1069"/>
                    <a:pt x="1265" y="1069"/>
                  </a:cubicBezTo>
                  <a:cubicBezTo>
                    <a:pt x="1318" y="1002"/>
                    <a:pt x="1350" y="1034"/>
                    <a:pt x="1418" y="969"/>
                  </a:cubicBezTo>
                  <a:cubicBezTo>
                    <a:pt x="1425" y="1001"/>
                    <a:pt x="1436" y="1019"/>
                    <a:pt x="1429" y="1066"/>
                  </a:cubicBezTo>
                  <a:close/>
                  <a:moveTo>
                    <a:pt x="1361" y="1498"/>
                  </a:moveTo>
                  <a:cubicBezTo>
                    <a:pt x="1370" y="1599"/>
                    <a:pt x="1330" y="1662"/>
                    <a:pt x="1308" y="1643"/>
                  </a:cubicBezTo>
                  <a:cubicBezTo>
                    <a:pt x="1273" y="1745"/>
                    <a:pt x="1229" y="1818"/>
                    <a:pt x="1130" y="1907"/>
                  </a:cubicBezTo>
                  <a:cubicBezTo>
                    <a:pt x="1130" y="1908"/>
                    <a:pt x="1130" y="1908"/>
                    <a:pt x="1130" y="1908"/>
                  </a:cubicBezTo>
                  <a:cubicBezTo>
                    <a:pt x="1145" y="1912"/>
                    <a:pt x="1191" y="1901"/>
                    <a:pt x="1229" y="1847"/>
                  </a:cubicBezTo>
                  <a:cubicBezTo>
                    <a:pt x="1260" y="1855"/>
                    <a:pt x="1302" y="1812"/>
                    <a:pt x="1313" y="1780"/>
                  </a:cubicBezTo>
                  <a:cubicBezTo>
                    <a:pt x="1362" y="1786"/>
                    <a:pt x="1392" y="1729"/>
                    <a:pt x="1401" y="1681"/>
                  </a:cubicBezTo>
                  <a:cubicBezTo>
                    <a:pt x="1438" y="1680"/>
                    <a:pt x="1472" y="1565"/>
                    <a:pt x="1420" y="1461"/>
                  </a:cubicBezTo>
                  <a:cubicBezTo>
                    <a:pt x="1407" y="1471"/>
                    <a:pt x="1388" y="1483"/>
                    <a:pt x="1361" y="1498"/>
                  </a:cubicBezTo>
                  <a:close/>
                  <a:moveTo>
                    <a:pt x="694" y="607"/>
                  </a:moveTo>
                  <a:cubicBezTo>
                    <a:pt x="701" y="602"/>
                    <a:pt x="705" y="602"/>
                    <a:pt x="714" y="604"/>
                  </a:cubicBezTo>
                  <a:cubicBezTo>
                    <a:pt x="723" y="605"/>
                    <a:pt x="719" y="605"/>
                    <a:pt x="745" y="609"/>
                  </a:cubicBezTo>
                  <a:cubicBezTo>
                    <a:pt x="775" y="613"/>
                    <a:pt x="777" y="583"/>
                    <a:pt x="777" y="583"/>
                  </a:cubicBezTo>
                  <a:cubicBezTo>
                    <a:pt x="772" y="581"/>
                    <a:pt x="772" y="581"/>
                    <a:pt x="772" y="581"/>
                  </a:cubicBezTo>
                  <a:cubicBezTo>
                    <a:pt x="765" y="589"/>
                    <a:pt x="760" y="590"/>
                    <a:pt x="746" y="591"/>
                  </a:cubicBezTo>
                  <a:cubicBezTo>
                    <a:pt x="739" y="591"/>
                    <a:pt x="721" y="590"/>
                    <a:pt x="712" y="589"/>
                  </a:cubicBezTo>
                  <a:cubicBezTo>
                    <a:pt x="702" y="588"/>
                    <a:pt x="700" y="587"/>
                    <a:pt x="692" y="595"/>
                  </a:cubicBezTo>
                  <a:cubicBezTo>
                    <a:pt x="684" y="604"/>
                    <a:pt x="678" y="612"/>
                    <a:pt x="672" y="619"/>
                  </a:cubicBezTo>
                  <a:cubicBezTo>
                    <a:pt x="679" y="618"/>
                    <a:pt x="679" y="618"/>
                    <a:pt x="679" y="618"/>
                  </a:cubicBezTo>
                  <a:cubicBezTo>
                    <a:pt x="679" y="618"/>
                    <a:pt x="687" y="612"/>
                    <a:pt x="694" y="607"/>
                  </a:cubicBezTo>
                  <a:close/>
                  <a:moveTo>
                    <a:pt x="721" y="633"/>
                  </a:moveTo>
                  <a:cubicBezTo>
                    <a:pt x="711" y="632"/>
                    <a:pt x="709" y="636"/>
                    <a:pt x="707" y="638"/>
                  </a:cubicBezTo>
                  <a:cubicBezTo>
                    <a:pt x="704" y="641"/>
                    <a:pt x="701" y="645"/>
                    <a:pt x="696" y="650"/>
                  </a:cubicBezTo>
                  <a:cubicBezTo>
                    <a:pt x="696" y="650"/>
                    <a:pt x="698" y="652"/>
                    <a:pt x="701" y="650"/>
                  </a:cubicBezTo>
                  <a:cubicBezTo>
                    <a:pt x="703" y="649"/>
                    <a:pt x="708" y="646"/>
                    <a:pt x="713" y="643"/>
                  </a:cubicBezTo>
                  <a:cubicBezTo>
                    <a:pt x="720" y="639"/>
                    <a:pt x="734" y="649"/>
                    <a:pt x="742" y="649"/>
                  </a:cubicBezTo>
                  <a:cubicBezTo>
                    <a:pt x="749" y="649"/>
                    <a:pt x="758" y="635"/>
                    <a:pt x="758" y="635"/>
                  </a:cubicBezTo>
                  <a:cubicBezTo>
                    <a:pt x="763" y="634"/>
                    <a:pt x="763" y="634"/>
                    <a:pt x="763" y="634"/>
                  </a:cubicBezTo>
                  <a:cubicBezTo>
                    <a:pt x="766" y="631"/>
                    <a:pt x="766" y="631"/>
                    <a:pt x="766" y="631"/>
                  </a:cubicBezTo>
                  <a:cubicBezTo>
                    <a:pt x="755" y="633"/>
                    <a:pt x="733" y="633"/>
                    <a:pt x="721" y="633"/>
                  </a:cubicBezTo>
                  <a:close/>
                  <a:moveTo>
                    <a:pt x="1323" y="1519"/>
                  </a:moveTo>
                  <a:cubicBezTo>
                    <a:pt x="1323" y="1520"/>
                    <a:pt x="1323" y="1520"/>
                    <a:pt x="1323" y="1520"/>
                  </a:cubicBezTo>
                  <a:cubicBezTo>
                    <a:pt x="1268" y="1553"/>
                    <a:pt x="1221" y="1635"/>
                    <a:pt x="1141" y="1596"/>
                  </a:cubicBezTo>
                  <a:cubicBezTo>
                    <a:pt x="1141" y="1596"/>
                    <a:pt x="1141" y="1596"/>
                    <a:pt x="1141" y="1596"/>
                  </a:cubicBezTo>
                  <a:cubicBezTo>
                    <a:pt x="1143" y="1629"/>
                    <a:pt x="1170" y="1647"/>
                    <a:pt x="1188" y="1648"/>
                  </a:cubicBezTo>
                  <a:cubicBezTo>
                    <a:pt x="1174" y="1661"/>
                    <a:pt x="1137" y="1695"/>
                    <a:pt x="1122" y="1686"/>
                  </a:cubicBezTo>
                  <a:cubicBezTo>
                    <a:pt x="1036" y="1646"/>
                    <a:pt x="1001" y="1433"/>
                    <a:pt x="1166" y="1405"/>
                  </a:cubicBezTo>
                  <a:cubicBezTo>
                    <a:pt x="1177" y="1381"/>
                    <a:pt x="1179" y="1366"/>
                    <a:pt x="1179" y="1366"/>
                  </a:cubicBezTo>
                  <a:cubicBezTo>
                    <a:pt x="1177" y="1366"/>
                    <a:pt x="1177" y="1366"/>
                    <a:pt x="1177" y="1366"/>
                  </a:cubicBezTo>
                  <a:cubicBezTo>
                    <a:pt x="1146" y="1360"/>
                    <a:pt x="1113" y="1358"/>
                    <a:pt x="1082" y="1360"/>
                  </a:cubicBezTo>
                  <a:cubicBezTo>
                    <a:pt x="1082" y="1360"/>
                    <a:pt x="1073" y="1270"/>
                    <a:pt x="1055" y="1232"/>
                  </a:cubicBezTo>
                  <a:cubicBezTo>
                    <a:pt x="1055" y="1232"/>
                    <a:pt x="1051" y="1243"/>
                    <a:pt x="1021" y="1244"/>
                  </a:cubicBezTo>
                  <a:cubicBezTo>
                    <a:pt x="1048" y="1194"/>
                    <a:pt x="1048" y="1194"/>
                    <a:pt x="1048" y="1194"/>
                  </a:cubicBezTo>
                  <a:cubicBezTo>
                    <a:pt x="1049" y="1180"/>
                    <a:pt x="1047" y="1166"/>
                    <a:pt x="1038" y="1150"/>
                  </a:cubicBezTo>
                  <a:cubicBezTo>
                    <a:pt x="1038" y="1150"/>
                    <a:pt x="1038" y="1150"/>
                    <a:pt x="1038" y="1150"/>
                  </a:cubicBezTo>
                  <a:cubicBezTo>
                    <a:pt x="1065" y="1139"/>
                    <a:pt x="1074" y="1106"/>
                    <a:pt x="1067" y="1084"/>
                  </a:cubicBezTo>
                  <a:cubicBezTo>
                    <a:pt x="1080" y="1084"/>
                    <a:pt x="1095" y="1069"/>
                    <a:pt x="1092" y="1057"/>
                  </a:cubicBezTo>
                  <a:cubicBezTo>
                    <a:pt x="1105" y="1082"/>
                    <a:pt x="1137" y="1087"/>
                    <a:pt x="1154" y="1073"/>
                  </a:cubicBezTo>
                  <a:cubicBezTo>
                    <a:pt x="1137" y="1071"/>
                    <a:pt x="1126" y="1064"/>
                    <a:pt x="1122" y="1050"/>
                  </a:cubicBezTo>
                  <a:cubicBezTo>
                    <a:pt x="1170" y="1061"/>
                    <a:pt x="1184" y="1043"/>
                    <a:pt x="1200" y="1024"/>
                  </a:cubicBezTo>
                  <a:cubicBezTo>
                    <a:pt x="1200" y="1024"/>
                    <a:pt x="1200" y="1024"/>
                    <a:pt x="1200" y="1024"/>
                  </a:cubicBezTo>
                  <a:cubicBezTo>
                    <a:pt x="1213" y="1029"/>
                    <a:pt x="1227" y="1030"/>
                    <a:pt x="1240" y="1028"/>
                  </a:cubicBezTo>
                  <a:cubicBezTo>
                    <a:pt x="1254" y="1044"/>
                    <a:pt x="1261" y="1052"/>
                    <a:pt x="1265" y="1069"/>
                  </a:cubicBezTo>
                  <a:cubicBezTo>
                    <a:pt x="1316" y="954"/>
                    <a:pt x="1270" y="908"/>
                    <a:pt x="1161" y="947"/>
                  </a:cubicBezTo>
                  <a:cubicBezTo>
                    <a:pt x="1123" y="960"/>
                    <a:pt x="1104" y="927"/>
                    <a:pt x="1060" y="934"/>
                  </a:cubicBezTo>
                  <a:cubicBezTo>
                    <a:pt x="999" y="944"/>
                    <a:pt x="978" y="993"/>
                    <a:pt x="966" y="1024"/>
                  </a:cubicBezTo>
                  <a:cubicBezTo>
                    <a:pt x="959" y="1043"/>
                    <a:pt x="954" y="1049"/>
                    <a:pt x="938" y="1060"/>
                  </a:cubicBezTo>
                  <a:cubicBezTo>
                    <a:pt x="912" y="1080"/>
                    <a:pt x="905" y="1089"/>
                    <a:pt x="905" y="1122"/>
                  </a:cubicBezTo>
                  <a:cubicBezTo>
                    <a:pt x="836" y="1137"/>
                    <a:pt x="785" y="1105"/>
                    <a:pt x="696" y="1134"/>
                  </a:cubicBezTo>
                  <a:cubicBezTo>
                    <a:pt x="672" y="1168"/>
                    <a:pt x="640" y="1194"/>
                    <a:pt x="600" y="1201"/>
                  </a:cubicBezTo>
                  <a:cubicBezTo>
                    <a:pt x="723" y="1213"/>
                    <a:pt x="912" y="1228"/>
                    <a:pt x="954" y="1358"/>
                  </a:cubicBezTo>
                  <a:cubicBezTo>
                    <a:pt x="986" y="1362"/>
                    <a:pt x="1014" y="1366"/>
                    <a:pt x="1035" y="1368"/>
                  </a:cubicBezTo>
                  <a:cubicBezTo>
                    <a:pt x="1047" y="1393"/>
                    <a:pt x="1048" y="1400"/>
                    <a:pt x="1040" y="1422"/>
                  </a:cubicBezTo>
                  <a:cubicBezTo>
                    <a:pt x="1039" y="1422"/>
                    <a:pt x="1039" y="1422"/>
                    <a:pt x="1039" y="1422"/>
                  </a:cubicBezTo>
                  <a:cubicBezTo>
                    <a:pt x="1023" y="1463"/>
                    <a:pt x="996" y="1532"/>
                    <a:pt x="980" y="1583"/>
                  </a:cubicBezTo>
                  <a:cubicBezTo>
                    <a:pt x="976" y="1597"/>
                    <a:pt x="980" y="1608"/>
                    <a:pt x="984" y="1616"/>
                  </a:cubicBezTo>
                  <a:cubicBezTo>
                    <a:pt x="994" y="1634"/>
                    <a:pt x="1014" y="1669"/>
                    <a:pt x="1029" y="1703"/>
                  </a:cubicBezTo>
                  <a:cubicBezTo>
                    <a:pt x="1044" y="1730"/>
                    <a:pt x="1049" y="1758"/>
                    <a:pt x="1051" y="1777"/>
                  </a:cubicBezTo>
                  <a:cubicBezTo>
                    <a:pt x="1052" y="1794"/>
                    <a:pt x="1051" y="1806"/>
                    <a:pt x="1051" y="1816"/>
                  </a:cubicBezTo>
                  <a:cubicBezTo>
                    <a:pt x="1051" y="1826"/>
                    <a:pt x="1049" y="1837"/>
                    <a:pt x="1061" y="1831"/>
                  </a:cubicBezTo>
                  <a:cubicBezTo>
                    <a:pt x="1227" y="1756"/>
                    <a:pt x="1317" y="1576"/>
                    <a:pt x="1323" y="1519"/>
                  </a:cubicBezTo>
                  <a:close/>
                  <a:moveTo>
                    <a:pt x="2435" y="775"/>
                  </a:moveTo>
                  <a:cubicBezTo>
                    <a:pt x="2435" y="775"/>
                    <a:pt x="2435" y="775"/>
                    <a:pt x="2435" y="775"/>
                  </a:cubicBezTo>
                  <a:cubicBezTo>
                    <a:pt x="2435" y="775"/>
                    <a:pt x="2435" y="775"/>
                    <a:pt x="2435" y="775"/>
                  </a:cubicBezTo>
                  <a:close/>
                  <a:moveTo>
                    <a:pt x="1825" y="982"/>
                  </a:moveTo>
                  <a:cubicBezTo>
                    <a:pt x="1826" y="982"/>
                    <a:pt x="1826" y="982"/>
                    <a:pt x="1826" y="982"/>
                  </a:cubicBezTo>
                  <a:cubicBezTo>
                    <a:pt x="2056" y="816"/>
                    <a:pt x="2247" y="1083"/>
                    <a:pt x="2435" y="775"/>
                  </a:cubicBezTo>
                  <a:cubicBezTo>
                    <a:pt x="2196" y="1030"/>
                    <a:pt x="2059" y="752"/>
                    <a:pt x="1825" y="982"/>
                  </a:cubicBezTo>
                  <a:close/>
                  <a:moveTo>
                    <a:pt x="1879" y="865"/>
                  </a:moveTo>
                  <a:cubicBezTo>
                    <a:pt x="1794" y="911"/>
                    <a:pt x="1765" y="1004"/>
                    <a:pt x="1744" y="1138"/>
                  </a:cubicBezTo>
                  <a:cubicBezTo>
                    <a:pt x="1721" y="1285"/>
                    <a:pt x="1628" y="1372"/>
                    <a:pt x="1549" y="1426"/>
                  </a:cubicBezTo>
                  <a:cubicBezTo>
                    <a:pt x="1549" y="1426"/>
                    <a:pt x="1504" y="1424"/>
                    <a:pt x="1466" y="1424"/>
                  </a:cubicBezTo>
                  <a:cubicBezTo>
                    <a:pt x="1480" y="1411"/>
                    <a:pt x="1491" y="1396"/>
                    <a:pt x="1504" y="1379"/>
                  </a:cubicBezTo>
                  <a:cubicBezTo>
                    <a:pt x="1510" y="1371"/>
                    <a:pt x="1514" y="1364"/>
                    <a:pt x="1514" y="1356"/>
                  </a:cubicBezTo>
                  <a:cubicBezTo>
                    <a:pt x="1526" y="1288"/>
                    <a:pt x="1508" y="1092"/>
                    <a:pt x="1512" y="1000"/>
                  </a:cubicBezTo>
                  <a:cubicBezTo>
                    <a:pt x="1512" y="1000"/>
                    <a:pt x="1512" y="1000"/>
                    <a:pt x="1512" y="1000"/>
                  </a:cubicBezTo>
                  <a:cubicBezTo>
                    <a:pt x="1542" y="971"/>
                    <a:pt x="1518" y="901"/>
                    <a:pt x="1548" y="885"/>
                  </a:cubicBezTo>
                  <a:cubicBezTo>
                    <a:pt x="1623" y="840"/>
                    <a:pt x="1685" y="775"/>
                    <a:pt x="1710" y="696"/>
                  </a:cubicBezTo>
                  <a:cubicBezTo>
                    <a:pt x="1770" y="666"/>
                    <a:pt x="1819" y="607"/>
                    <a:pt x="1834" y="558"/>
                  </a:cubicBezTo>
                  <a:cubicBezTo>
                    <a:pt x="1712" y="630"/>
                    <a:pt x="1551" y="506"/>
                    <a:pt x="1453" y="566"/>
                  </a:cubicBezTo>
                  <a:cubicBezTo>
                    <a:pt x="1442" y="669"/>
                    <a:pt x="1378" y="653"/>
                    <a:pt x="1260" y="757"/>
                  </a:cubicBezTo>
                  <a:cubicBezTo>
                    <a:pt x="1260" y="757"/>
                    <a:pt x="1260" y="757"/>
                    <a:pt x="1260" y="757"/>
                  </a:cubicBezTo>
                  <a:cubicBezTo>
                    <a:pt x="1249" y="772"/>
                    <a:pt x="1238" y="787"/>
                    <a:pt x="1236" y="810"/>
                  </a:cubicBezTo>
                  <a:cubicBezTo>
                    <a:pt x="1209" y="813"/>
                    <a:pt x="1146" y="819"/>
                    <a:pt x="1042" y="868"/>
                  </a:cubicBezTo>
                  <a:cubicBezTo>
                    <a:pt x="993" y="891"/>
                    <a:pt x="960" y="910"/>
                    <a:pt x="901" y="935"/>
                  </a:cubicBezTo>
                  <a:cubicBezTo>
                    <a:pt x="821" y="968"/>
                    <a:pt x="776" y="977"/>
                    <a:pt x="681" y="999"/>
                  </a:cubicBezTo>
                  <a:cubicBezTo>
                    <a:pt x="664" y="1002"/>
                    <a:pt x="649" y="1006"/>
                    <a:pt x="624" y="995"/>
                  </a:cubicBezTo>
                  <a:cubicBezTo>
                    <a:pt x="599" y="985"/>
                    <a:pt x="561" y="971"/>
                    <a:pt x="550" y="969"/>
                  </a:cubicBezTo>
                  <a:cubicBezTo>
                    <a:pt x="509" y="959"/>
                    <a:pt x="471" y="961"/>
                    <a:pt x="447" y="961"/>
                  </a:cubicBezTo>
                  <a:cubicBezTo>
                    <a:pt x="414" y="958"/>
                    <a:pt x="383" y="952"/>
                    <a:pt x="383" y="952"/>
                  </a:cubicBezTo>
                  <a:cubicBezTo>
                    <a:pt x="380" y="989"/>
                    <a:pt x="401" y="999"/>
                    <a:pt x="436" y="1005"/>
                  </a:cubicBezTo>
                  <a:cubicBezTo>
                    <a:pt x="392" y="1012"/>
                    <a:pt x="309" y="1044"/>
                    <a:pt x="309" y="1044"/>
                  </a:cubicBezTo>
                  <a:cubicBezTo>
                    <a:pt x="271" y="930"/>
                    <a:pt x="295" y="817"/>
                    <a:pt x="356" y="757"/>
                  </a:cubicBezTo>
                  <a:cubicBezTo>
                    <a:pt x="334" y="670"/>
                    <a:pt x="404" y="608"/>
                    <a:pt x="448" y="601"/>
                  </a:cubicBezTo>
                  <a:cubicBezTo>
                    <a:pt x="448" y="601"/>
                    <a:pt x="458" y="576"/>
                    <a:pt x="469" y="546"/>
                  </a:cubicBezTo>
                  <a:cubicBezTo>
                    <a:pt x="477" y="522"/>
                    <a:pt x="494" y="510"/>
                    <a:pt x="514" y="497"/>
                  </a:cubicBezTo>
                  <a:cubicBezTo>
                    <a:pt x="544" y="477"/>
                    <a:pt x="602" y="450"/>
                    <a:pt x="608" y="464"/>
                  </a:cubicBezTo>
                  <a:cubicBezTo>
                    <a:pt x="613" y="471"/>
                    <a:pt x="613" y="471"/>
                    <a:pt x="613" y="471"/>
                  </a:cubicBezTo>
                  <a:cubicBezTo>
                    <a:pt x="636" y="513"/>
                    <a:pt x="660" y="581"/>
                    <a:pt x="587" y="629"/>
                  </a:cubicBezTo>
                  <a:cubicBezTo>
                    <a:pt x="587" y="629"/>
                    <a:pt x="594" y="701"/>
                    <a:pt x="595" y="712"/>
                  </a:cubicBezTo>
                  <a:cubicBezTo>
                    <a:pt x="597" y="738"/>
                    <a:pt x="612" y="721"/>
                    <a:pt x="627" y="711"/>
                  </a:cubicBezTo>
                  <a:cubicBezTo>
                    <a:pt x="648" y="696"/>
                    <a:pt x="663" y="706"/>
                    <a:pt x="666" y="730"/>
                  </a:cubicBezTo>
                  <a:cubicBezTo>
                    <a:pt x="669" y="761"/>
                    <a:pt x="678" y="775"/>
                    <a:pt x="699" y="760"/>
                  </a:cubicBezTo>
                  <a:cubicBezTo>
                    <a:pt x="713" y="751"/>
                    <a:pt x="721" y="745"/>
                    <a:pt x="728" y="739"/>
                  </a:cubicBezTo>
                  <a:cubicBezTo>
                    <a:pt x="742" y="729"/>
                    <a:pt x="749" y="731"/>
                    <a:pt x="753" y="744"/>
                  </a:cubicBezTo>
                  <a:cubicBezTo>
                    <a:pt x="756" y="751"/>
                    <a:pt x="760" y="763"/>
                    <a:pt x="761" y="765"/>
                  </a:cubicBezTo>
                  <a:cubicBezTo>
                    <a:pt x="761" y="765"/>
                    <a:pt x="798" y="770"/>
                    <a:pt x="827" y="773"/>
                  </a:cubicBezTo>
                  <a:cubicBezTo>
                    <a:pt x="827" y="773"/>
                    <a:pt x="808" y="688"/>
                    <a:pt x="803" y="667"/>
                  </a:cubicBezTo>
                  <a:cubicBezTo>
                    <a:pt x="798" y="645"/>
                    <a:pt x="809" y="615"/>
                    <a:pt x="837" y="620"/>
                  </a:cubicBezTo>
                  <a:cubicBezTo>
                    <a:pt x="848" y="621"/>
                    <a:pt x="833" y="602"/>
                    <a:pt x="827" y="601"/>
                  </a:cubicBezTo>
                  <a:cubicBezTo>
                    <a:pt x="817" y="599"/>
                    <a:pt x="799" y="596"/>
                    <a:pt x="799" y="586"/>
                  </a:cubicBezTo>
                  <a:cubicBezTo>
                    <a:pt x="800" y="575"/>
                    <a:pt x="796" y="472"/>
                    <a:pt x="698" y="440"/>
                  </a:cubicBezTo>
                  <a:cubicBezTo>
                    <a:pt x="741" y="436"/>
                    <a:pt x="837" y="465"/>
                    <a:pt x="846" y="595"/>
                  </a:cubicBezTo>
                  <a:cubicBezTo>
                    <a:pt x="847" y="603"/>
                    <a:pt x="865" y="606"/>
                    <a:pt x="865" y="606"/>
                  </a:cubicBezTo>
                  <a:cubicBezTo>
                    <a:pt x="865" y="606"/>
                    <a:pt x="867" y="615"/>
                    <a:pt x="856" y="654"/>
                  </a:cubicBezTo>
                  <a:cubicBezTo>
                    <a:pt x="855" y="658"/>
                    <a:pt x="853" y="664"/>
                    <a:pt x="857" y="667"/>
                  </a:cubicBezTo>
                  <a:cubicBezTo>
                    <a:pt x="868" y="677"/>
                    <a:pt x="877" y="681"/>
                    <a:pt x="871" y="708"/>
                  </a:cubicBezTo>
                  <a:cubicBezTo>
                    <a:pt x="863" y="742"/>
                    <a:pt x="865" y="738"/>
                    <a:pt x="864" y="744"/>
                  </a:cubicBezTo>
                  <a:cubicBezTo>
                    <a:pt x="913" y="753"/>
                    <a:pt x="964" y="771"/>
                    <a:pt x="996" y="794"/>
                  </a:cubicBezTo>
                  <a:cubicBezTo>
                    <a:pt x="1031" y="745"/>
                    <a:pt x="1090" y="701"/>
                    <a:pt x="1127" y="683"/>
                  </a:cubicBezTo>
                  <a:cubicBezTo>
                    <a:pt x="1141" y="677"/>
                    <a:pt x="1224" y="694"/>
                    <a:pt x="1260" y="757"/>
                  </a:cubicBezTo>
                  <a:cubicBezTo>
                    <a:pt x="1264" y="699"/>
                    <a:pt x="1219" y="636"/>
                    <a:pt x="1209" y="638"/>
                  </a:cubicBezTo>
                  <a:cubicBezTo>
                    <a:pt x="1318" y="506"/>
                    <a:pt x="1314" y="512"/>
                    <a:pt x="1323" y="495"/>
                  </a:cubicBezTo>
                  <a:cubicBezTo>
                    <a:pt x="1334" y="474"/>
                    <a:pt x="1327" y="443"/>
                    <a:pt x="1325" y="433"/>
                  </a:cubicBezTo>
                  <a:cubicBezTo>
                    <a:pt x="1333" y="466"/>
                    <a:pt x="1351" y="509"/>
                    <a:pt x="1345" y="567"/>
                  </a:cubicBezTo>
                  <a:cubicBezTo>
                    <a:pt x="1345" y="567"/>
                    <a:pt x="1345" y="567"/>
                    <a:pt x="1345" y="567"/>
                  </a:cubicBezTo>
                  <a:cubicBezTo>
                    <a:pt x="1375" y="545"/>
                    <a:pt x="1437" y="513"/>
                    <a:pt x="1416" y="468"/>
                  </a:cubicBezTo>
                  <a:cubicBezTo>
                    <a:pt x="1507" y="397"/>
                    <a:pt x="1507" y="397"/>
                    <a:pt x="1507" y="397"/>
                  </a:cubicBezTo>
                  <a:cubicBezTo>
                    <a:pt x="1673" y="275"/>
                    <a:pt x="2002" y="313"/>
                    <a:pt x="1994" y="651"/>
                  </a:cubicBezTo>
                  <a:cubicBezTo>
                    <a:pt x="1994" y="651"/>
                    <a:pt x="1986" y="701"/>
                    <a:pt x="1873" y="775"/>
                  </a:cubicBezTo>
                  <a:cubicBezTo>
                    <a:pt x="1815" y="812"/>
                    <a:pt x="1774" y="840"/>
                    <a:pt x="1757" y="894"/>
                  </a:cubicBezTo>
                  <a:cubicBezTo>
                    <a:pt x="1757" y="894"/>
                    <a:pt x="1810" y="847"/>
                    <a:pt x="1879" y="865"/>
                  </a:cubicBezTo>
                  <a:close/>
                  <a:moveTo>
                    <a:pt x="558" y="707"/>
                  </a:moveTo>
                  <a:cubicBezTo>
                    <a:pt x="545" y="633"/>
                    <a:pt x="545" y="633"/>
                    <a:pt x="545" y="633"/>
                  </a:cubicBezTo>
                  <a:cubicBezTo>
                    <a:pt x="534" y="627"/>
                    <a:pt x="519" y="626"/>
                    <a:pt x="518" y="642"/>
                  </a:cubicBezTo>
                  <a:cubicBezTo>
                    <a:pt x="518" y="656"/>
                    <a:pt x="517" y="660"/>
                    <a:pt x="518" y="685"/>
                  </a:cubicBezTo>
                  <a:cubicBezTo>
                    <a:pt x="520" y="720"/>
                    <a:pt x="558" y="707"/>
                    <a:pt x="558" y="707"/>
                  </a:cubicBezTo>
                  <a:close/>
                  <a:moveTo>
                    <a:pt x="829" y="810"/>
                  </a:moveTo>
                  <a:cubicBezTo>
                    <a:pt x="829" y="799"/>
                    <a:pt x="824" y="800"/>
                    <a:pt x="819" y="800"/>
                  </a:cubicBezTo>
                  <a:cubicBezTo>
                    <a:pt x="800" y="801"/>
                    <a:pt x="790" y="803"/>
                    <a:pt x="775" y="807"/>
                  </a:cubicBezTo>
                  <a:cubicBezTo>
                    <a:pt x="773" y="807"/>
                    <a:pt x="768" y="808"/>
                    <a:pt x="766" y="813"/>
                  </a:cubicBezTo>
                  <a:cubicBezTo>
                    <a:pt x="764" y="819"/>
                    <a:pt x="759" y="829"/>
                    <a:pt x="769" y="829"/>
                  </a:cubicBezTo>
                  <a:cubicBezTo>
                    <a:pt x="778" y="828"/>
                    <a:pt x="805" y="826"/>
                    <a:pt x="822" y="824"/>
                  </a:cubicBezTo>
                  <a:cubicBezTo>
                    <a:pt x="832" y="823"/>
                    <a:pt x="830" y="817"/>
                    <a:pt x="829" y="810"/>
                  </a:cubicBezTo>
                  <a:close/>
                  <a:moveTo>
                    <a:pt x="1325" y="433"/>
                  </a:moveTo>
                  <a:cubicBezTo>
                    <a:pt x="1325" y="433"/>
                    <a:pt x="1325" y="433"/>
                    <a:pt x="1325" y="433"/>
                  </a:cubicBezTo>
                  <a:cubicBezTo>
                    <a:pt x="1325" y="433"/>
                    <a:pt x="1325" y="433"/>
                    <a:pt x="1325" y="432"/>
                  </a:cubicBezTo>
                  <a:lnTo>
                    <a:pt x="1325" y="433"/>
                  </a:lnTo>
                  <a:close/>
                  <a:moveTo>
                    <a:pt x="1196" y="550"/>
                  </a:moveTo>
                  <a:cubicBezTo>
                    <a:pt x="1199" y="546"/>
                    <a:pt x="1197" y="532"/>
                    <a:pt x="1193" y="538"/>
                  </a:cubicBezTo>
                  <a:cubicBezTo>
                    <a:pt x="1189" y="543"/>
                    <a:pt x="1143" y="579"/>
                    <a:pt x="1140" y="579"/>
                  </a:cubicBezTo>
                  <a:cubicBezTo>
                    <a:pt x="1134" y="579"/>
                    <a:pt x="1118" y="580"/>
                    <a:pt x="1124" y="570"/>
                  </a:cubicBezTo>
                  <a:cubicBezTo>
                    <a:pt x="1128" y="562"/>
                    <a:pt x="1139" y="553"/>
                    <a:pt x="1157" y="547"/>
                  </a:cubicBezTo>
                  <a:cubicBezTo>
                    <a:pt x="1160" y="531"/>
                    <a:pt x="1193" y="514"/>
                    <a:pt x="1202" y="511"/>
                  </a:cubicBezTo>
                  <a:cubicBezTo>
                    <a:pt x="1205" y="510"/>
                    <a:pt x="1202" y="502"/>
                    <a:pt x="1202" y="502"/>
                  </a:cubicBezTo>
                  <a:cubicBezTo>
                    <a:pt x="1196" y="502"/>
                    <a:pt x="1189" y="502"/>
                    <a:pt x="1183" y="503"/>
                  </a:cubicBezTo>
                  <a:cubicBezTo>
                    <a:pt x="1178" y="504"/>
                    <a:pt x="1167" y="505"/>
                    <a:pt x="1161" y="511"/>
                  </a:cubicBezTo>
                  <a:cubicBezTo>
                    <a:pt x="1145" y="531"/>
                    <a:pt x="1145" y="531"/>
                    <a:pt x="1145" y="531"/>
                  </a:cubicBezTo>
                  <a:cubicBezTo>
                    <a:pt x="1141" y="524"/>
                    <a:pt x="1141" y="524"/>
                    <a:pt x="1141" y="524"/>
                  </a:cubicBezTo>
                  <a:cubicBezTo>
                    <a:pt x="1141" y="524"/>
                    <a:pt x="1146" y="510"/>
                    <a:pt x="1150" y="499"/>
                  </a:cubicBezTo>
                  <a:cubicBezTo>
                    <a:pt x="1142" y="494"/>
                    <a:pt x="1142" y="494"/>
                    <a:pt x="1142" y="494"/>
                  </a:cubicBezTo>
                  <a:cubicBezTo>
                    <a:pt x="1136" y="500"/>
                    <a:pt x="1103" y="524"/>
                    <a:pt x="1103" y="524"/>
                  </a:cubicBezTo>
                  <a:cubicBezTo>
                    <a:pt x="1099" y="517"/>
                    <a:pt x="1072" y="456"/>
                    <a:pt x="1064" y="442"/>
                  </a:cubicBezTo>
                  <a:cubicBezTo>
                    <a:pt x="1064" y="442"/>
                    <a:pt x="1057" y="429"/>
                    <a:pt x="1057" y="421"/>
                  </a:cubicBezTo>
                  <a:cubicBezTo>
                    <a:pt x="1057" y="415"/>
                    <a:pt x="1056" y="408"/>
                    <a:pt x="1061" y="407"/>
                  </a:cubicBezTo>
                  <a:cubicBezTo>
                    <a:pt x="1061" y="407"/>
                    <a:pt x="1051" y="395"/>
                    <a:pt x="1051" y="395"/>
                  </a:cubicBezTo>
                  <a:cubicBezTo>
                    <a:pt x="1031" y="401"/>
                    <a:pt x="1014" y="415"/>
                    <a:pt x="996" y="440"/>
                  </a:cubicBezTo>
                  <a:cubicBezTo>
                    <a:pt x="988" y="432"/>
                    <a:pt x="988" y="432"/>
                    <a:pt x="988" y="432"/>
                  </a:cubicBezTo>
                  <a:cubicBezTo>
                    <a:pt x="988" y="432"/>
                    <a:pt x="994" y="415"/>
                    <a:pt x="1002" y="401"/>
                  </a:cubicBezTo>
                  <a:cubicBezTo>
                    <a:pt x="981" y="378"/>
                    <a:pt x="971" y="364"/>
                    <a:pt x="962" y="337"/>
                  </a:cubicBezTo>
                  <a:cubicBezTo>
                    <a:pt x="979" y="326"/>
                    <a:pt x="989" y="309"/>
                    <a:pt x="989" y="293"/>
                  </a:cubicBezTo>
                  <a:cubicBezTo>
                    <a:pt x="1072" y="294"/>
                    <a:pt x="1060" y="233"/>
                    <a:pt x="1095" y="206"/>
                  </a:cubicBezTo>
                  <a:cubicBezTo>
                    <a:pt x="1111" y="219"/>
                    <a:pt x="1157" y="221"/>
                    <a:pt x="1178" y="207"/>
                  </a:cubicBezTo>
                  <a:cubicBezTo>
                    <a:pt x="1201" y="270"/>
                    <a:pt x="1233" y="255"/>
                    <a:pt x="1247" y="290"/>
                  </a:cubicBezTo>
                  <a:cubicBezTo>
                    <a:pt x="1256" y="314"/>
                    <a:pt x="1266" y="328"/>
                    <a:pt x="1281" y="359"/>
                  </a:cubicBezTo>
                  <a:cubicBezTo>
                    <a:pt x="1292" y="354"/>
                    <a:pt x="1311" y="343"/>
                    <a:pt x="1311" y="343"/>
                  </a:cubicBezTo>
                  <a:cubicBezTo>
                    <a:pt x="1306" y="333"/>
                    <a:pt x="1301" y="322"/>
                    <a:pt x="1290" y="293"/>
                  </a:cubicBezTo>
                  <a:cubicBezTo>
                    <a:pt x="1290" y="293"/>
                    <a:pt x="1290" y="293"/>
                    <a:pt x="1290" y="293"/>
                  </a:cubicBezTo>
                  <a:cubicBezTo>
                    <a:pt x="1281" y="268"/>
                    <a:pt x="1304" y="232"/>
                    <a:pt x="1321" y="256"/>
                  </a:cubicBezTo>
                  <a:cubicBezTo>
                    <a:pt x="1353" y="299"/>
                    <a:pt x="1360" y="338"/>
                    <a:pt x="1331" y="376"/>
                  </a:cubicBezTo>
                  <a:cubicBezTo>
                    <a:pt x="1354" y="389"/>
                    <a:pt x="1365" y="369"/>
                    <a:pt x="1374" y="384"/>
                  </a:cubicBezTo>
                  <a:cubicBezTo>
                    <a:pt x="1383" y="399"/>
                    <a:pt x="1389" y="416"/>
                    <a:pt x="1402" y="440"/>
                  </a:cubicBezTo>
                  <a:cubicBezTo>
                    <a:pt x="1415" y="424"/>
                    <a:pt x="1417" y="398"/>
                    <a:pt x="1404" y="360"/>
                  </a:cubicBezTo>
                  <a:cubicBezTo>
                    <a:pt x="1412" y="333"/>
                    <a:pt x="1408" y="299"/>
                    <a:pt x="1390" y="279"/>
                  </a:cubicBezTo>
                  <a:cubicBezTo>
                    <a:pt x="1395" y="233"/>
                    <a:pt x="1382" y="191"/>
                    <a:pt x="1355" y="185"/>
                  </a:cubicBezTo>
                  <a:cubicBezTo>
                    <a:pt x="1358" y="57"/>
                    <a:pt x="1296" y="89"/>
                    <a:pt x="1278" y="47"/>
                  </a:cubicBezTo>
                  <a:cubicBezTo>
                    <a:pt x="1269" y="27"/>
                    <a:pt x="1250" y="20"/>
                    <a:pt x="1235" y="22"/>
                  </a:cubicBezTo>
                  <a:cubicBezTo>
                    <a:pt x="1219" y="25"/>
                    <a:pt x="1205" y="26"/>
                    <a:pt x="1191" y="12"/>
                  </a:cubicBezTo>
                  <a:cubicBezTo>
                    <a:pt x="1181" y="1"/>
                    <a:pt x="1169" y="0"/>
                    <a:pt x="1142" y="12"/>
                  </a:cubicBezTo>
                  <a:cubicBezTo>
                    <a:pt x="1116" y="23"/>
                    <a:pt x="1090" y="48"/>
                    <a:pt x="1051" y="41"/>
                  </a:cubicBezTo>
                  <a:cubicBezTo>
                    <a:pt x="944" y="22"/>
                    <a:pt x="899" y="102"/>
                    <a:pt x="888" y="159"/>
                  </a:cubicBezTo>
                  <a:cubicBezTo>
                    <a:pt x="827" y="199"/>
                    <a:pt x="827" y="252"/>
                    <a:pt x="852" y="293"/>
                  </a:cubicBezTo>
                  <a:cubicBezTo>
                    <a:pt x="845" y="362"/>
                    <a:pt x="893" y="358"/>
                    <a:pt x="927" y="404"/>
                  </a:cubicBezTo>
                  <a:cubicBezTo>
                    <a:pt x="934" y="423"/>
                    <a:pt x="941" y="428"/>
                    <a:pt x="957" y="435"/>
                  </a:cubicBezTo>
                  <a:cubicBezTo>
                    <a:pt x="957" y="435"/>
                    <a:pt x="963" y="450"/>
                    <a:pt x="964" y="473"/>
                  </a:cubicBezTo>
                  <a:cubicBezTo>
                    <a:pt x="965" y="493"/>
                    <a:pt x="991" y="483"/>
                    <a:pt x="1006" y="512"/>
                  </a:cubicBezTo>
                  <a:cubicBezTo>
                    <a:pt x="1016" y="534"/>
                    <a:pt x="1017" y="534"/>
                    <a:pt x="1025" y="546"/>
                  </a:cubicBezTo>
                  <a:cubicBezTo>
                    <a:pt x="1033" y="559"/>
                    <a:pt x="1042" y="569"/>
                    <a:pt x="1055" y="572"/>
                  </a:cubicBezTo>
                  <a:cubicBezTo>
                    <a:pt x="1067" y="574"/>
                    <a:pt x="1070" y="576"/>
                    <a:pt x="1075" y="586"/>
                  </a:cubicBezTo>
                  <a:cubicBezTo>
                    <a:pt x="1083" y="602"/>
                    <a:pt x="1089" y="612"/>
                    <a:pt x="1100" y="615"/>
                  </a:cubicBezTo>
                  <a:cubicBezTo>
                    <a:pt x="1111" y="618"/>
                    <a:pt x="1118" y="620"/>
                    <a:pt x="1123" y="630"/>
                  </a:cubicBezTo>
                  <a:cubicBezTo>
                    <a:pt x="1128" y="640"/>
                    <a:pt x="1133" y="647"/>
                    <a:pt x="1148" y="647"/>
                  </a:cubicBezTo>
                  <a:cubicBezTo>
                    <a:pt x="1163" y="647"/>
                    <a:pt x="1184" y="643"/>
                    <a:pt x="1209" y="638"/>
                  </a:cubicBezTo>
                  <a:cubicBezTo>
                    <a:pt x="1199" y="624"/>
                    <a:pt x="1194" y="619"/>
                    <a:pt x="1179" y="597"/>
                  </a:cubicBezTo>
                  <a:cubicBezTo>
                    <a:pt x="1171" y="585"/>
                    <a:pt x="1195" y="553"/>
                    <a:pt x="1196" y="550"/>
                  </a:cubicBezTo>
                  <a:close/>
                  <a:moveTo>
                    <a:pt x="0" y="1364"/>
                  </a:moveTo>
                  <a:cubicBezTo>
                    <a:pt x="321" y="1449"/>
                    <a:pt x="300" y="1176"/>
                    <a:pt x="566" y="1149"/>
                  </a:cubicBezTo>
                  <a:cubicBezTo>
                    <a:pt x="566" y="1149"/>
                    <a:pt x="566" y="1149"/>
                    <a:pt x="566" y="1149"/>
                  </a:cubicBezTo>
                  <a:cubicBezTo>
                    <a:pt x="259" y="1137"/>
                    <a:pt x="327" y="1387"/>
                    <a:pt x="0" y="1364"/>
                  </a:cubicBezTo>
                  <a:close/>
                  <a:moveTo>
                    <a:pt x="0" y="1364"/>
                  </a:moveTo>
                  <a:cubicBezTo>
                    <a:pt x="0" y="1364"/>
                    <a:pt x="0" y="1364"/>
                    <a:pt x="0" y="1364"/>
                  </a:cubicBezTo>
                  <a:cubicBezTo>
                    <a:pt x="0" y="1364"/>
                    <a:pt x="0" y="1364"/>
                    <a:pt x="0" y="1364"/>
                  </a:cubicBezTo>
                  <a:close/>
                </a:path>
              </a:pathLst>
            </a:custGeom>
            <a:solidFill>
              <a:srgbClr val="BE8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8" name="Instructie algemeen 6">
            <a:extLst>
              <a:ext uri="{FF2B5EF4-FFF2-40B4-BE49-F238E27FC236}">
                <a16:creationId xmlns:a16="http://schemas.microsoft.com/office/drawing/2014/main" id="{06B9317E-E02F-015F-F97E-A7E425AFE17C}"/>
              </a:ext>
            </a:extLst>
          </p:cNvPr>
          <p:cNvSpPr>
            <a:spLocks noGrp="1"/>
          </p:cNvSpPr>
          <p:nvPr>
            <p:ph type="body" sz="quarter" idx="18" hasCustomPrompt="1"/>
          </p:nvPr>
        </p:nvSpPr>
        <p:spPr>
          <a:xfrm>
            <a:off x="-2142119" y="0"/>
            <a:ext cx="2052000" cy="4500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Voeg je een foto in dan komt deze automatisch achter de tekst en logo.</a:t>
            </a:r>
            <a:br>
              <a:rPr lang="nl-NL" dirty="0"/>
            </a:br>
            <a:r>
              <a:rPr lang="nl-NL" dirty="0"/>
              <a:t>Wil je later de foto wijzigen, verwijder dan eerst de foto en klik dan in het lint hierboven op Start | Opnieuw instellen. Voeg daarna een nieuwe foto in. Zo komt de foto automatisch weer achter de vorm. </a:t>
            </a:r>
            <a:br>
              <a:rPr lang="nl-NL" dirty="0"/>
            </a:br>
            <a:r>
              <a:rPr lang="nl-NL" dirty="0"/>
              <a:t>Kies niet voor de optie Afbeelding wijzigen, want dan zal PowerPoint de foto in een ander formaat en op een andere positie plaatsen. Opnieuw instellen zal het beeld vervormen.</a:t>
            </a:r>
            <a:br>
              <a:rPr lang="nl-NL" dirty="0"/>
            </a:br>
            <a:br>
              <a:rPr lang="nl-NL" dirty="0"/>
            </a:br>
            <a:br>
              <a:rPr lang="nl-NL" dirty="0"/>
            </a:br>
            <a:br>
              <a:rPr lang="nl-NL" dirty="0"/>
            </a:br>
            <a:br>
              <a:rPr lang="nl-NL" dirty="0"/>
            </a:br>
            <a:br>
              <a:rPr lang="nl-NL" dirty="0"/>
            </a:br>
            <a:br>
              <a:rPr lang="nl-NL" dirty="0"/>
            </a:br>
            <a:r>
              <a:rPr lang="nl-NL" dirty="0"/>
              <a:t>Deze uitleg wordt niet geprint of getoond in de presentatie. Om deze uitleg te verwijderen: klik op de rand van het frame en de rand van de afbeelding, en kies delete.</a:t>
            </a:r>
          </a:p>
        </p:txBody>
      </p:sp>
      <p:sp>
        <p:nvSpPr>
          <p:cNvPr id="9" name="Instructie afbeelding 7">
            <a:extLst>
              <a:ext uri="{FF2B5EF4-FFF2-40B4-BE49-F238E27FC236}">
                <a16:creationId xmlns:a16="http://schemas.microsoft.com/office/drawing/2014/main" id="{A7CE2238-C53E-B0E2-D3EF-1C35575467F7}"/>
              </a:ext>
            </a:extLst>
          </p:cNvPr>
          <p:cNvSpPr>
            <a:spLocks noGrp="1" noChangeAspect="1"/>
          </p:cNvSpPr>
          <p:nvPr>
            <p:ph type="body" sz="quarter" idx="19" hasCustomPrompt="1"/>
          </p:nvPr>
        </p:nvSpPr>
        <p:spPr>
          <a:xfrm>
            <a:off x="-1865504" y="2673000"/>
            <a:ext cx="1465333" cy="756000"/>
          </a:xfrm>
          <a:blipFill>
            <a:blip r:embed="rId2"/>
            <a:stretch>
              <a:fillRect/>
            </a:stretch>
          </a:blipFill>
          <a:ln w="0" cap="flat" cmpd="sng" algn="ctr">
            <a:solidFill>
              <a:prstClr val="black">
                <a:alpha val="0"/>
              </a:prstClr>
            </a:solidFill>
            <a:prstDash val="solid"/>
            <a:round/>
            <a:headEnd type="none" w="med" len="med"/>
            <a:tailEnd type="none" w="med" len="med"/>
          </a:ln>
        </p:spPr>
        <p:txBody>
          <a:bodyPr/>
          <a:lstStyle>
            <a:lvl1pPr marL="0" indent="0">
              <a:lnSpc>
                <a:spcPct val="99000"/>
              </a:lnSpc>
              <a:buNone/>
              <a:defRPr sz="1000" b="0"/>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sv-SE" dirty="0"/>
              <a:t> </a:t>
            </a:r>
            <a:endParaRPr lang="nl-NL" dirty="0"/>
          </a:p>
        </p:txBody>
      </p:sp>
    </p:spTree>
    <p:extLst>
      <p:ext uri="{BB962C8B-B14F-4D97-AF65-F5344CB8AC3E}">
        <p14:creationId xmlns:p14="http://schemas.microsoft.com/office/powerpoint/2010/main" val="2641395675"/>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JU-Free)"/>
          <p:cNvSpPr>
            <a:spLocks noGrp="1"/>
          </p:cNvSpPr>
          <p:nvPr>
            <p:ph type="title" hasCustomPrompt="1"/>
          </p:nvPr>
        </p:nvSpPr>
        <p:spPr/>
        <p:txBody>
          <a:bodyPr/>
          <a:lstStyle/>
          <a:p>
            <a:r>
              <a:rPr lang="nl-NL" dirty="0"/>
              <a:t>[Titel]</a:t>
            </a:r>
          </a:p>
        </p:txBody>
      </p:sp>
      <p:sp>
        <p:nvSpPr>
          <p:cNvPr id="5" name="Slide Number Placeholder 2 (JU-Free)">
            <a:extLst>
              <a:ext uri="{FF2B5EF4-FFF2-40B4-BE49-F238E27FC236}">
                <a16:creationId xmlns:a16="http://schemas.microsoft.com/office/drawing/2014/main" id="{A0DE2D6D-A4A3-6758-47D1-BFA7F07980CB}"/>
              </a:ext>
            </a:extLst>
          </p:cNvPr>
          <p:cNvSpPr>
            <a:spLocks noGrp="1"/>
          </p:cNvSpPr>
          <p:nvPr>
            <p:ph type="sldNum" sz="quarter" idx="12"/>
          </p:nvPr>
        </p:nvSpPr>
        <p:spPr/>
        <p:txBody>
          <a:bodyPr/>
          <a:lstStyle>
            <a:lvl1pPr algn="r">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152242171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Slide Number Placeholder 1 (JU-Free)">
            <a:extLst>
              <a:ext uri="{FF2B5EF4-FFF2-40B4-BE49-F238E27FC236}">
                <a16:creationId xmlns:a16="http://schemas.microsoft.com/office/drawing/2014/main" id="{DF2C8D59-0263-421D-B483-45A2A85D908B}"/>
              </a:ext>
            </a:extLst>
          </p:cNvPr>
          <p:cNvSpPr>
            <a:spLocks noGrp="1"/>
          </p:cNvSpPr>
          <p:nvPr>
            <p:ph type="sldNum" sz="quarter" idx="12"/>
          </p:nvPr>
        </p:nvSpPr>
        <p:spPr/>
        <p:txBody>
          <a:bodyPr/>
          <a:lstStyle>
            <a:lvl1pPr algn="r">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4771458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sp>
        <p:nvSpPr>
          <p:cNvPr id="13" name="Round Single Corner Rectangle 1 {PHJU}">
            <a:extLst>
              <a:ext uri="{FF2B5EF4-FFF2-40B4-BE49-F238E27FC236}">
                <a16:creationId xmlns:a16="http://schemas.microsoft.com/office/drawing/2014/main" id="{D21EE9D2-4945-A6EA-125E-2DE89450E086}"/>
              </a:ext>
            </a:extLst>
          </p:cNvPr>
          <p:cNvSpPr txBox="1">
            <a:spLocks/>
          </p:cNvSpPr>
          <p:nvPr userDrawn="1"/>
        </p:nvSpPr>
        <p:spPr bwMode="gray">
          <a:xfrm>
            <a:off x="0" y="5478496"/>
            <a:ext cx="11862000" cy="864000"/>
          </a:xfrm>
          <a:custGeom>
            <a:avLst/>
            <a:gdLst>
              <a:gd name="connsiteX0" fmla="*/ 0 w 11862000"/>
              <a:gd name="connsiteY0" fmla="*/ 0 h 864000"/>
              <a:gd name="connsiteX1" fmla="*/ 11862000 w 11862000"/>
              <a:gd name="connsiteY1" fmla="*/ 0 h 864000"/>
              <a:gd name="connsiteX2" fmla="*/ 11862000 w 11862000"/>
              <a:gd name="connsiteY2" fmla="*/ 627921 h 864000"/>
              <a:gd name="connsiteX3" fmla="*/ 11625921 w 11862000"/>
              <a:gd name="connsiteY3" fmla="*/ 864000 h 864000"/>
              <a:gd name="connsiteX4" fmla="*/ 0 w 11862000"/>
              <a:gd name="connsiteY4" fmla="*/ 864000 h 86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2000" h="864000">
                <a:moveTo>
                  <a:pt x="0" y="0"/>
                </a:moveTo>
                <a:lnTo>
                  <a:pt x="11862000" y="0"/>
                </a:lnTo>
                <a:lnTo>
                  <a:pt x="11862000" y="627921"/>
                </a:lnTo>
                <a:cubicBezTo>
                  <a:pt x="11862000" y="758304"/>
                  <a:pt x="11756304" y="864000"/>
                  <a:pt x="11625921" y="864000"/>
                </a:cubicBezTo>
                <a:lnTo>
                  <a:pt x="0" y="864000"/>
                </a:lnTo>
                <a:close/>
              </a:path>
            </a:pathLst>
          </a:custGeom>
          <a:solidFill>
            <a:srgbClr val="DCEEF2"/>
          </a:solidFill>
          <a:ln w="0" cap="flat" cmpd="sng" algn="ctr">
            <a:solidFill>
              <a:srgbClr val="DCEEF2">
                <a:alpha val="0"/>
              </a:srgbClr>
            </a:solidFill>
            <a:prstDash val="solid"/>
            <a:round/>
            <a:headEnd type="none" w="med" len="med"/>
            <a:tailEnd type="none" w="med" len="med"/>
          </a:ln>
        </p:spPr>
        <p:txBody>
          <a:bodyPr vert="horz" wrap="square" lIns="0" tIns="0" rIns="0" bIns="0" rtlCol="0" anchor="t">
            <a:noAutofit/>
          </a:bodyPr>
          <a:lstStyle>
            <a:lvl1pPr marL="0" indent="0" algn="l" defTabSz="914400" rtl="0" eaLnBrk="1" latinLnBrk="0" hangingPunct="1">
              <a:lnSpc>
                <a:spcPct val="136000"/>
              </a:lnSpc>
              <a:spcBef>
                <a:spcPts val="0"/>
              </a:spcBef>
              <a:buClr>
                <a:schemeClr val="accent4"/>
              </a:buClr>
              <a:buFontTx/>
              <a:buNone/>
              <a:defRPr sz="330" kern="1200">
                <a:solidFill>
                  <a:schemeClr val="tx1"/>
                </a:solidFill>
                <a:latin typeface="Arial" panose="020B0604020202020204" pitchFamily="34" charset="0"/>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chemeClr val="accent4"/>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chemeClr val="accent2"/>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marL="180000" lvl="0" indent="-180000">
              <a:buFont typeface="Arial" panose="020B0604020202020204" pitchFamily="34" charset="0"/>
              <a:buNone/>
            </a:pPr>
            <a:r>
              <a:rPr lang="nl-NL"/>
              <a:t> </a:t>
            </a:r>
          </a:p>
        </p:txBody>
      </p:sp>
      <p:sp>
        <p:nvSpPr>
          <p:cNvPr id="11" name="Rectangle 2">
            <a:extLst>
              <a:ext uri="{FF2B5EF4-FFF2-40B4-BE49-F238E27FC236}">
                <a16:creationId xmlns:a16="http://schemas.microsoft.com/office/drawing/2014/main" id="{8F6A573A-C229-8D64-6BFB-93F4612E7790}"/>
              </a:ext>
            </a:extLst>
          </p:cNvPr>
          <p:cNvSpPr>
            <a:spLocks/>
          </p:cNvSpPr>
          <p:nvPr userDrawn="1"/>
        </p:nvSpPr>
        <p:spPr bwMode="gray">
          <a:xfrm>
            <a:off x="0" y="0"/>
            <a:ext cx="12193200" cy="58320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 name="Group 3">
            <a:extLst>
              <a:ext uri="{FF2B5EF4-FFF2-40B4-BE49-F238E27FC236}">
                <a16:creationId xmlns:a16="http://schemas.microsoft.com/office/drawing/2014/main" id="{24D41F99-D037-476D-8C3E-2E0679BAAED9}"/>
              </a:ext>
            </a:extLst>
          </p:cNvPr>
          <p:cNvGrpSpPr>
            <a:grpSpLocks noChangeAspect="1"/>
          </p:cNvGrpSpPr>
          <p:nvPr userDrawn="1"/>
        </p:nvGrpSpPr>
        <p:grpSpPr bwMode="gray">
          <a:xfrm>
            <a:off x="0" y="0"/>
            <a:ext cx="12190413" cy="6345238"/>
            <a:chOff x="0" y="0"/>
            <a:chExt cx="7679" cy="3997"/>
          </a:xfrm>
        </p:grpSpPr>
        <p:sp>
          <p:nvSpPr>
            <p:cNvPr id="6" name="Freeform 3">
              <a:extLst>
                <a:ext uri="{FF2B5EF4-FFF2-40B4-BE49-F238E27FC236}">
                  <a16:creationId xmlns:a16="http://schemas.microsoft.com/office/drawing/2014/main" id="{4A03D0DC-3121-44E4-B122-0B88B1A809DA}"/>
                </a:ext>
              </a:extLst>
            </p:cNvPr>
            <p:cNvSpPr>
              <a:spLocks/>
            </p:cNvSpPr>
            <p:nvPr userDrawn="1"/>
          </p:nvSpPr>
          <p:spPr bwMode="gray">
            <a:xfrm>
              <a:off x="0" y="3567"/>
              <a:ext cx="7467" cy="430"/>
            </a:xfrm>
            <a:custGeom>
              <a:avLst/>
              <a:gdLst>
                <a:gd name="T0" fmla="*/ 37342 w 37342"/>
                <a:gd name="T1" fmla="*/ 1354 h 2147"/>
                <a:gd name="T2" fmla="*/ 37342 w 37342"/>
                <a:gd name="T3" fmla="*/ 0 h 2147"/>
                <a:gd name="T4" fmla="*/ 0 w 37342"/>
                <a:gd name="T5" fmla="*/ 0 h 2147"/>
                <a:gd name="T6" fmla="*/ 0 w 37342"/>
                <a:gd name="T7" fmla="*/ 2147 h 2147"/>
                <a:gd name="T8" fmla="*/ 36548 w 37342"/>
                <a:gd name="T9" fmla="*/ 2147 h 2147"/>
                <a:gd name="T10" fmla="*/ 37342 w 37342"/>
                <a:gd name="T11" fmla="*/ 1354 h 2147"/>
              </a:gdLst>
              <a:ahLst/>
              <a:cxnLst>
                <a:cxn ang="0">
                  <a:pos x="T0" y="T1"/>
                </a:cxn>
                <a:cxn ang="0">
                  <a:pos x="T2" y="T3"/>
                </a:cxn>
                <a:cxn ang="0">
                  <a:pos x="T4" y="T5"/>
                </a:cxn>
                <a:cxn ang="0">
                  <a:pos x="T6" y="T7"/>
                </a:cxn>
                <a:cxn ang="0">
                  <a:pos x="T8" y="T9"/>
                </a:cxn>
                <a:cxn ang="0">
                  <a:pos x="T10" y="T11"/>
                </a:cxn>
              </a:cxnLst>
              <a:rect l="0" t="0" r="r" b="b"/>
              <a:pathLst>
                <a:path w="37342" h="2147">
                  <a:moveTo>
                    <a:pt x="37342" y="1354"/>
                  </a:moveTo>
                  <a:cubicBezTo>
                    <a:pt x="37342" y="0"/>
                    <a:pt x="37342" y="0"/>
                    <a:pt x="37342" y="0"/>
                  </a:cubicBezTo>
                  <a:cubicBezTo>
                    <a:pt x="0" y="0"/>
                    <a:pt x="0" y="0"/>
                    <a:pt x="0" y="0"/>
                  </a:cubicBezTo>
                  <a:cubicBezTo>
                    <a:pt x="0" y="2147"/>
                    <a:pt x="0" y="2147"/>
                    <a:pt x="0" y="2147"/>
                  </a:cubicBezTo>
                  <a:cubicBezTo>
                    <a:pt x="36548" y="2147"/>
                    <a:pt x="36548" y="2147"/>
                    <a:pt x="36548" y="2147"/>
                  </a:cubicBezTo>
                  <a:cubicBezTo>
                    <a:pt x="36987" y="2147"/>
                    <a:pt x="37342" y="1792"/>
                    <a:pt x="37342" y="1354"/>
                  </a:cubicBezTo>
                  <a:close/>
                </a:path>
              </a:pathLst>
            </a:custGeom>
            <a:solidFill>
              <a:srgbClr val="DCE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Rectangle 3">
              <a:extLst>
                <a:ext uri="{FF2B5EF4-FFF2-40B4-BE49-F238E27FC236}">
                  <a16:creationId xmlns:a16="http://schemas.microsoft.com/office/drawing/2014/main" id="{8CE805D3-FE9A-DE4E-AC2F-09C5611D221F}"/>
                </a:ext>
              </a:extLst>
            </p:cNvPr>
            <p:cNvSpPr>
              <a:spLocks noChangeArrowheads="1"/>
            </p:cNvSpPr>
            <p:nvPr userDrawn="1"/>
          </p:nvSpPr>
          <p:spPr bwMode="gray">
            <a:xfrm>
              <a:off x="0" y="0"/>
              <a:ext cx="7679" cy="3679"/>
            </a:xfrm>
            <a:prstGeom prst="rect">
              <a:avLst/>
            </a:prstGeom>
            <a:solidFill>
              <a:srgbClr val="009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3">
              <a:extLst>
                <a:ext uri="{FF2B5EF4-FFF2-40B4-BE49-F238E27FC236}">
                  <a16:creationId xmlns:a16="http://schemas.microsoft.com/office/drawing/2014/main" id="{BEBD9C94-A791-9E81-25D8-1F7244786ECA}"/>
                </a:ext>
              </a:extLst>
            </p:cNvPr>
            <p:cNvSpPr>
              <a:spLocks/>
            </p:cNvSpPr>
            <p:nvPr userDrawn="1"/>
          </p:nvSpPr>
          <p:spPr bwMode="gray">
            <a:xfrm>
              <a:off x="575" y="2222"/>
              <a:ext cx="2738" cy="1087"/>
            </a:xfrm>
            <a:custGeom>
              <a:avLst/>
              <a:gdLst>
                <a:gd name="T0" fmla="*/ 2820 w 13695"/>
                <a:gd name="T1" fmla="*/ 369 h 5435"/>
                <a:gd name="T2" fmla="*/ 7439 w 13695"/>
                <a:gd name="T3" fmla="*/ 352 h 5435"/>
                <a:gd name="T4" fmla="*/ 7755 w 13695"/>
                <a:gd name="T5" fmla="*/ 369 h 5435"/>
                <a:gd name="T6" fmla="*/ 3929 w 13695"/>
                <a:gd name="T7" fmla="*/ 245 h 5435"/>
                <a:gd name="T8" fmla="*/ 3958 w 13695"/>
                <a:gd name="T9" fmla="*/ 880 h 5435"/>
                <a:gd name="T10" fmla="*/ 8879 w 13695"/>
                <a:gd name="T11" fmla="*/ 63 h 5435"/>
                <a:gd name="T12" fmla="*/ 1410 w 13695"/>
                <a:gd name="T13" fmla="*/ 933 h 5435"/>
                <a:gd name="T14" fmla="*/ 1189 w 13695"/>
                <a:gd name="T15" fmla="*/ 145 h 5435"/>
                <a:gd name="T16" fmla="*/ 165 w 13695"/>
                <a:gd name="T17" fmla="*/ 145 h 5435"/>
                <a:gd name="T18" fmla="*/ 5613 w 13695"/>
                <a:gd name="T19" fmla="*/ 63 h 5435"/>
                <a:gd name="T20" fmla="*/ 5817 w 13695"/>
                <a:gd name="T21" fmla="*/ 687 h 5435"/>
                <a:gd name="T22" fmla="*/ 6496 w 13695"/>
                <a:gd name="T23" fmla="*/ 553 h 5435"/>
                <a:gd name="T24" fmla="*/ 4919 w 13695"/>
                <a:gd name="T25" fmla="*/ 357 h 5435"/>
                <a:gd name="T26" fmla="*/ 6171 w 13695"/>
                <a:gd name="T27" fmla="*/ 1775 h 5435"/>
                <a:gd name="T28" fmla="*/ 831 w 13695"/>
                <a:gd name="T29" fmla="*/ 2345 h 5435"/>
                <a:gd name="T30" fmla="*/ 2158 w 13695"/>
                <a:gd name="T31" fmla="*/ 2280 h 5435"/>
                <a:gd name="T32" fmla="*/ 4029 w 13695"/>
                <a:gd name="T33" fmla="*/ 2333 h 5435"/>
                <a:gd name="T34" fmla="*/ 6808 w 13695"/>
                <a:gd name="T35" fmla="*/ 1992 h 5435"/>
                <a:gd name="T36" fmla="*/ 6809 w 13695"/>
                <a:gd name="T37" fmla="*/ 1812 h 5435"/>
                <a:gd name="T38" fmla="*/ 3660 w 13695"/>
                <a:gd name="T39" fmla="*/ 1752 h 5435"/>
                <a:gd name="T40" fmla="*/ 7477 w 13695"/>
                <a:gd name="T41" fmla="*/ 1774 h 5435"/>
                <a:gd name="T42" fmla="*/ 4748 w 13695"/>
                <a:gd name="T43" fmla="*/ 1769 h 5435"/>
                <a:gd name="T44" fmla="*/ 7758 w 13695"/>
                <a:gd name="T45" fmla="*/ 2207 h 5435"/>
                <a:gd name="T46" fmla="*/ 8274 w 13695"/>
                <a:gd name="T47" fmla="*/ 2321 h 5435"/>
                <a:gd name="T48" fmla="*/ 3111 w 13695"/>
                <a:gd name="T49" fmla="*/ 1812 h 5435"/>
                <a:gd name="T50" fmla="*/ 494 w 13695"/>
                <a:gd name="T51" fmla="*/ 1727 h 5435"/>
                <a:gd name="T52" fmla="*/ 6513 w 13695"/>
                <a:gd name="T53" fmla="*/ 3382 h 5435"/>
                <a:gd name="T54" fmla="*/ 4275 w 13695"/>
                <a:gd name="T55" fmla="*/ 3637 h 5435"/>
                <a:gd name="T56" fmla="*/ 11227 w 13695"/>
                <a:gd name="T57" fmla="*/ 3741 h 5435"/>
                <a:gd name="T58" fmla="*/ 5166 w 13695"/>
                <a:gd name="T59" fmla="*/ 2953 h 5435"/>
                <a:gd name="T60" fmla="*/ 4560 w 13695"/>
                <a:gd name="T61" fmla="*/ 2811 h 5435"/>
                <a:gd name="T62" fmla="*/ 9988 w 13695"/>
                <a:gd name="T63" fmla="*/ 3471 h 5435"/>
                <a:gd name="T64" fmla="*/ 129 w 13695"/>
                <a:gd name="T65" fmla="*/ 3471 h 5435"/>
                <a:gd name="T66" fmla="*/ 10941 w 13695"/>
                <a:gd name="T67" fmla="*/ 3558 h 5435"/>
                <a:gd name="T68" fmla="*/ 8011 w 13695"/>
                <a:gd name="T69" fmla="*/ 3982 h 5435"/>
                <a:gd name="T70" fmla="*/ 8147 w 13695"/>
                <a:gd name="T71" fmla="*/ 3693 h 5435"/>
                <a:gd name="T72" fmla="*/ 7339 w 13695"/>
                <a:gd name="T73" fmla="*/ 3469 h 5435"/>
                <a:gd name="T74" fmla="*/ 9708 w 13695"/>
                <a:gd name="T75" fmla="*/ 3127 h 5435"/>
                <a:gd name="T76" fmla="*/ 8729 w 13695"/>
                <a:gd name="T77" fmla="*/ 3117 h 5435"/>
                <a:gd name="T78" fmla="*/ 2135 w 13695"/>
                <a:gd name="T79" fmla="*/ 2854 h 5435"/>
                <a:gd name="T80" fmla="*/ 1427 w 13695"/>
                <a:gd name="T81" fmla="*/ 3745 h 5435"/>
                <a:gd name="T82" fmla="*/ 2308 w 13695"/>
                <a:gd name="T83" fmla="*/ 3169 h 5435"/>
                <a:gd name="T84" fmla="*/ 11081 w 13695"/>
                <a:gd name="T85" fmla="*/ 4570 h 5435"/>
                <a:gd name="T86" fmla="*/ 13695 w 13695"/>
                <a:gd name="T87" fmla="*/ 5086 h 5435"/>
                <a:gd name="T88" fmla="*/ 12793 w 13695"/>
                <a:gd name="T89" fmla="*/ 4650 h 5435"/>
                <a:gd name="T90" fmla="*/ 13415 w 13695"/>
                <a:gd name="T91" fmla="*/ 4528 h 5435"/>
                <a:gd name="T92" fmla="*/ 13114 w 13695"/>
                <a:gd name="T93" fmla="*/ 5088 h 5435"/>
                <a:gd name="T94" fmla="*/ 10740 w 13695"/>
                <a:gd name="T95" fmla="*/ 4505 h 5435"/>
                <a:gd name="T96" fmla="*/ 12124 w 13695"/>
                <a:gd name="T97" fmla="*/ 4528 h 5435"/>
                <a:gd name="T98" fmla="*/ 2213 w 13695"/>
                <a:gd name="T99" fmla="*/ 4755 h 5435"/>
                <a:gd name="T100" fmla="*/ 4398 w 13695"/>
                <a:gd name="T101" fmla="*/ 5081 h 5435"/>
                <a:gd name="T102" fmla="*/ 3318 w 13695"/>
                <a:gd name="T103" fmla="*/ 5151 h 5435"/>
                <a:gd name="T104" fmla="*/ 1762 w 13695"/>
                <a:gd name="T105" fmla="*/ 5111 h 5435"/>
                <a:gd name="T106" fmla="*/ 87 w 13695"/>
                <a:gd name="T107" fmla="*/ 5081 h 5435"/>
                <a:gd name="T108" fmla="*/ 1125 w 13695"/>
                <a:gd name="T109" fmla="*/ 5093 h 5435"/>
                <a:gd name="T110" fmla="*/ 5134 w 13695"/>
                <a:gd name="T111" fmla="*/ 4842 h 5435"/>
                <a:gd name="T112" fmla="*/ 6536 w 13695"/>
                <a:gd name="T113" fmla="*/ 4929 h 5435"/>
                <a:gd name="T114" fmla="*/ 7274 w 13695"/>
                <a:gd name="T115" fmla="*/ 4570 h 5435"/>
                <a:gd name="T116" fmla="*/ 6286 w 13695"/>
                <a:gd name="T117" fmla="*/ 4505 h 5435"/>
                <a:gd name="T118" fmla="*/ 8069 w 13695"/>
                <a:gd name="T119" fmla="*/ 5146 h 5435"/>
                <a:gd name="T120" fmla="*/ 5717 w 13695"/>
                <a:gd name="T121" fmla="*/ 5134 h 5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95" h="5435">
                  <a:moveTo>
                    <a:pt x="2820" y="369"/>
                  </a:moveTo>
                  <a:cubicBezTo>
                    <a:pt x="2711" y="369"/>
                    <a:pt x="2711" y="369"/>
                    <a:pt x="2711" y="369"/>
                  </a:cubicBezTo>
                  <a:cubicBezTo>
                    <a:pt x="2716" y="316"/>
                    <a:pt x="2716" y="316"/>
                    <a:pt x="2716" y="316"/>
                  </a:cubicBezTo>
                  <a:cubicBezTo>
                    <a:pt x="2884" y="316"/>
                    <a:pt x="2884" y="316"/>
                    <a:pt x="2884" y="316"/>
                  </a:cubicBezTo>
                  <a:cubicBezTo>
                    <a:pt x="2860" y="526"/>
                    <a:pt x="2860" y="526"/>
                    <a:pt x="2860" y="526"/>
                  </a:cubicBezTo>
                  <a:cubicBezTo>
                    <a:pt x="2854" y="582"/>
                    <a:pt x="2846" y="622"/>
                    <a:pt x="2838" y="670"/>
                  </a:cubicBezTo>
                  <a:cubicBezTo>
                    <a:pt x="2841" y="670"/>
                    <a:pt x="2841" y="670"/>
                    <a:pt x="2841" y="670"/>
                  </a:cubicBezTo>
                  <a:cubicBezTo>
                    <a:pt x="2846" y="653"/>
                    <a:pt x="2849" y="635"/>
                    <a:pt x="2854" y="618"/>
                  </a:cubicBezTo>
                  <a:cubicBezTo>
                    <a:pt x="2883" y="516"/>
                    <a:pt x="2974" y="304"/>
                    <a:pt x="3128" y="304"/>
                  </a:cubicBezTo>
                  <a:cubicBezTo>
                    <a:pt x="3214" y="304"/>
                    <a:pt x="3231" y="377"/>
                    <a:pt x="3231" y="449"/>
                  </a:cubicBezTo>
                  <a:cubicBezTo>
                    <a:pt x="3231" y="531"/>
                    <a:pt x="3201" y="762"/>
                    <a:pt x="3185" y="880"/>
                  </a:cubicBezTo>
                  <a:cubicBezTo>
                    <a:pt x="3285" y="880"/>
                    <a:pt x="3285" y="880"/>
                    <a:pt x="3285" y="880"/>
                  </a:cubicBezTo>
                  <a:cubicBezTo>
                    <a:pt x="3280" y="933"/>
                    <a:pt x="3280" y="933"/>
                    <a:pt x="3280" y="933"/>
                  </a:cubicBezTo>
                  <a:cubicBezTo>
                    <a:pt x="3118" y="933"/>
                    <a:pt x="3118" y="933"/>
                    <a:pt x="3118" y="933"/>
                  </a:cubicBezTo>
                  <a:cubicBezTo>
                    <a:pt x="3135" y="819"/>
                    <a:pt x="3173" y="564"/>
                    <a:pt x="3173" y="453"/>
                  </a:cubicBezTo>
                  <a:cubicBezTo>
                    <a:pt x="3173" y="408"/>
                    <a:pt x="3164" y="361"/>
                    <a:pt x="3113" y="361"/>
                  </a:cubicBezTo>
                  <a:cubicBezTo>
                    <a:pt x="3047" y="361"/>
                    <a:pt x="2880" y="468"/>
                    <a:pt x="2822" y="933"/>
                  </a:cubicBezTo>
                  <a:cubicBezTo>
                    <a:pt x="2764" y="933"/>
                    <a:pt x="2764" y="933"/>
                    <a:pt x="2764" y="933"/>
                  </a:cubicBezTo>
                  <a:cubicBezTo>
                    <a:pt x="2775" y="852"/>
                    <a:pt x="2786" y="760"/>
                    <a:pt x="2794" y="666"/>
                  </a:cubicBezTo>
                  <a:lnTo>
                    <a:pt x="2820" y="369"/>
                  </a:lnTo>
                  <a:close/>
                  <a:moveTo>
                    <a:pt x="7136" y="721"/>
                  </a:moveTo>
                  <a:cubicBezTo>
                    <a:pt x="7136" y="514"/>
                    <a:pt x="7223" y="304"/>
                    <a:pt x="7454" y="304"/>
                  </a:cubicBezTo>
                  <a:cubicBezTo>
                    <a:pt x="7502" y="304"/>
                    <a:pt x="7546" y="317"/>
                    <a:pt x="7570" y="327"/>
                  </a:cubicBezTo>
                  <a:cubicBezTo>
                    <a:pt x="7605" y="327"/>
                    <a:pt x="7605" y="327"/>
                    <a:pt x="7605" y="327"/>
                  </a:cubicBezTo>
                  <a:cubicBezTo>
                    <a:pt x="7596" y="369"/>
                    <a:pt x="7588" y="438"/>
                    <a:pt x="7581" y="525"/>
                  </a:cubicBezTo>
                  <a:cubicBezTo>
                    <a:pt x="7552" y="880"/>
                    <a:pt x="7552" y="880"/>
                    <a:pt x="7552" y="880"/>
                  </a:cubicBezTo>
                  <a:cubicBezTo>
                    <a:pt x="7650" y="880"/>
                    <a:pt x="7650" y="880"/>
                    <a:pt x="7650" y="880"/>
                  </a:cubicBezTo>
                  <a:cubicBezTo>
                    <a:pt x="7646" y="933"/>
                    <a:pt x="7646" y="933"/>
                    <a:pt x="7646" y="933"/>
                  </a:cubicBezTo>
                  <a:cubicBezTo>
                    <a:pt x="7490" y="933"/>
                    <a:pt x="7490" y="933"/>
                    <a:pt x="7490" y="933"/>
                  </a:cubicBezTo>
                  <a:cubicBezTo>
                    <a:pt x="7520" y="659"/>
                    <a:pt x="7520" y="659"/>
                    <a:pt x="7520" y="659"/>
                  </a:cubicBezTo>
                  <a:cubicBezTo>
                    <a:pt x="7522" y="636"/>
                    <a:pt x="7528" y="615"/>
                    <a:pt x="7533" y="592"/>
                  </a:cubicBezTo>
                  <a:cubicBezTo>
                    <a:pt x="7530" y="592"/>
                    <a:pt x="7530" y="592"/>
                    <a:pt x="7530" y="592"/>
                  </a:cubicBezTo>
                  <a:cubicBezTo>
                    <a:pt x="7524" y="615"/>
                    <a:pt x="7520" y="637"/>
                    <a:pt x="7512" y="659"/>
                  </a:cubicBezTo>
                  <a:cubicBezTo>
                    <a:pt x="7474" y="778"/>
                    <a:pt x="7395" y="945"/>
                    <a:pt x="7269" y="945"/>
                  </a:cubicBezTo>
                  <a:cubicBezTo>
                    <a:pt x="7160" y="945"/>
                    <a:pt x="7136" y="825"/>
                    <a:pt x="7136" y="721"/>
                  </a:cubicBezTo>
                  <a:close/>
                  <a:moveTo>
                    <a:pt x="7198" y="720"/>
                  </a:moveTo>
                  <a:cubicBezTo>
                    <a:pt x="7198" y="833"/>
                    <a:pt x="7227" y="887"/>
                    <a:pt x="7277" y="887"/>
                  </a:cubicBezTo>
                  <a:cubicBezTo>
                    <a:pt x="7359" y="887"/>
                    <a:pt x="7480" y="749"/>
                    <a:pt x="7534" y="412"/>
                  </a:cubicBezTo>
                  <a:cubicBezTo>
                    <a:pt x="7540" y="375"/>
                    <a:pt x="7540" y="375"/>
                    <a:pt x="7540" y="375"/>
                  </a:cubicBezTo>
                  <a:cubicBezTo>
                    <a:pt x="7516" y="365"/>
                    <a:pt x="7480" y="352"/>
                    <a:pt x="7439" y="352"/>
                  </a:cubicBezTo>
                  <a:cubicBezTo>
                    <a:pt x="7358" y="352"/>
                    <a:pt x="7295" y="399"/>
                    <a:pt x="7258" y="460"/>
                  </a:cubicBezTo>
                  <a:cubicBezTo>
                    <a:pt x="7218" y="528"/>
                    <a:pt x="7198" y="607"/>
                    <a:pt x="7198" y="720"/>
                  </a:cubicBezTo>
                  <a:close/>
                  <a:moveTo>
                    <a:pt x="7838" y="666"/>
                  </a:moveTo>
                  <a:cubicBezTo>
                    <a:pt x="7829" y="760"/>
                    <a:pt x="7818" y="852"/>
                    <a:pt x="7808" y="933"/>
                  </a:cubicBezTo>
                  <a:cubicBezTo>
                    <a:pt x="7865" y="933"/>
                    <a:pt x="7865" y="933"/>
                    <a:pt x="7865" y="933"/>
                  </a:cubicBezTo>
                  <a:cubicBezTo>
                    <a:pt x="7924" y="468"/>
                    <a:pt x="8091" y="361"/>
                    <a:pt x="8157" y="361"/>
                  </a:cubicBezTo>
                  <a:cubicBezTo>
                    <a:pt x="8207" y="361"/>
                    <a:pt x="8217" y="408"/>
                    <a:pt x="8217" y="453"/>
                  </a:cubicBezTo>
                  <a:cubicBezTo>
                    <a:pt x="8217" y="564"/>
                    <a:pt x="8178" y="819"/>
                    <a:pt x="8162" y="933"/>
                  </a:cubicBezTo>
                  <a:cubicBezTo>
                    <a:pt x="8324" y="933"/>
                    <a:pt x="8324" y="933"/>
                    <a:pt x="8324" y="933"/>
                  </a:cubicBezTo>
                  <a:cubicBezTo>
                    <a:pt x="8328" y="880"/>
                    <a:pt x="8328" y="880"/>
                    <a:pt x="8328" y="880"/>
                  </a:cubicBezTo>
                  <a:cubicBezTo>
                    <a:pt x="8229" y="880"/>
                    <a:pt x="8229" y="880"/>
                    <a:pt x="8229" y="880"/>
                  </a:cubicBezTo>
                  <a:cubicBezTo>
                    <a:pt x="8244" y="762"/>
                    <a:pt x="8274" y="531"/>
                    <a:pt x="8274" y="449"/>
                  </a:cubicBezTo>
                  <a:cubicBezTo>
                    <a:pt x="8274" y="377"/>
                    <a:pt x="8258" y="304"/>
                    <a:pt x="8171" y="304"/>
                  </a:cubicBezTo>
                  <a:cubicBezTo>
                    <a:pt x="8018" y="304"/>
                    <a:pt x="7926" y="516"/>
                    <a:pt x="7898" y="618"/>
                  </a:cubicBezTo>
                  <a:cubicBezTo>
                    <a:pt x="7893" y="635"/>
                    <a:pt x="7889" y="653"/>
                    <a:pt x="7884" y="670"/>
                  </a:cubicBezTo>
                  <a:cubicBezTo>
                    <a:pt x="7882" y="670"/>
                    <a:pt x="7882" y="670"/>
                    <a:pt x="7882" y="670"/>
                  </a:cubicBezTo>
                  <a:cubicBezTo>
                    <a:pt x="7889" y="622"/>
                    <a:pt x="7898" y="582"/>
                    <a:pt x="7904" y="526"/>
                  </a:cubicBezTo>
                  <a:cubicBezTo>
                    <a:pt x="7928" y="316"/>
                    <a:pt x="7928" y="316"/>
                    <a:pt x="7928" y="316"/>
                  </a:cubicBezTo>
                  <a:cubicBezTo>
                    <a:pt x="7760" y="316"/>
                    <a:pt x="7760" y="316"/>
                    <a:pt x="7760" y="316"/>
                  </a:cubicBezTo>
                  <a:cubicBezTo>
                    <a:pt x="7755" y="369"/>
                    <a:pt x="7755" y="369"/>
                    <a:pt x="7755" y="369"/>
                  </a:cubicBezTo>
                  <a:cubicBezTo>
                    <a:pt x="7864" y="369"/>
                    <a:pt x="7864" y="369"/>
                    <a:pt x="7864" y="369"/>
                  </a:cubicBezTo>
                  <a:lnTo>
                    <a:pt x="7838" y="666"/>
                  </a:lnTo>
                  <a:close/>
                  <a:moveTo>
                    <a:pt x="1528" y="687"/>
                  </a:moveTo>
                  <a:cubicBezTo>
                    <a:pt x="1528" y="509"/>
                    <a:pt x="1611" y="304"/>
                    <a:pt x="1820" y="304"/>
                  </a:cubicBezTo>
                  <a:cubicBezTo>
                    <a:pt x="1913" y="304"/>
                    <a:pt x="1967" y="354"/>
                    <a:pt x="1967" y="436"/>
                  </a:cubicBezTo>
                  <a:cubicBezTo>
                    <a:pt x="1967" y="605"/>
                    <a:pt x="1738" y="671"/>
                    <a:pt x="1590" y="688"/>
                  </a:cubicBezTo>
                  <a:cubicBezTo>
                    <a:pt x="1590" y="751"/>
                    <a:pt x="1590" y="892"/>
                    <a:pt x="1748" y="892"/>
                  </a:cubicBezTo>
                  <a:cubicBezTo>
                    <a:pt x="1810" y="892"/>
                    <a:pt x="1871" y="863"/>
                    <a:pt x="1920" y="835"/>
                  </a:cubicBezTo>
                  <a:cubicBezTo>
                    <a:pt x="1916" y="897"/>
                    <a:pt x="1916" y="897"/>
                    <a:pt x="1916" y="897"/>
                  </a:cubicBezTo>
                  <a:cubicBezTo>
                    <a:pt x="1882" y="916"/>
                    <a:pt x="1821" y="945"/>
                    <a:pt x="1739" y="945"/>
                  </a:cubicBezTo>
                  <a:cubicBezTo>
                    <a:pt x="1575" y="945"/>
                    <a:pt x="1528" y="838"/>
                    <a:pt x="1528" y="687"/>
                  </a:cubicBezTo>
                  <a:close/>
                  <a:moveTo>
                    <a:pt x="1590" y="635"/>
                  </a:moveTo>
                  <a:cubicBezTo>
                    <a:pt x="1762" y="621"/>
                    <a:pt x="1905" y="549"/>
                    <a:pt x="1905" y="441"/>
                  </a:cubicBezTo>
                  <a:cubicBezTo>
                    <a:pt x="1905" y="407"/>
                    <a:pt x="1887" y="357"/>
                    <a:pt x="1808" y="357"/>
                  </a:cubicBezTo>
                  <a:cubicBezTo>
                    <a:pt x="1682" y="357"/>
                    <a:pt x="1602" y="479"/>
                    <a:pt x="1590" y="635"/>
                  </a:cubicBezTo>
                  <a:close/>
                  <a:moveTo>
                    <a:pt x="3958" y="880"/>
                  </a:moveTo>
                  <a:cubicBezTo>
                    <a:pt x="3851" y="880"/>
                    <a:pt x="3851" y="880"/>
                    <a:pt x="3851" y="880"/>
                  </a:cubicBezTo>
                  <a:cubicBezTo>
                    <a:pt x="3906" y="203"/>
                    <a:pt x="3906" y="203"/>
                    <a:pt x="3906" y="203"/>
                  </a:cubicBezTo>
                  <a:cubicBezTo>
                    <a:pt x="3909" y="203"/>
                    <a:pt x="3909" y="203"/>
                    <a:pt x="3909" y="203"/>
                  </a:cubicBezTo>
                  <a:cubicBezTo>
                    <a:pt x="3912" y="213"/>
                    <a:pt x="3920" y="228"/>
                    <a:pt x="3929" y="245"/>
                  </a:cubicBezTo>
                  <a:cubicBezTo>
                    <a:pt x="4341" y="933"/>
                    <a:pt x="4341" y="933"/>
                    <a:pt x="4341" y="933"/>
                  </a:cubicBezTo>
                  <a:cubicBezTo>
                    <a:pt x="4398" y="933"/>
                    <a:pt x="4398" y="933"/>
                    <a:pt x="4398" y="933"/>
                  </a:cubicBezTo>
                  <a:cubicBezTo>
                    <a:pt x="4467" y="145"/>
                    <a:pt x="4467" y="145"/>
                    <a:pt x="4467" y="145"/>
                  </a:cubicBezTo>
                  <a:cubicBezTo>
                    <a:pt x="4552" y="145"/>
                    <a:pt x="4552" y="145"/>
                    <a:pt x="4552" y="145"/>
                  </a:cubicBezTo>
                  <a:cubicBezTo>
                    <a:pt x="4557" y="93"/>
                    <a:pt x="4557" y="93"/>
                    <a:pt x="4557" y="93"/>
                  </a:cubicBezTo>
                  <a:cubicBezTo>
                    <a:pt x="4307" y="93"/>
                    <a:pt x="4307" y="93"/>
                    <a:pt x="4307" y="93"/>
                  </a:cubicBezTo>
                  <a:cubicBezTo>
                    <a:pt x="4302" y="145"/>
                    <a:pt x="4302" y="145"/>
                    <a:pt x="4302" y="145"/>
                  </a:cubicBezTo>
                  <a:cubicBezTo>
                    <a:pt x="4409" y="145"/>
                    <a:pt x="4409" y="145"/>
                    <a:pt x="4409" y="145"/>
                  </a:cubicBezTo>
                  <a:cubicBezTo>
                    <a:pt x="4349" y="829"/>
                    <a:pt x="4349" y="829"/>
                    <a:pt x="4349" y="829"/>
                  </a:cubicBezTo>
                  <a:cubicBezTo>
                    <a:pt x="4347" y="829"/>
                    <a:pt x="4347" y="829"/>
                    <a:pt x="4347" y="829"/>
                  </a:cubicBezTo>
                  <a:cubicBezTo>
                    <a:pt x="4341" y="819"/>
                    <a:pt x="4330" y="797"/>
                    <a:pt x="4319" y="779"/>
                  </a:cubicBezTo>
                  <a:cubicBezTo>
                    <a:pt x="3908" y="93"/>
                    <a:pt x="3908" y="93"/>
                    <a:pt x="3908" y="93"/>
                  </a:cubicBezTo>
                  <a:cubicBezTo>
                    <a:pt x="3764" y="93"/>
                    <a:pt x="3764" y="93"/>
                    <a:pt x="3764" y="93"/>
                  </a:cubicBezTo>
                  <a:cubicBezTo>
                    <a:pt x="3759" y="145"/>
                    <a:pt x="3759" y="145"/>
                    <a:pt x="3759" y="145"/>
                  </a:cubicBezTo>
                  <a:cubicBezTo>
                    <a:pt x="3855" y="145"/>
                    <a:pt x="3855" y="145"/>
                    <a:pt x="3855" y="145"/>
                  </a:cubicBezTo>
                  <a:cubicBezTo>
                    <a:pt x="3794" y="880"/>
                    <a:pt x="3794" y="880"/>
                    <a:pt x="3794" y="880"/>
                  </a:cubicBezTo>
                  <a:cubicBezTo>
                    <a:pt x="3708" y="880"/>
                    <a:pt x="3708" y="880"/>
                    <a:pt x="3708" y="880"/>
                  </a:cubicBezTo>
                  <a:cubicBezTo>
                    <a:pt x="3704" y="933"/>
                    <a:pt x="3704" y="933"/>
                    <a:pt x="3704" y="933"/>
                  </a:cubicBezTo>
                  <a:cubicBezTo>
                    <a:pt x="3953" y="933"/>
                    <a:pt x="3953" y="933"/>
                    <a:pt x="3953" y="933"/>
                  </a:cubicBezTo>
                  <a:lnTo>
                    <a:pt x="3958" y="880"/>
                  </a:lnTo>
                  <a:close/>
                  <a:moveTo>
                    <a:pt x="2543" y="113"/>
                  </a:moveTo>
                  <a:cubicBezTo>
                    <a:pt x="2578" y="113"/>
                    <a:pt x="2601" y="89"/>
                    <a:pt x="2601" y="54"/>
                  </a:cubicBezTo>
                  <a:cubicBezTo>
                    <a:pt x="2601" y="23"/>
                    <a:pt x="2582" y="0"/>
                    <a:pt x="2552" y="0"/>
                  </a:cubicBezTo>
                  <a:cubicBezTo>
                    <a:pt x="2523" y="0"/>
                    <a:pt x="2495" y="22"/>
                    <a:pt x="2495" y="63"/>
                  </a:cubicBezTo>
                  <a:cubicBezTo>
                    <a:pt x="2495" y="89"/>
                    <a:pt x="2513" y="113"/>
                    <a:pt x="2543" y="113"/>
                  </a:cubicBezTo>
                  <a:close/>
                  <a:moveTo>
                    <a:pt x="2451" y="933"/>
                  </a:moveTo>
                  <a:cubicBezTo>
                    <a:pt x="2610" y="933"/>
                    <a:pt x="2610" y="933"/>
                    <a:pt x="2610" y="933"/>
                  </a:cubicBezTo>
                  <a:cubicBezTo>
                    <a:pt x="2615" y="880"/>
                    <a:pt x="2615" y="880"/>
                    <a:pt x="2615" y="880"/>
                  </a:cubicBezTo>
                  <a:cubicBezTo>
                    <a:pt x="2513" y="880"/>
                    <a:pt x="2513" y="880"/>
                    <a:pt x="2513" y="880"/>
                  </a:cubicBezTo>
                  <a:cubicBezTo>
                    <a:pt x="2564" y="316"/>
                    <a:pt x="2564" y="316"/>
                    <a:pt x="2564" y="316"/>
                  </a:cubicBezTo>
                  <a:cubicBezTo>
                    <a:pt x="2404" y="316"/>
                    <a:pt x="2404" y="316"/>
                    <a:pt x="2404" y="316"/>
                  </a:cubicBezTo>
                  <a:cubicBezTo>
                    <a:pt x="2399" y="369"/>
                    <a:pt x="2399" y="369"/>
                    <a:pt x="2399" y="369"/>
                  </a:cubicBezTo>
                  <a:cubicBezTo>
                    <a:pt x="2501" y="369"/>
                    <a:pt x="2501" y="369"/>
                    <a:pt x="2501" y="369"/>
                  </a:cubicBezTo>
                  <a:lnTo>
                    <a:pt x="2451" y="933"/>
                  </a:lnTo>
                  <a:close/>
                  <a:moveTo>
                    <a:pt x="8580" y="945"/>
                  </a:moveTo>
                  <a:cubicBezTo>
                    <a:pt x="8500" y="945"/>
                    <a:pt x="8447" y="859"/>
                    <a:pt x="8447" y="727"/>
                  </a:cubicBezTo>
                  <a:cubicBezTo>
                    <a:pt x="8447" y="609"/>
                    <a:pt x="8477" y="489"/>
                    <a:pt x="8544" y="405"/>
                  </a:cubicBezTo>
                  <a:cubicBezTo>
                    <a:pt x="8601" y="335"/>
                    <a:pt x="8672" y="304"/>
                    <a:pt x="8765" y="304"/>
                  </a:cubicBezTo>
                  <a:cubicBezTo>
                    <a:pt x="8801" y="304"/>
                    <a:pt x="8837" y="312"/>
                    <a:pt x="8855" y="319"/>
                  </a:cubicBezTo>
                  <a:cubicBezTo>
                    <a:pt x="8879" y="63"/>
                    <a:pt x="8879" y="63"/>
                    <a:pt x="8879" y="63"/>
                  </a:cubicBezTo>
                  <a:cubicBezTo>
                    <a:pt x="8763" y="63"/>
                    <a:pt x="8763" y="63"/>
                    <a:pt x="8763" y="63"/>
                  </a:cubicBezTo>
                  <a:cubicBezTo>
                    <a:pt x="8768" y="10"/>
                    <a:pt x="8768" y="10"/>
                    <a:pt x="8768" y="10"/>
                  </a:cubicBezTo>
                  <a:cubicBezTo>
                    <a:pt x="8942" y="10"/>
                    <a:pt x="8942" y="10"/>
                    <a:pt x="8942" y="10"/>
                  </a:cubicBezTo>
                  <a:cubicBezTo>
                    <a:pt x="8865" y="880"/>
                    <a:pt x="8865" y="880"/>
                    <a:pt x="8865" y="880"/>
                  </a:cubicBezTo>
                  <a:cubicBezTo>
                    <a:pt x="8963" y="880"/>
                    <a:pt x="8963" y="880"/>
                    <a:pt x="8963" y="880"/>
                  </a:cubicBezTo>
                  <a:cubicBezTo>
                    <a:pt x="8958" y="933"/>
                    <a:pt x="8958" y="933"/>
                    <a:pt x="8958" y="933"/>
                  </a:cubicBezTo>
                  <a:cubicBezTo>
                    <a:pt x="8802" y="933"/>
                    <a:pt x="8802" y="933"/>
                    <a:pt x="8802" y="933"/>
                  </a:cubicBezTo>
                  <a:cubicBezTo>
                    <a:pt x="8829" y="687"/>
                    <a:pt x="8829" y="687"/>
                    <a:pt x="8829" y="687"/>
                  </a:cubicBezTo>
                  <a:cubicBezTo>
                    <a:pt x="8832" y="653"/>
                    <a:pt x="8841" y="619"/>
                    <a:pt x="8847" y="586"/>
                  </a:cubicBezTo>
                  <a:cubicBezTo>
                    <a:pt x="8844" y="586"/>
                    <a:pt x="8844" y="586"/>
                    <a:pt x="8844" y="586"/>
                  </a:cubicBezTo>
                  <a:cubicBezTo>
                    <a:pt x="8838" y="609"/>
                    <a:pt x="8835" y="631"/>
                    <a:pt x="8828" y="653"/>
                  </a:cubicBezTo>
                  <a:cubicBezTo>
                    <a:pt x="8787" y="769"/>
                    <a:pt x="8720" y="945"/>
                    <a:pt x="8580" y="945"/>
                  </a:cubicBezTo>
                  <a:close/>
                  <a:moveTo>
                    <a:pt x="8592" y="887"/>
                  </a:moveTo>
                  <a:cubicBezTo>
                    <a:pt x="8724" y="887"/>
                    <a:pt x="8825" y="577"/>
                    <a:pt x="8842" y="454"/>
                  </a:cubicBezTo>
                  <a:cubicBezTo>
                    <a:pt x="8852" y="377"/>
                    <a:pt x="8852" y="377"/>
                    <a:pt x="8852" y="377"/>
                  </a:cubicBezTo>
                  <a:cubicBezTo>
                    <a:pt x="8832" y="367"/>
                    <a:pt x="8805" y="357"/>
                    <a:pt x="8753" y="357"/>
                  </a:cubicBezTo>
                  <a:cubicBezTo>
                    <a:pt x="8556" y="357"/>
                    <a:pt x="8510" y="581"/>
                    <a:pt x="8510" y="707"/>
                  </a:cubicBezTo>
                  <a:cubicBezTo>
                    <a:pt x="8510" y="831"/>
                    <a:pt x="8537" y="887"/>
                    <a:pt x="8592" y="887"/>
                  </a:cubicBezTo>
                  <a:close/>
                  <a:moveTo>
                    <a:pt x="1251" y="933"/>
                  </a:moveTo>
                  <a:cubicBezTo>
                    <a:pt x="1410" y="933"/>
                    <a:pt x="1410" y="933"/>
                    <a:pt x="1410" y="933"/>
                  </a:cubicBezTo>
                  <a:cubicBezTo>
                    <a:pt x="1415" y="880"/>
                    <a:pt x="1415" y="880"/>
                    <a:pt x="1415" y="880"/>
                  </a:cubicBezTo>
                  <a:cubicBezTo>
                    <a:pt x="1313" y="880"/>
                    <a:pt x="1313" y="880"/>
                    <a:pt x="1313" y="880"/>
                  </a:cubicBezTo>
                  <a:cubicBezTo>
                    <a:pt x="1364" y="316"/>
                    <a:pt x="1364" y="316"/>
                    <a:pt x="1364" y="316"/>
                  </a:cubicBezTo>
                  <a:cubicBezTo>
                    <a:pt x="1204" y="316"/>
                    <a:pt x="1204" y="316"/>
                    <a:pt x="1204" y="316"/>
                  </a:cubicBezTo>
                  <a:cubicBezTo>
                    <a:pt x="1199" y="369"/>
                    <a:pt x="1199" y="369"/>
                    <a:pt x="1199" y="369"/>
                  </a:cubicBezTo>
                  <a:cubicBezTo>
                    <a:pt x="1301" y="369"/>
                    <a:pt x="1301" y="369"/>
                    <a:pt x="1301" y="369"/>
                  </a:cubicBezTo>
                  <a:lnTo>
                    <a:pt x="1251" y="933"/>
                  </a:lnTo>
                  <a:close/>
                  <a:moveTo>
                    <a:pt x="1343" y="113"/>
                  </a:moveTo>
                  <a:cubicBezTo>
                    <a:pt x="1378" y="113"/>
                    <a:pt x="1401" y="89"/>
                    <a:pt x="1401" y="54"/>
                  </a:cubicBezTo>
                  <a:cubicBezTo>
                    <a:pt x="1401" y="23"/>
                    <a:pt x="1382" y="0"/>
                    <a:pt x="1352" y="0"/>
                  </a:cubicBezTo>
                  <a:cubicBezTo>
                    <a:pt x="1323" y="0"/>
                    <a:pt x="1295" y="22"/>
                    <a:pt x="1295" y="63"/>
                  </a:cubicBezTo>
                  <a:cubicBezTo>
                    <a:pt x="1295" y="89"/>
                    <a:pt x="1313" y="113"/>
                    <a:pt x="1343" y="113"/>
                  </a:cubicBezTo>
                  <a:close/>
                  <a:moveTo>
                    <a:pt x="298" y="933"/>
                  </a:moveTo>
                  <a:cubicBezTo>
                    <a:pt x="372" y="933"/>
                    <a:pt x="372" y="933"/>
                    <a:pt x="372" y="933"/>
                  </a:cubicBezTo>
                  <a:cubicBezTo>
                    <a:pt x="604" y="393"/>
                    <a:pt x="604" y="393"/>
                    <a:pt x="604" y="393"/>
                  </a:cubicBezTo>
                  <a:cubicBezTo>
                    <a:pt x="606" y="393"/>
                    <a:pt x="606" y="393"/>
                    <a:pt x="606" y="393"/>
                  </a:cubicBezTo>
                  <a:cubicBezTo>
                    <a:pt x="740" y="933"/>
                    <a:pt x="740" y="933"/>
                    <a:pt x="740" y="933"/>
                  </a:cubicBezTo>
                  <a:cubicBezTo>
                    <a:pt x="814" y="933"/>
                    <a:pt x="814" y="933"/>
                    <a:pt x="814" y="933"/>
                  </a:cubicBezTo>
                  <a:cubicBezTo>
                    <a:pt x="1104" y="145"/>
                    <a:pt x="1104" y="145"/>
                    <a:pt x="1104" y="145"/>
                  </a:cubicBezTo>
                  <a:cubicBezTo>
                    <a:pt x="1189" y="145"/>
                    <a:pt x="1189" y="145"/>
                    <a:pt x="1189" y="145"/>
                  </a:cubicBezTo>
                  <a:cubicBezTo>
                    <a:pt x="1194" y="93"/>
                    <a:pt x="1194" y="93"/>
                    <a:pt x="1194" y="93"/>
                  </a:cubicBezTo>
                  <a:cubicBezTo>
                    <a:pt x="950" y="93"/>
                    <a:pt x="950" y="93"/>
                    <a:pt x="950" y="93"/>
                  </a:cubicBezTo>
                  <a:cubicBezTo>
                    <a:pt x="945" y="145"/>
                    <a:pt x="945" y="145"/>
                    <a:pt x="945" y="145"/>
                  </a:cubicBezTo>
                  <a:cubicBezTo>
                    <a:pt x="1047" y="145"/>
                    <a:pt x="1047" y="145"/>
                    <a:pt x="1047" y="145"/>
                  </a:cubicBezTo>
                  <a:cubicBezTo>
                    <a:pt x="814" y="785"/>
                    <a:pt x="814" y="785"/>
                    <a:pt x="814" y="785"/>
                  </a:cubicBezTo>
                  <a:cubicBezTo>
                    <a:pt x="803" y="816"/>
                    <a:pt x="794" y="849"/>
                    <a:pt x="785" y="880"/>
                  </a:cubicBezTo>
                  <a:cubicBezTo>
                    <a:pt x="783" y="880"/>
                    <a:pt x="783" y="880"/>
                    <a:pt x="783" y="880"/>
                  </a:cubicBezTo>
                  <a:cubicBezTo>
                    <a:pt x="778" y="849"/>
                    <a:pt x="773" y="817"/>
                    <a:pt x="765" y="785"/>
                  </a:cubicBezTo>
                  <a:cubicBezTo>
                    <a:pt x="604" y="145"/>
                    <a:pt x="604" y="145"/>
                    <a:pt x="604" y="145"/>
                  </a:cubicBezTo>
                  <a:cubicBezTo>
                    <a:pt x="686" y="145"/>
                    <a:pt x="686" y="145"/>
                    <a:pt x="686" y="145"/>
                  </a:cubicBezTo>
                  <a:cubicBezTo>
                    <a:pt x="690" y="93"/>
                    <a:pt x="690" y="93"/>
                    <a:pt x="690" y="93"/>
                  </a:cubicBezTo>
                  <a:cubicBezTo>
                    <a:pt x="448" y="93"/>
                    <a:pt x="448" y="93"/>
                    <a:pt x="448" y="93"/>
                  </a:cubicBezTo>
                  <a:cubicBezTo>
                    <a:pt x="443" y="145"/>
                    <a:pt x="443" y="145"/>
                    <a:pt x="443" y="145"/>
                  </a:cubicBezTo>
                  <a:cubicBezTo>
                    <a:pt x="542" y="145"/>
                    <a:pt x="542" y="145"/>
                    <a:pt x="542" y="145"/>
                  </a:cubicBezTo>
                  <a:cubicBezTo>
                    <a:pt x="581" y="304"/>
                    <a:pt x="581" y="304"/>
                    <a:pt x="581" y="304"/>
                  </a:cubicBezTo>
                  <a:cubicBezTo>
                    <a:pt x="370" y="805"/>
                    <a:pt x="370" y="805"/>
                    <a:pt x="370" y="805"/>
                  </a:cubicBezTo>
                  <a:cubicBezTo>
                    <a:pt x="359" y="831"/>
                    <a:pt x="353" y="855"/>
                    <a:pt x="345" y="880"/>
                  </a:cubicBezTo>
                  <a:cubicBezTo>
                    <a:pt x="342" y="880"/>
                    <a:pt x="342" y="880"/>
                    <a:pt x="342" y="880"/>
                  </a:cubicBezTo>
                  <a:cubicBezTo>
                    <a:pt x="338" y="855"/>
                    <a:pt x="334" y="831"/>
                    <a:pt x="328" y="805"/>
                  </a:cubicBezTo>
                  <a:cubicBezTo>
                    <a:pt x="165" y="145"/>
                    <a:pt x="165" y="145"/>
                    <a:pt x="165" y="145"/>
                  </a:cubicBezTo>
                  <a:cubicBezTo>
                    <a:pt x="246" y="145"/>
                    <a:pt x="246" y="145"/>
                    <a:pt x="246" y="145"/>
                  </a:cubicBezTo>
                  <a:cubicBezTo>
                    <a:pt x="251" y="93"/>
                    <a:pt x="251" y="93"/>
                    <a:pt x="251" y="93"/>
                  </a:cubicBezTo>
                  <a:cubicBezTo>
                    <a:pt x="9" y="93"/>
                    <a:pt x="9" y="93"/>
                    <a:pt x="9" y="93"/>
                  </a:cubicBezTo>
                  <a:cubicBezTo>
                    <a:pt x="4" y="145"/>
                    <a:pt x="4" y="145"/>
                    <a:pt x="4" y="145"/>
                  </a:cubicBezTo>
                  <a:cubicBezTo>
                    <a:pt x="102" y="145"/>
                    <a:pt x="102" y="145"/>
                    <a:pt x="102" y="145"/>
                  </a:cubicBezTo>
                  <a:lnTo>
                    <a:pt x="298" y="933"/>
                  </a:lnTo>
                  <a:close/>
                  <a:moveTo>
                    <a:pt x="6852" y="933"/>
                  </a:moveTo>
                  <a:cubicBezTo>
                    <a:pt x="7012" y="933"/>
                    <a:pt x="7012" y="933"/>
                    <a:pt x="7012" y="933"/>
                  </a:cubicBezTo>
                  <a:cubicBezTo>
                    <a:pt x="7017" y="880"/>
                    <a:pt x="7017" y="880"/>
                    <a:pt x="7017" y="880"/>
                  </a:cubicBezTo>
                  <a:cubicBezTo>
                    <a:pt x="6915" y="880"/>
                    <a:pt x="6915" y="880"/>
                    <a:pt x="6915" y="880"/>
                  </a:cubicBezTo>
                  <a:cubicBezTo>
                    <a:pt x="6992" y="10"/>
                    <a:pt x="6992" y="10"/>
                    <a:pt x="6992" y="10"/>
                  </a:cubicBezTo>
                  <a:cubicBezTo>
                    <a:pt x="6824" y="10"/>
                    <a:pt x="6824" y="10"/>
                    <a:pt x="6824" y="10"/>
                  </a:cubicBezTo>
                  <a:cubicBezTo>
                    <a:pt x="6819" y="63"/>
                    <a:pt x="6819" y="63"/>
                    <a:pt x="6819" y="63"/>
                  </a:cubicBezTo>
                  <a:cubicBezTo>
                    <a:pt x="6929" y="63"/>
                    <a:pt x="6929" y="63"/>
                    <a:pt x="6929" y="63"/>
                  </a:cubicBezTo>
                  <a:lnTo>
                    <a:pt x="6852" y="933"/>
                  </a:lnTo>
                  <a:close/>
                  <a:moveTo>
                    <a:pt x="5181" y="727"/>
                  </a:moveTo>
                  <a:cubicBezTo>
                    <a:pt x="5181" y="609"/>
                    <a:pt x="5211" y="489"/>
                    <a:pt x="5278" y="405"/>
                  </a:cubicBezTo>
                  <a:cubicBezTo>
                    <a:pt x="5334" y="335"/>
                    <a:pt x="5405" y="304"/>
                    <a:pt x="5499" y="304"/>
                  </a:cubicBezTo>
                  <a:cubicBezTo>
                    <a:pt x="5535" y="304"/>
                    <a:pt x="5571" y="312"/>
                    <a:pt x="5589" y="319"/>
                  </a:cubicBezTo>
                  <a:cubicBezTo>
                    <a:pt x="5613" y="63"/>
                    <a:pt x="5613" y="63"/>
                    <a:pt x="5613" y="63"/>
                  </a:cubicBezTo>
                  <a:cubicBezTo>
                    <a:pt x="5496" y="63"/>
                    <a:pt x="5496" y="63"/>
                    <a:pt x="5496" y="63"/>
                  </a:cubicBezTo>
                  <a:cubicBezTo>
                    <a:pt x="5501" y="10"/>
                    <a:pt x="5501" y="10"/>
                    <a:pt x="5501" y="10"/>
                  </a:cubicBezTo>
                  <a:cubicBezTo>
                    <a:pt x="5675" y="10"/>
                    <a:pt x="5675" y="10"/>
                    <a:pt x="5675" y="10"/>
                  </a:cubicBezTo>
                  <a:cubicBezTo>
                    <a:pt x="5598" y="880"/>
                    <a:pt x="5598" y="880"/>
                    <a:pt x="5598" y="880"/>
                  </a:cubicBezTo>
                  <a:cubicBezTo>
                    <a:pt x="5697" y="880"/>
                    <a:pt x="5697" y="880"/>
                    <a:pt x="5697" y="880"/>
                  </a:cubicBezTo>
                  <a:cubicBezTo>
                    <a:pt x="5692" y="933"/>
                    <a:pt x="5692" y="933"/>
                    <a:pt x="5692" y="933"/>
                  </a:cubicBezTo>
                  <a:cubicBezTo>
                    <a:pt x="5536" y="933"/>
                    <a:pt x="5536" y="933"/>
                    <a:pt x="5536" y="933"/>
                  </a:cubicBezTo>
                  <a:cubicBezTo>
                    <a:pt x="5562" y="687"/>
                    <a:pt x="5562" y="687"/>
                    <a:pt x="5562" y="687"/>
                  </a:cubicBezTo>
                  <a:cubicBezTo>
                    <a:pt x="5566" y="653"/>
                    <a:pt x="5574" y="619"/>
                    <a:pt x="5580" y="586"/>
                  </a:cubicBezTo>
                  <a:cubicBezTo>
                    <a:pt x="5578" y="586"/>
                    <a:pt x="5578" y="586"/>
                    <a:pt x="5578" y="586"/>
                  </a:cubicBezTo>
                  <a:cubicBezTo>
                    <a:pt x="5572" y="609"/>
                    <a:pt x="5568" y="631"/>
                    <a:pt x="5561" y="653"/>
                  </a:cubicBezTo>
                  <a:cubicBezTo>
                    <a:pt x="5520" y="769"/>
                    <a:pt x="5453" y="945"/>
                    <a:pt x="5314" y="945"/>
                  </a:cubicBezTo>
                  <a:cubicBezTo>
                    <a:pt x="5234" y="945"/>
                    <a:pt x="5181" y="859"/>
                    <a:pt x="5181" y="727"/>
                  </a:cubicBezTo>
                  <a:close/>
                  <a:moveTo>
                    <a:pt x="5243" y="707"/>
                  </a:moveTo>
                  <a:cubicBezTo>
                    <a:pt x="5243" y="831"/>
                    <a:pt x="5271" y="887"/>
                    <a:pt x="5326" y="887"/>
                  </a:cubicBezTo>
                  <a:cubicBezTo>
                    <a:pt x="5458" y="887"/>
                    <a:pt x="5559" y="577"/>
                    <a:pt x="5576" y="454"/>
                  </a:cubicBezTo>
                  <a:cubicBezTo>
                    <a:pt x="5585" y="377"/>
                    <a:pt x="5585" y="377"/>
                    <a:pt x="5585" y="377"/>
                  </a:cubicBezTo>
                  <a:cubicBezTo>
                    <a:pt x="5566" y="367"/>
                    <a:pt x="5538" y="357"/>
                    <a:pt x="5487" y="357"/>
                  </a:cubicBezTo>
                  <a:cubicBezTo>
                    <a:pt x="5290" y="357"/>
                    <a:pt x="5243" y="581"/>
                    <a:pt x="5243" y="707"/>
                  </a:cubicBezTo>
                  <a:close/>
                  <a:moveTo>
                    <a:pt x="5817" y="687"/>
                  </a:moveTo>
                  <a:cubicBezTo>
                    <a:pt x="5817" y="509"/>
                    <a:pt x="5900" y="304"/>
                    <a:pt x="6108" y="304"/>
                  </a:cubicBezTo>
                  <a:cubicBezTo>
                    <a:pt x="6202" y="304"/>
                    <a:pt x="6256" y="354"/>
                    <a:pt x="6256" y="436"/>
                  </a:cubicBezTo>
                  <a:cubicBezTo>
                    <a:pt x="6256" y="605"/>
                    <a:pt x="6027" y="671"/>
                    <a:pt x="5879" y="688"/>
                  </a:cubicBezTo>
                  <a:cubicBezTo>
                    <a:pt x="5879" y="751"/>
                    <a:pt x="5879" y="892"/>
                    <a:pt x="6036" y="892"/>
                  </a:cubicBezTo>
                  <a:cubicBezTo>
                    <a:pt x="6099" y="892"/>
                    <a:pt x="6160" y="863"/>
                    <a:pt x="6209" y="835"/>
                  </a:cubicBezTo>
                  <a:cubicBezTo>
                    <a:pt x="6204" y="897"/>
                    <a:pt x="6204" y="897"/>
                    <a:pt x="6204" y="897"/>
                  </a:cubicBezTo>
                  <a:cubicBezTo>
                    <a:pt x="6171" y="916"/>
                    <a:pt x="6110" y="945"/>
                    <a:pt x="6028" y="945"/>
                  </a:cubicBezTo>
                  <a:cubicBezTo>
                    <a:pt x="5864" y="945"/>
                    <a:pt x="5817" y="838"/>
                    <a:pt x="5817" y="687"/>
                  </a:cubicBezTo>
                  <a:close/>
                  <a:moveTo>
                    <a:pt x="5879" y="635"/>
                  </a:moveTo>
                  <a:cubicBezTo>
                    <a:pt x="6051" y="621"/>
                    <a:pt x="6194" y="549"/>
                    <a:pt x="6194" y="441"/>
                  </a:cubicBezTo>
                  <a:cubicBezTo>
                    <a:pt x="6194" y="407"/>
                    <a:pt x="6176" y="357"/>
                    <a:pt x="6096" y="357"/>
                  </a:cubicBezTo>
                  <a:cubicBezTo>
                    <a:pt x="5970" y="357"/>
                    <a:pt x="5891" y="479"/>
                    <a:pt x="5879" y="635"/>
                  </a:cubicBezTo>
                  <a:close/>
                  <a:moveTo>
                    <a:pt x="6436" y="610"/>
                  </a:moveTo>
                  <a:cubicBezTo>
                    <a:pt x="6424" y="771"/>
                    <a:pt x="6411" y="883"/>
                    <a:pt x="6406" y="933"/>
                  </a:cubicBezTo>
                  <a:cubicBezTo>
                    <a:pt x="6464" y="933"/>
                    <a:pt x="6464" y="933"/>
                    <a:pt x="6464" y="933"/>
                  </a:cubicBezTo>
                  <a:cubicBezTo>
                    <a:pt x="6477" y="801"/>
                    <a:pt x="6513" y="361"/>
                    <a:pt x="6714" y="361"/>
                  </a:cubicBezTo>
                  <a:cubicBezTo>
                    <a:pt x="6732" y="361"/>
                    <a:pt x="6744" y="364"/>
                    <a:pt x="6755" y="366"/>
                  </a:cubicBezTo>
                  <a:cubicBezTo>
                    <a:pt x="6765" y="310"/>
                    <a:pt x="6765" y="310"/>
                    <a:pt x="6765" y="310"/>
                  </a:cubicBezTo>
                  <a:cubicBezTo>
                    <a:pt x="6753" y="306"/>
                    <a:pt x="6735" y="304"/>
                    <a:pt x="6719" y="304"/>
                  </a:cubicBezTo>
                  <a:cubicBezTo>
                    <a:pt x="6564" y="304"/>
                    <a:pt x="6524" y="461"/>
                    <a:pt x="6496" y="553"/>
                  </a:cubicBezTo>
                  <a:cubicBezTo>
                    <a:pt x="6490" y="574"/>
                    <a:pt x="6488" y="595"/>
                    <a:pt x="6482" y="616"/>
                  </a:cubicBezTo>
                  <a:cubicBezTo>
                    <a:pt x="6479" y="616"/>
                    <a:pt x="6479" y="616"/>
                    <a:pt x="6479" y="616"/>
                  </a:cubicBezTo>
                  <a:cubicBezTo>
                    <a:pt x="6488" y="571"/>
                    <a:pt x="6495" y="526"/>
                    <a:pt x="6500" y="481"/>
                  </a:cubicBezTo>
                  <a:cubicBezTo>
                    <a:pt x="6516" y="316"/>
                    <a:pt x="6516" y="316"/>
                    <a:pt x="6516" y="316"/>
                  </a:cubicBezTo>
                  <a:cubicBezTo>
                    <a:pt x="6359" y="316"/>
                    <a:pt x="6359" y="316"/>
                    <a:pt x="6359" y="316"/>
                  </a:cubicBezTo>
                  <a:cubicBezTo>
                    <a:pt x="6354" y="369"/>
                    <a:pt x="6354" y="369"/>
                    <a:pt x="6354" y="369"/>
                  </a:cubicBezTo>
                  <a:cubicBezTo>
                    <a:pt x="6455" y="369"/>
                    <a:pt x="6455" y="369"/>
                    <a:pt x="6455" y="369"/>
                  </a:cubicBezTo>
                  <a:lnTo>
                    <a:pt x="6436" y="610"/>
                  </a:lnTo>
                  <a:close/>
                  <a:moveTo>
                    <a:pt x="4640" y="687"/>
                  </a:moveTo>
                  <a:cubicBezTo>
                    <a:pt x="4640" y="509"/>
                    <a:pt x="4722" y="304"/>
                    <a:pt x="4931" y="304"/>
                  </a:cubicBezTo>
                  <a:cubicBezTo>
                    <a:pt x="5025" y="304"/>
                    <a:pt x="5079" y="354"/>
                    <a:pt x="5079" y="436"/>
                  </a:cubicBezTo>
                  <a:cubicBezTo>
                    <a:pt x="5079" y="605"/>
                    <a:pt x="4850" y="671"/>
                    <a:pt x="4702" y="688"/>
                  </a:cubicBezTo>
                  <a:cubicBezTo>
                    <a:pt x="4702" y="751"/>
                    <a:pt x="4702" y="892"/>
                    <a:pt x="4859" y="892"/>
                  </a:cubicBezTo>
                  <a:cubicBezTo>
                    <a:pt x="4922" y="892"/>
                    <a:pt x="4983" y="863"/>
                    <a:pt x="5032" y="835"/>
                  </a:cubicBezTo>
                  <a:cubicBezTo>
                    <a:pt x="5027" y="897"/>
                    <a:pt x="5027" y="897"/>
                    <a:pt x="5027" y="897"/>
                  </a:cubicBezTo>
                  <a:cubicBezTo>
                    <a:pt x="4994" y="916"/>
                    <a:pt x="4932" y="945"/>
                    <a:pt x="4851" y="945"/>
                  </a:cubicBezTo>
                  <a:cubicBezTo>
                    <a:pt x="4686" y="945"/>
                    <a:pt x="4640" y="838"/>
                    <a:pt x="4640" y="687"/>
                  </a:cubicBezTo>
                  <a:close/>
                  <a:moveTo>
                    <a:pt x="4702" y="635"/>
                  </a:moveTo>
                  <a:cubicBezTo>
                    <a:pt x="4874" y="621"/>
                    <a:pt x="5016" y="549"/>
                    <a:pt x="5016" y="441"/>
                  </a:cubicBezTo>
                  <a:cubicBezTo>
                    <a:pt x="5016" y="407"/>
                    <a:pt x="4998" y="357"/>
                    <a:pt x="4919" y="357"/>
                  </a:cubicBezTo>
                  <a:cubicBezTo>
                    <a:pt x="4793" y="357"/>
                    <a:pt x="4714" y="479"/>
                    <a:pt x="4702" y="635"/>
                  </a:cubicBezTo>
                  <a:close/>
                  <a:moveTo>
                    <a:pt x="5766" y="2122"/>
                  </a:moveTo>
                  <a:cubicBezTo>
                    <a:pt x="5766" y="1914"/>
                    <a:pt x="5854" y="1704"/>
                    <a:pt x="6084" y="1704"/>
                  </a:cubicBezTo>
                  <a:cubicBezTo>
                    <a:pt x="6132" y="1704"/>
                    <a:pt x="6177" y="1717"/>
                    <a:pt x="6201" y="1727"/>
                  </a:cubicBezTo>
                  <a:cubicBezTo>
                    <a:pt x="6235" y="1727"/>
                    <a:pt x="6235" y="1727"/>
                    <a:pt x="6235" y="1727"/>
                  </a:cubicBezTo>
                  <a:cubicBezTo>
                    <a:pt x="6227" y="1769"/>
                    <a:pt x="6219" y="1839"/>
                    <a:pt x="6211" y="1925"/>
                  </a:cubicBezTo>
                  <a:cubicBezTo>
                    <a:pt x="6183" y="2280"/>
                    <a:pt x="6183" y="2280"/>
                    <a:pt x="6183" y="2280"/>
                  </a:cubicBezTo>
                  <a:cubicBezTo>
                    <a:pt x="6281" y="2280"/>
                    <a:pt x="6281" y="2280"/>
                    <a:pt x="6281" y="2280"/>
                  </a:cubicBezTo>
                  <a:cubicBezTo>
                    <a:pt x="6276" y="2333"/>
                    <a:pt x="6276" y="2333"/>
                    <a:pt x="6276" y="2333"/>
                  </a:cubicBezTo>
                  <a:cubicBezTo>
                    <a:pt x="6120" y="2333"/>
                    <a:pt x="6120" y="2333"/>
                    <a:pt x="6120" y="2333"/>
                  </a:cubicBezTo>
                  <a:cubicBezTo>
                    <a:pt x="6150" y="2059"/>
                    <a:pt x="6150" y="2059"/>
                    <a:pt x="6150" y="2059"/>
                  </a:cubicBezTo>
                  <a:cubicBezTo>
                    <a:pt x="6153" y="2037"/>
                    <a:pt x="6159" y="2015"/>
                    <a:pt x="6163" y="1992"/>
                  </a:cubicBezTo>
                  <a:cubicBezTo>
                    <a:pt x="6161" y="1992"/>
                    <a:pt x="6161" y="1992"/>
                    <a:pt x="6161" y="1992"/>
                  </a:cubicBezTo>
                  <a:cubicBezTo>
                    <a:pt x="6155" y="2015"/>
                    <a:pt x="6150" y="2038"/>
                    <a:pt x="6143" y="2059"/>
                  </a:cubicBezTo>
                  <a:cubicBezTo>
                    <a:pt x="6105" y="2178"/>
                    <a:pt x="6025" y="2345"/>
                    <a:pt x="5899" y="2345"/>
                  </a:cubicBezTo>
                  <a:cubicBezTo>
                    <a:pt x="5790" y="2345"/>
                    <a:pt x="5766" y="2225"/>
                    <a:pt x="5766" y="2122"/>
                  </a:cubicBezTo>
                  <a:close/>
                  <a:moveTo>
                    <a:pt x="5829" y="2121"/>
                  </a:moveTo>
                  <a:cubicBezTo>
                    <a:pt x="5829" y="2233"/>
                    <a:pt x="5857" y="2287"/>
                    <a:pt x="5908" y="2287"/>
                  </a:cubicBezTo>
                  <a:cubicBezTo>
                    <a:pt x="5989" y="2287"/>
                    <a:pt x="6111" y="2149"/>
                    <a:pt x="6165" y="1812"/>
                  </a:cubicBezTo>
                  <a:cubicBezTo>
                    <a:pt x="6171" y="1775"/>
                    <a:pt x="6171" y="1775"/>
                    <a:pt x="6171" y="1775"/>
                  </a:cubicBezTo>
                  <a:cubicBezTo>
                    <a:pt x="6147" y="1765"/>
                    <a:pt x="6111" y="1752"/>
                    <a:pt x="6070" y="1752"/>
                  </a:cubicBezTo>
                  <a:cubicBezTo>
                    <a:pt x="5988" y="1752"/>
                    <a:pt x="5926" y="1799"/>
                    <a:pt x="5889" y="1860"/>
                  </a:cubicBezTo>
                  <a:cubicBezTo>
                    <a:pt x="5849" y="1929"/>
                    <a:pt x="5829" y="2008"/>
                    <a:pt x="5829" y="2121"/>
                  </a:cubicBezTo>
                  <a:close/>
                  <a:moveTo>
                    <a:pt x="1294" y="1463"/>
                  </a:moveTo>
                  <a:cubicBezTo>
                    <a:pt x="1294" y="1489"/>
                    <a:pt x="1312" y="1513"/>
                    <a:pt x="1342" y="1513"/>
                  </a:cubicBezTo>
                  <a:cubicBezTo>
                    <a:pt x="1377" y="1513"/>
                    <a:pt x="1400" y="1489"/>
                    <a:pt x="1400" y="1455"/>
                  </a:cubicBezTo>
                  <a:cubicBezTo>
                    <a:pt x="1400" y="1423"/>
                    <a:pt x="1380" y="1401"/>
                    <a:pt x="1350" y="1401"/>
                  </a:cubicBezTo>
                  <a:cubicBezTo>
                    <a:pt x="1322" y="1401"/>
                    <a:pt x="1294" y="1422"/>
                    <a:pt x="1294" y="1463"/>
                  </a:cubicBezTo>
                  <a:close/>
                  <a:moveTo>
                    <a:pt x="1056" y="1875"/>
                  </a:moveTo>
                  <a:cubicBezTo>
                    <a:pt x="1056" y="1732"/>
                    <a:pt x="1056" y="1732"/>
                    <a:pt x="1056" y="1732"/>
                  </a:cubicBezTo>
                  <a:cubicBezTo>
                    <a:pt x="1012" y="1717"/>
                    <a:pt x="952" y="1704"/>
                    <a:pt x="900" y="1704"/>
                  </a:cubicBezTo>
                  <a:cubicBezTo>
                    <a:pt x="762" y="1704"/>
                    <a:pt x="676" y="1768"/>
                    <a:pt x="676" y="1877"/>
                  </a:cubicBezTo>
                  <a:cubicBezTo>
                    <a:pt x="676" y="1975"/>
                    <a:pt x="734" y="1998"/>
                    <a:pt x="873" y="2053"/>
                  </a:cubicBezTo>
                  <a:cubicBezTo>
                    <a:pt x="966" y="2091"/>
                    <a:pt x="994" y="2117"/>
                    <a:pt x="994" y="2172"/>
                  </a:cubicBezTo>
                  <a:cubicBezTo>
                    <a:pt x="994" y="2247"/>
                    <a:pt x="935" y="2292"/>
                    <a:pt x="830" y="2292"/>
                  </a:cubicBezTo>
                  <a:cubicBezTo>
                    <a:pt x="777" y="2292"/>
                    <a:pt x="722" y="2275"/>
                    <a:pt x="708" y="2266"/>
                  </a:cubicBezTo>
                  <a:cubicBezTo>
                    <a:pt x="708" y="2160"/>
                    <a:pt x="708" y="2160"/>
                    <a:pt x="708" y="2160"/>
                  </a:cubicBezTo>
                  <a:cubicBezTo>
                    <a:pt x="651" y="2160"/>
                    <a:pt x="651" y="2160"/>
                    <a:pt x="651" y="2160"/>
                  </a:cubicBezTo>
                  <a:cubicBezTo>
                    <a:pt x="651" y="2309"/>
                    <a:pt x="651" y="2309"/>
                    <a:pt x="651" y="2309"/>
                  </a:cubicBezTo>
                  <a:cubicBezTo>
                    <a:pt x="676" y="2321"/>
                    <a:pt x="742" y="2345"/>
                    <a:pt x="831" y="2345"/>
                  </a:cubicBezTo>
                  <a:cubicBezTo>
                    <a:pt x="987" y="2345"/>
                    <a:pt x="1056" y="2260"/>
                    <a:pt x="1056" y="2163"/>
                  </a:cubicBezTo>
                  <a:cubicBezTo>
                    <a:pt x="1056" y="2057"/>
                    <a:pt x="971" y="2025"/>
                    <a:pt x="862" y="1983"/>
                  </a:cubicBezTo>
                  <a:cubicBezTo>
                    <a:pt x="780" y="1951"/>
                    <a:pt x="738" y="1927"/>
                    <a:pt x="738" y="1872"/>
                  </a:cubicBezTo>
                  <a:cubicBezTo>
                    <a:pt x="738" y="1783"/>
                    <a:pt x="818" y="1752"/>
                    <a:pt x="894" y="1752"/>
                  </a:cubicBezTo>
                  <a:cubicBezTo>
                    <a:pt x="941" y="1752"/>
                    <a:pt x="971" y="1761"/>
                    <a:pt x="999" y="1770"/>
                  </a:cubicBezTo>
                  <a:cubicBezTo>
                    <a:pt x="999" y="1875"/>
                    <a:pt x="999" y="1875"/>
                    <a:pt x="999" y="1875"/>
                  </a:cubicBezTo>
                  <a:lnTo>
                    <a:pt x="1056" y="1875"/>
                  </a:lnTo>
                  <a:close/>
                  <a:moveTo>
                    <a:pt x="1250" y="2333"/>
                  </a:moveTo>
                  <a:cubicBezTo>
                    <a:pt x="1409" y="2333"/>
                    <a:pt x="1409" y="2333"/>
                    <a:pt x="1409" y="2333"/>
                  </a:cubicBezTo>
                  <a:cubicBezTo>
                    <a:pt x="1414" y="2280"/>
                    <a:pt x="1414" y="2280"/>
                    <a:pt x="1414" y="2280"/>
                  </a:cubicBezTo>
                  <a:cubicBezTo>
                    <a:pt x="1312" y="2280"/>
                    <a:pt x="1312" y="2280"/>
                    <a:pt x="1312" y="2280"/>
                  </a:cubicBezTo>
                  <a:cubicBezTo>
                    <a:pt x="1362" y="1716"/>
                    <a:pt x="1362" y="1716"/>
                    <a:pt x="1362" y="1716"/>
                  </a:cubicBezTo>
                  <a:cubicBezTo>
                    <a:pt x="1203" y="1716"/>
                    <a:pt x="1203" y="1716"/>
                    <a:pt x="1203" y="1716"/>
                  </a:cubicBezTo>
                  <a:cubicBezTo>
                    <a:pt x="1198" y="1769"/>
                    <a:pt x="1198" y="1769"/>
                    <a:pt x="1198" y="1769"/>
                  </a:cubicBezTo>
                  <a:cubicBezTo>
                    <a:pt x="1300" y="1769"/>
                    <a:pt x="1300" y="1769"/>
                    <a:pt x="1300" y="1769"/>
                  </a:cubicBezTo>
                  <a:lnTo>
                    <a:pt x="1250" y="2333"/>
                  </a:lnTo>
                  <a:close/>
                  <a:moveTo>
                    <a:pt x="2096" y="2333"/>
                  </a:moveTo>
                  <a:cubicBezTo>
                    <a:pt x="2255" y="2333"/>
                    <a:pt x="2255" y="2333"/>
                    <a:pt x="2255" y="2333"/>
                  </a:cubicBezTo>
                  <a:cubicBezTo>
                    <a:pt x="2260" y="2280"/>
                    <a:pt x="2260" y="2280"/>
                    <a:pt x="2260" y="2280"/>
                  </a:cubicBezTo>
                  <a:cubicBezTo>
                    <a:pt x="2158" y="2280"/>
                    <a:pt x="2158" y="2280"/>
                    <a:pt x="2158" y="2280"/>
                  </a:cubicBezTo>
                  <a:cubicBezTo>
                    <a:pt x="2235" y="1410"/>
                    <a:pt x="2235" y="1410"/>
                    <a:pt x="2235" y="1410"/>
                  </a:cubicBezTo>
                  <a:cubicBezTo>
                    <a:pt x="2067" y="1410"/>
                    <a:pt x="2067" y="1410"/>
                    <a:pt x="2067" y="1410"/>
                  </a:cubicBezTo>
                  <a:cubicBezTo>
                    <a:pt x="2062" y="1463"/>
                    <a:pt x="2062" y="1463"/>
                    <a:pt x="2062" y="1463"/>
                  </a:cubicBezTo>
                  <a:cubicBezTo>
                    <a:pt x="2172" y="1463"/>
                    <a:pt x="2172" y="1463"/>
                    <a:pt x="2172" y="1463"/>
                  </a:cubicBezTo>
                  <a:lnTo>
                    <a:pt x="2096" y="2333"/>
                  </a:lnTo>
                  <a:close/>
                  <a:moveTo>
                    <a:pt x="4545" y="2333"/>
                  </a:moveTo>
                  <a:cubicBezTo>
                    <a:pt x="4550" y="2280"/>
                    <a:pt x="4550" y="2280"/>
                    <a:pt x="4550" y="2280"/>
                  </a:cubicBezTo>
                  <a:cubicBezTo>
                    <a:pt x="4450" y="2280"/>
                    <a:pt x="4450" y="2280"/>
                    <a:pt x="4450" y="2280"/>
                  </a:cubicBezTo>
                  <a:cubicBezTo>
                    <a:pt x="4466" y="2163"/>
                    <a:pt x="4496" y="1931"/>
                    <a:pt x="4496" y="1849"/>
                  </a:cubicBezTo>
                  <a:cubicBezTo>
                    <a:pt x="4496" y="1777"/>
                    <a:pt x="4479" y="1704"/>
                    <a:pt x="4392" y="1704"/>
                  </a:cubicBezTo>
                  <a:cubicBezTo>
                    <a:pt x="4239" y="1704"/>
                    <a:pt x="4148" y="1917"/>
                    <a:pt x="4119" y="2019"/>
                  </a:cubicBezTo>
                  <a:cubicBezTo>
                    <a:pt x="4114" y="2035"/>
                    <a:pt x="4110" y="2053"/>
                    <a:pt x="4106" y="2070"/>
                  </a:cubicBezTo>
                  <a:cubicBezTo>
                    <a:pt x="4103" y="2070"/>
                    <a:pt x="4103" y="2070"/>
                    <a:pt x="4103" y="2070"/>
                  </a:cubicBezTo>
                  <a:cubicBezTo>
                    <a:pt x="4110" y="2022"/>
                    <a:pt x="4119" y="1983"/>
                    <a:pt x="4125" y="1926"/>
                  </a:cubicBezTo>
                  <a:cubicBezTo>
                    <a:pt x="4149" y="1716"/>
                    <a:pt x="4149" y="1716"/>
                    <a:pt x="4149" y="1716"/>
                  </a:cubicBezTo>
                  <a:cubicBezTo>
                    <a:pt x="3981" y="1716"/>
                    <a:pt x="3981" y="1716"/>
                    <a:pt x="3981" y="1716"/>
                  </a:cubicBezTo>
                  <a:cubicBezTo>
                    <a:pt x="3976" y="1769"/>
                    <a:pt x="3976" y="1769"/>
                    <a:pt x="3976" y="1769"/>
                  </a:cubicBezTo>
                  <a:cubicBezTo>
                    <a:pt x="4085" y="1769"/>
                    <a:pt x="4085" y="1769"/>
                    <a:pt x="4085" y="1769"/>
                  </a:cubicBezTo>
                  <a:cubicBezTo>
                    <a:pt x="4059" y="2067"/>
                    <a:pt x="4059" y="2067"/>
                    <a:pt x="4059" y="2067"/>
                  </a:cubicBezTo>
                  <a:cubicBezTo>
                    <a:pt x="4050" y="2160"/>
                    <a:pt x="4040" y="2253"/>
                    <a:pt x="4029" y="2333"/>
                  </a:cubicBezTo>
                  <a:cubicBezTo>
                    <a:pt x="4086" y="2333"/>
                    <a:pt x="4086" y="2333"/>
                    <a:pt x="4086" y="2333"/>
                  </a:cubicBezTo>
                  <a:cubicBezTo>
                    <a:pt x="4145" y="1869"/>
                    <a:pt x="4312" y="1762"/>
                    <a:pt x="4378" y="1762"/>
                  </a:cubicBezTo>
                  <a:cubicBezTo>
                    <a:pt x="4428" y="1762"/>
                    <a:pt x="4438" y="1809"/>
                    <a:pt x="4438" y="1853"/>
                  </a:cubicBezTo>
                  <a:cubicBezTo>
                    <a:pt x="4438" y="1965"/>
                    <a:pt x="4400" y="2219"/>
                    <a:pt x="4383" y="2333"/>
                  </a:cubicBezTo>
                  <a:lnTo>
                    <a:pt x="4545" y="2333"/>
                  </a:lnTo>
                  <a:close/>
                  <a:moveTo>
                    <a:pt x="1527" y="2087"/>
                  </a:moveTo>
                  <a:cubicBezTo>
                    <a:pt x="1527" y="1909"/>
                    <a:pt x="1610" y="1704"/>
                    <a:pt x="1818" y="1704"/>
                  </a:cubicBezTo>
                  <a:cubicBezTo>
                    <a:pt x="1912" y="1704"/>
                    <a:pt x="1966" y="1755"/>
                    <a:pt x="1966" y="1836"/>
                  </a:cubicBezTo>
                  <a:cubicBezTo>
                    <a:pt x="1966" y="2005"/>
                    <a:pt x="1737" y="2071"/>
                    <a:pt x="1589" y="2088"/>
                  </a:cubicBezTo>
                  <a:cubicBezTo>
                    <a:pt x="1589" y="2152"/>
                    <a:pt x="1589" y="2292"/>
                    <a:pt x="1746" y="2292"/>
                  </a:cubicBezTo>
                  <a:cubicBezTo>
                    <a:pt x="1809" y="2292"/>
                    <a:pt x="1870" y="2263"/>
                    <a:pt x="1919" y="2236"/>
                  </a:cubicBezTo>
                  <a:cubicBezTo>
                    <a:pt x="1914" y="2297"/>
                    <a:pt x="1914" y="2297"/>
                    <a:pt x="1914" y="2297"/>
                  </a:cubicBezTo>
                  <a:cubicBezTo>
                    <a:pt x="1881" y="2316"/>
                    <a:pt x="1820" y="2345"/>
                    <a:pt x="1738" y="2345"/>
                  </a:cubicBezTo>
                  <a:cubicBezTo>
                    <a:pt x="1574" y="2345"/>
                    <a:pt x="1527" y="2238"/>
                    <a:pt x="1527" y="2087"/>
                  </a:cubicBezTo>
                  <a:close/>
                  <a:moveTo>
                    <a:pt x="1589" y="2035"/>
                  </a:moveTo>
                  <a:cubicBezTo>
                    <a:pt x="1761" y="2021"/>
                    <a:pt x="1904" y="1949"/>
                    <a:pt x="1904" y="1841"/>
                  </a:cubicBezTo>
                  <a:cubicBezTo>
                    <a:pt x="1904" y="1807"/>
                    <a:pt x="1886" y="1757"/>
                    <a:pt x="1806" y="1757"/>
                  </a:cubicBezTo>
                  <a:cubicBezTo>
                    <a:pt x="1680" y="1757"/>
                    <a:pt x="1601" y="1879"/>
                    <a:pt x="1589" y="2035"/>
                  </a:cubicBezTo>
                  <a:close/>
                  <a:moveTo>
                    <a:pt x="6795" y="2059"/>
                  </a:moveTo>
                  <a:cubicBezTo>
                    <a:pt x="6797" y="2037"/>
                    <a:pt x="6803" y="2015"/>
                    <a:pt x="6808" y="1992"/>
                  </a:cubicBezTo>
                  <a:cubicBezTo>
                    <a:pt x="6805" y="1992"/>
                    <a:pt x="6805" y="1992"/>
                    <a:pt x="6805" y="1992"/>
                  </a:cubicBezTo>
                  <a:cubicBezTo>
                    <a:pt x="6799" y="2015"/>
                    <a:pt x="6795" y="2038"/>
                    <a:pt x="6787" y="2059"/>
                  </a:cubicBezTo>
                  <a:cubicBezTo>
                    <a:pt x="6749" y="2178"/>
                    <a:pt x="6670" y="2345"/>
                    <a:pt x="6544" y="2345"/>
                  </a:cubicBezTo>
                  <a:cubicBezTo>
                    <a:pt x="6435" y="2345"/>
                    <a:pt x="6411" y="2225"/>
                    <a:pt x="6411" y="2122"/>
                  </a:cubicBezTo>
                  <a:cubicBezTo>
                    <a:pt x="6411" y="1914"/>
                    <a:pt x="6498" y="1704"/>
                    <a:pt x="6729" y="1704"/>
                  </a:cubicBezTo>
                  <a:cubicBezTo>
                    <a:pt x="6777" y="1704"/>
                    <a:pt x="6821" y="1717"/>
                    <a:pt x="6845" y="1727"/>
                  </a:cubicBezTo>
                  <a:cubicBezTo>
                    <a:pt x="6880" y="1727"/>
                    <a:pt x="6880" y="1727"/>
                    <a:pt x="6880" y="1727"/>
                  </a:cubicBezTo>
                  <a:cubicBezTo>
                    <a:pt x="6871" y="1769"/>
                    <a:pt x="6863" y="1839"/>
                    <a:pt x="6856" y="1925"/>
                  </a:cubicBezTo>
                  <a:cubicBezTo>
                    <a:pt x="6827" y="2280"/>
                    <a:pt x="6827" y="2280"/>
                    <a:pt x="6827" y="2280"/>
                  </a:cubicBezTo>
                  <a:cubicBezTo>
                    <a:pt x="6925" y="2280"/>
                    <a:pt x="6925" y="2280"/>
                    <a:pt x="6925" y="2280"/>
                  </a:cubicBezTo>
                  <a:cubicBezTo>
                    <a:pt x="6921" y="2333"/>
                    <a:pt x="6921" y="2333"/>
                    <a:pt x="6921" y="2333"/>
                  </a:cubicBezTo>
                  <a:cubicBezTo>
                    <a:pt x="6765" y="2333"/>
                    <a:pt x="6765" y="2333"/>
                    <a:pt x="6765" y="2333"/>
                  </a:cubicBezTo>
                  <a:lnTo>
                    <a:pt x="6795" y="2059"/>
                  </a:lnTo>
                  <a:close/>
                  <a:moveTo>
                    <a:pt x="6809" y="1812"/>
                  </a:moveTo>
                  <a:cubicBezTo>
                    <a:pt x="6815" y="1775"/>
                    <a:pt x="6815" y="1775"/>
                    <a:pt x="6815" y="1775"/>
                  </a:cubicBezTo>
                  <a:cubicBezTo>
                    <a:pt x="6791" y="1765"/>
                    <a:pt x="6755" y="1752"/>
                    <a:pt x="6714" y="1752"/>
                  </a:cubicBezTo>
                  <a:cubicBezTo>
                    <a:pt x="6633" y="1752"/>
                    <a:pt x="6570" y="1799"/>
                    <a:pt x="6533" y="1860"/>
                  </a:cubicBezTo>
                  <a:cubicBezTo>
                    <a:pt x="6493" y="1929"/>
                    <a:pt x="6473" y="2008"/>
                    <a:pt x="6473" y="2121"/>
                  </a:cubicBezTo>
                  <a:cubicBezTo>
                    <a:pt x="6473" y="2233"/>
                    <a:pt x="6502" y="2287"/>
                    <a:pt x="6552" y="2287"/>
                  </a:cubicBezTo>
                  <a:cubicBezTo>
                    <a:pt x="6634" y="2287"/>
                    <a:pt x="6755" y="2149"/>
                    <a:pt x="6809" y="1812"/>
                  </a:cubicBezTo>
                  <a:close/>
                  <a:moveTo>
                    <a:pt x="3357" y="2122"/>
                  </a:moveTo>
                  <a:cubicBezTo>
                    <a:pt x="3357" y="1914"/>
                    <a:pt x="3444" y="1704"/>
                    <a:pt x="3675" y="1704"/>
                  </a:cubicBezTo>
                  <a:cubicBezTo>
                    <a:pt x="3723" y="1704"/>
                    <a:pt x="3767" y="1717"/>
                    <a:pt x="3791" y="1727"/>
                  </a:cubicBezTo>
                  <a:cubicBezTo>
                    <a:pt x="3826" y="1727"/>
                    <a:pt x="3826" y="1727"/>
                    <a:pt x="3826" y="1727"/>
                  </a:cubicBezTo>
                  <a:cubicBezTo>
                    <a:pt x="3818" y="1769"/>
                    <a:pt x="3809" y="1839"/>
                    <a:pt x="3802" y="1925"/>
                  </a:cubicBezTo>
                  <a:cubicBezTo>
                    <a:pt x="3773" y="2280"/>
                    <a:pt x="3773" y="2280"/>
                    <a:pt x="3773" y="2280"/>
                  </a:cubicBezTo>
                  <a:cubicBezTo>
                    <a:pt x="3872" y="2280"/>
                    <a:pt x="3872" y="2280"/>
                    <a:pt x="3872" y="2280"/>
                  </a:cubicBezTo>
                  <a:cubicBezTo>
                    <a:pt x="3867" y="2333"/>
                    <a:pt x="3867" y="2333"/>
                    <a:pt x="3867" y="2333"/>
                  </a:cubicBezTo>
                  <a:cubicBezTo>
                    <a:pt x="3711" y="2333"/>
                    <a:pt x="3711" y="2333"/>
                    <a:pt x="3711" y="2333"/>
                  </a:cubicBezTo>
                  <a:cubicBezTo>
                    <a:pt x="3741" y="2059"/>
                    <a:pt x="3741" y="2059"/>
                    <a:pt x="3741" y="2059"/>
                  </a:cubicBezTo>
                  <a:cubicBezTo>
                    <a:pt x="3743" y="2037"/>
                    <a:pt x="3749" y="2015"/>
                    <a:pt x="3754" y="1992"/>
                  </a:cubicBezTo>
                  <a:cubicBezTo>
                    <a:pt x="3752" y="1992"/>
                    <a:pt x="3752" y="1992"/>
                    <a:pt x="3752" y="1992"/>
                  </a:cubicBezTo>
                  <a:cubicBezTo>
                    <a:pt x="3746" y="2015"/>
                    <a:pt x="3741" y="2038"/>
                    <a:pt x="3734" y="2059"/>
                  </a:cubicBezTo>
                  <a:cubicBezTo>
                    <a:pt x="3695" y="2178"/>
                    <a:pt x="3616" y="2345"/>
                    <a:pt x="3490" y="2345"/>
                  </a:cubicBezTo>
                  <a:cubicBezTo>
                    <a:pt x="3381" y="2345"/>
                    <a:pt x="3357" y="2225"/>
                    <a:pt x="3357" y="2122"/>
                  </a:cubicBezTo>
                  <a:close/>
                  <a:moveTo>
                    <a:pt x="3419" y="2121"/>
                  </a:moveTo>
                  <a:cubicBezTo>
                    <a:pt x="3419" y="2233"/>
                    <a:pt x="3448" y="2287"/>
                    <a:pt x="3498" y="2287"/>
                  </a:cubicBezTo>
                  <a:cubicBezTo>
                    <a:pt x="3580" y="2287"/>
                    <a:pt x="3701" y="2149"/>
                    <a:pt x="3755" y="1812"/>
                  </a:cubicBezTo>
                  <a:cubicBezTo>
                    <a:pt x="3761" y="1775"/>
                    <a:pt x="3761" y="1775"/>
                    <a:pt x="3761" y="1775"/>
                  </a:cubicBezTo>
                  <a:cubicBezTo>
                    <a:pt x="3737" y="1765"/>
                    <a:pt x="3701" y="1752"/>
                    <a:pt x="3660" y="1752"/>
                  </a:cubicBezTo>
                  <a:cubicBezTo>
                    <a:pt x="3579" y="1752"/>
                    <a:pt x="3516" y="1799"/>
                    <a:pt x="3479" y="1860"/>
                  </a:cubicBezTo>
                  <a:cubicBezTo>
                    <a:pt x="3440" y="1929"/>
                    <a:pt x="3419" y="2008"/>
                    <a:pt x="3419" y="2121"/>
                  </a:cubicBezTo>
                  <a:close/>
                  <a:moveTo>
                    <a:pt x="7212" y="2634"/>
                  </a:moveTo>
                  <a:cubicBezTo>
                    <a:pt x="7140" y="2634"/>
                    <a:pt x="7078" y="2610"/>
                    <a:pt x="7039" y="2592"/>
                  </a:cubicBezTo>
                  <a:cubicBezTo>
                    <a:pt x="7044" y="2529"/>
                    <a:pt x="7044" y="2529"/>
                    <a:pt x="7044" y="2529"/>
                  </a:cubicBezTo>
                  <a:cubicBezTo>
                    <a:pt x="7069" y="2545"/>
                    <a:pt x="7129" y="2581"/>
                    <a:pt x="7211" y="2581"/>
                  </a:cubicBezTo>
                  <a:cubicBezTo>
                    <a:pt x="7408" y="2581"/>
                    <a:pt x="7421" y="2427"/>
                    <a:pt x="7435" y="2257"/>
                  </a:cubicBezTo>
                  <a:cubicBezTo>
                    <a:pt x="7445" y="2158"/>
                    <a:pt x="7445" y="2158"/>
                    <a:pt x="7445" y="2158"/>
                  </a:cubicBezTo>
                  <a:cubicBezTo>
                    <a:pt x="7450" y="2100"/>
                    <a:pt x="7461" y="2043"/>
                    <a:pt x="7475" y="1980"/>
                  </a:cubicBezTo>
                  <a:cubicBezTo>
                    <a:pt x="7473" y="1980"/>
                    <a:pt x="7473" y="1980"/>
                    <a:pt x="7473" y="1980"/>
                  </a:cubicBezTo>
                  <a:cubicBezTo>
                    <a:pt x="7465" y="2001"/>
                    <a:pt x="7461" y="2021"/>
                    <a:pt x="7452" y="2040"/>
                  </a:cubicBezTo>
                  <a:cubicBezTo>
                    <a:pt x="7411" y="2141"/>
                    <a:pt x="7337" y="2340"/>
                    <a:pt x="7194" y="2340"/>
                  </a:cubicBezTo>
                  <a:cubicBezTo>
                    <a:pt x="7080" y="2340"/>
                    <a:pt x="7055" y="2211"/>
                    <a:pt x="7055" y="2121"/>
                  </a:cubicBezTo>
                  <a:cubicBezTo>
                    <a:pt x="7055" y="1999"/>
                    <a:pt x="7107" y="1704"/>
                    <a:pt x="7379" y="1704"/>
                  </a:cubicBezTo>
                  <a:cubicBezTo>
                    <a:pt x="7432" y="1704"/>
                    <a:pt x="7476" y="1716"/>
                    <a:pt x="7504" y="1727"/>
                  </a:cubicBezTo>
                  <a:cubicBezTo>
                    <a:pt x="7545" y="1727"/>
                    <a:pt x="7545" y="1727"/>
                    <a:pt x="7545" y="1727"/>
                  </a:cubicBezTo>
                  <a:cubicBezTo>
                    <a:pt x="7541" y="1747"/>
                    <a:pt x="7534" y="1789"/>
                    <a:pt x="7528" y="1859"/>
                  </a:cubicBezTo>
                  <a:cubicBezTo>
                    <a:pt x="7521" y="1942"/>
                    <a:pt x="7494" y="2317"/>
                    <a:pt x="7483" y="2382"/>
                  </a:cubicBezTo>
                  <a:cubicBezTo>
                    <a:pt x="7468" y="2476"/>
                    <a:pt x="7438" y="2634"/>
                    <a:pt x="7212" y="2634"/>
                  </a:cubicBezTo>
                  <a:close/>
                  <a:moveTo>
                    <a:pt x="7477" y="1774"/>
                  </a:moveTo>
                  <a:cubicBezTo>
                    <a:pt x="7451" y="1762"/>
                    <a:pt x="7416" y="1752"/>
                    <a:pt x="7381" y="1752"/>
                  </a:cubicBezTo>
                  <a:cubicBezTo>
                    <a:pt x="7186" y="1752"/>
                    <a:pt x="7117" y="1947"/>
                    <a:pt x="7117" y="2122"/>
                  </a:cubicBezTo>
                  <a:cubicBezTo>
                    <a:pt x="7117" y="2232"/>
                    <a:pt x="7152" y="2287"/>
                    <a:pt x="7203" y="2287"/>
                  </a:cubicBezTo>
                  <a:cubicBezTo>
                    <a:pt x="7313" y="2287"/>
                    <a:pt x="7438" y="2031"/>
                    <a:pt x="7465" y="1854"/>
                  </a:cubicBezTo>
                  <a:lnTo>
                    <a:pt x="7477" y="1774"/>
                  </a:lnTo>
                  <a:close/>
                  <a:moveTo>
                    <a:pt x="4880" y="2345"/>
                  </a:moveTo>
                  <a:cubicBezTo>
                    <a:pt x="4956" y="2345"/>
                    <a:pt x="5056" y="2272"/>
                    <a:pt x="5108" y="2140"/>
                  </a:cubicBezTo>
                  <a:cubicBezTo>
                    <a:pt x="5151" y="2028"/>
                    <a:pt x="5172" y="1912"/>
                    <a:pt x="5182" y="1798"/>
                  </a:cubicBezTo>
                  <a:cubicBezTo>
                    <a:pt x="5189" y="1716"/>
                    <a:pt x="5189" y="1716"/>
                    <a:pt x="5189" y="1716"/>
                  </a:cubicBezTo>
                  <a:cubicBezTo>
                    <a:pt x="5026" y="1716"/>
                    <a:pt x="5026" y="1716"/>
                    <a:pt x="5026" y="1716"/>
                  </a:cubicBezTo>
                  <a:cubicBezTo>
                    <a:pt x="5021" y="1769"/>
                    <a:pt x="5021" y="1769"/>
                    <a:pt x="5021" y="1769"/>
                  </a:cubicBezTo>
                  <a:cubicBezTo>
                    <a:pt x="5127" y="1769"/>
                    <a:pt x="5127" y="1769"/>
                    <a:pt x="5127" y="1769"/>
                  </a:cubicBezTo>
                  <a:cubicBezTo>
                    <a:pt x="5120" y="1834"/>
                    <a:pt x="5120" y="1834"/>
                    <a:pt x="5120" y="1834"/>
                  </a:cubicBezTo>
                  <a:cubicBezTo>
                    <a:pt x="5100" y="2009"/>
                    <a:pt x="5061" y="2122"/>
                    <a:pt x="5016" y="2191"/>
                  </a:cubicBezTo>
                  <a:cubicBezTo>
                    <a:pt x="4972" y="2261"/>
                    <a:pt x="4925" y="2287"/>
                    <a:pt x="4886" y="2287"/>
                  </a:cubicBezTo>
                  <a:cubicBezTo>
                    <a:pt x="4817" y="2287"/>
                    <a:pt x="4796" y="2213"/>
                    <a:pt x="4796" y="2019"/>
                  </a:cubicBezTo>
                  <a:cubicBezTo>
                    <a:pt x="4796" y="1906"/>
                    <a:pt x="4809" y="1789"/>
                    <a:pt x="4811" y="1716"/>
                  </a:cubicBezTo>
                  <a:cubicBezTo>
                    <a:pt x="4648" y="1716"/>
                    <a:pt x="4648" y="1716"/>
                    <a:pt x="4648" y="1716"/>
                  </a:cubicBezTo>
                  <a:cubicBezTo>
                    <a:pt x="4643" y="1769"/>
                    <a:pt x="4643" y="1769"/>
                    <a:pt x="4643" y="1769"/>
                  </a:cubicBezTo>
                  <a:cubicBezTo>
                    <a:pt x="4748" y="1769"/>
                    <a:pt x="4748" y="1769"/>
                    <a:pt x="4748" y="1769"/>
                  </a:cubicBezTo>
                  <a:cubicBezTo>
                    <a:pt x="4743" y="1855"/>
                    <a:pt x="4738" y="1942"/>
                    <a:pt x="4738" y="2011"/>
                  </a:cubicBezTo>
                  <a:cubicBezTo>
                    <a:pt x="4738" y="2181"/>
                    <a:pt x="4738" y="2345"/>
                    <a:pt x="4880" y="2345"/>
                  </a:cubicBezTo>
                  <a:close/>
                  <a:moveTo>
                    <a:pt x="5733" y="1767"/>
                  </a:moveTo>
                  <a:cubicBezTo>
                    <a:pt x="5742" y="1710"/>
                    <a:pt x="5742" y="1710"/>
                    <a:pt x="5742" y="1710"/>
                  </a:cubicBezTo>
                  <a:cubicBezTo>
                    <a:pt x="5730" y="1707"/>
                    <a:pt x="5712" y="1704"/>
                    <a:pt x="5697" y="1704"/>
                  </a:cubicBezTo>
                  <a:cubicBezTo>
                    <a:pt x="5542" y="1704"/>
                    <a:pt x="5501" y="1861"/>
                    <a:pt x="5474" y="1954"/>
                  </a:cubicBezTo>
                  <a:cubicBezTo>
                    <a:pt x="5468" y="1974"/>
                    <a:pt x="5465" y="1996"/>
                    <a:pt x="5459" y="2016"/>
                  </a:cubicBezTo>
                  <a:cubicBezTo>
                    <a:pt x="5457" y="2016"/>
                    <a:pt x="5457" y="2016"/>
                    <a:pt x="5457" y="2016"/>
                  </a:cubicBezTo>
                  <a:cubicBezTo>
                    <a:pt x="5465" y="1972"/>
                    <a:pt x="5472" y="1926"/>
                    <a:pt x="5477" y="1882"/>
                  </a:cubicBezTo>
                  <a:cubicBezTo>
                    <a:pt x="5494" y="1716"/>
                    <a:pt x="5494" y="1716"/>
                    <a:pt x="5494" y="1716"/>
                  </a:cubicBezTo>
                  <a:cubicBezTo>
                    <a:pt x="5337" y="1716"/>
                    <a:pt x="5337" y="1716"/>
                    <a:pt x="5337" y="1716"/>
                  </a:cubicBezTo>
                  <a:cubicBezTo>
                    <a:pt x="5332" y="1769"/>
                    <a:pt x="5332" y="1769"/>
                    <a:pt x="5332" y="1769"/>
                  </a:cubicBezTo>
                  <a:cubicBezTo>
                    <a:pt x="5433" y="1769"/>
                    <a:pt x="5433" y="1769"/>
                    <a:pt x="5433" y="1769"/>
                  </a:cubicBezTo>
                  <a:cubicBezTo>
                    <a:pt x="5414" y="2010"/>
                    <a:pt x="5414" y="2010"/>
                    <a:pt x="5414" y="2010"/>
                  </a:cubicBezTo>
                  <a:cubicBezTo>
                    <a:pt x="5402" y="2171"/>
                    <a:pt x="5388" y="2284"/>
                    <a:pt x="5384" y="2333"/>
                  </a:cubicBezTo>
                  <a:cubicBezTo>
                    <a:pt x="5441" y="2333"/>
                    <a:pt x="5441" y="2333"/>
                    <a:pt x="5441" y="2333"/>
                  </a:cubicBezTo>
                  <a:cubicBezTo>
                    <a:pt x="5454" y="2201"/>
                    <a:pt x="5490" y="1762"/>
                    <a:pt x="5692" y="1762"/>
                  </a:cubicBezTo>
                  <a:cubicBezTo>
                    <a:pt x="5710" y="1762"/>
                    <a:pt x="5722" y="1764"/>
                    <a:pt x="5733" y="1767"/>
                  </a:cubicBezTo>
                  <a:close/>
                  <a:moveTo>
                    <a:pt x="7767" y="2069"/>
                  </a:moveTo>
                  <a:cubicBezTo>
                    <a:pt x="7764" y="2103"/>
                    <a:pt x="7758" y="2166"/>
                    <a:pt x="7758" y="2207"/>
                  </a:cubicBezTo>
                  <a:cubicBezTo>
                    <a:pt x="7758" y="2274"/>
                    <a:pt x="7774" y="2345"/>
                    <a:pt x="7881" y="2345"/>
                  </a:cubicBezTo>
                  <a:cubicBezTo>
                    <a:pt x="7938" y="2345"/>
                    <a:pt x="7985" y="2326"/>
                    <a:pt x="8015" y="2310"/>
                  </a:cubicBezTo>
                  <a:cubicBezTo>
                    <a:pt x="8019" y="2254"/>
                    <a:pt x="8019" y="2254"/>
                    <a:pt x="8019" y="2254"/>
                  </a:cubicBezTo>
                  <a:cubicBezTo>
                    <a:pt x="7986" y="2274"/>
                    <a:pt x="7942" y="2292"/>
                    <a:pt x="7893" y="2292"/>
                  </a:cubicBezTo>
                  <a:cubicBezTo>
                    <a:pt x="7833" y="2292"/>
                    <a:pt x="7816" y="2251"/>
                    <a:pt x="7816" y="2194"/>
                  </a:cubicBezTo>
                  <a:cubicBezTo>
                    <a:pt x="7816" y="2167"/>
                    <a:pt x="7823" y="2087"/>
                    <a:pt x="7825" y="2057"/>
                  </a:cubicBezTo>
                  <a:cubicBezTo>
                    <a:pt x="7851" y="1769"/>
                    <a:pt x="7851" y="1769"/>
                    <a:pt x="7851" y="1769"/>
                  </a:cubicBezTo>
                  <a:cubicBezTo>
                    <a:pt x="8035" y="1769"/>
                    <a:pt x="8035" y="1769"/>
                    <a:pt x="8035" y="1769"/>
                  </a:cubicBezTo>
                  <a:cubicBezTo>
                    <a:pt x="8040" y="1716"/>
                    <a:pt x="8040" y="1716"/>
                    <a:pt x="8040" y="1716"/>
                  </a:cubicBezTo>
                  <a:cubicBezTo>
                    <a:pt x="7855" y="1716"/>
                    <a:pt x="7855" y="1716"/>
                    <a:pt x="7855" y="1716"/>
                  </a:cubicBezTo>
                  <a:cubicBezTo>
                    <a:pt x="7870" y="1553"/>
                    <a:pt x="7870" y="1553"/>
                    <a:pt x="7870" y="1553"/>
                  </a:cubicBezTo>
                  <a:cubicBezTo>
                    <a:pt x="7812" y="1553"/>
                    <a:pt x="7812" y="1553"/>
                    <a:pt x="7812" y="1553"/>
                  </a:cubicBezTo>
                  <a:cubicBezTo>
                    <a:pt x="7798" y="1716"/>
                    <a:pt x="7798" y="1716"/>
                    <a:pt x="7798" y="1716"/>
                  </a:cubicBezTo>
                  <a:cubicBezTo>
                    <a:pt x="7692" y="1716"/>
                    <a:pt x="7692" y="1716"/>
                    <a:pt x="7692" y="1716"/>
                  </a:cubicBezTo>
                  <a:cubicBezTo>
                    <a:pt x="7687" y="1769"/>
                    <a:pt x="7687" y="1769"/>
                    <a:pt x="7687" y="1769"/>
                  </a:cubicBezTo>
                  <a:cubicBezTo>
                    <a:pt x="7793" y="1769"/>
                    <a:pt x="7793" y="1769"/>
                    <a:pt x="7793" y="1769"/>
                  </a:cubicBezTo>
                  <a:lnTo>
                    <a:pt x="7767" y="2069"/>
                  </a:lnTo>
                  <a:close/>
                  <a:moveTo>
                    <a:pt x="8094" y="2479"/>
                  </a:moveTo>
                  <a:cubicBezTo>
                    <a:pt x="8115" y="2517"/>
                    <a:pt x="8115" y="2517"/>
                    <a:pt x="8115" y="2517"/>
                  </a:cubicBezTo>
                  <a:cubicBezTo>
                    <a:pt x="8187" y="2485"/>
                    <a:pt x="8274" y="2436"/>
                    <a:pt x="8274" y="2321"/>
                  </a:cubicBezTo>
                  <a:cubicBezTo>
                    <a:pt x="8274" y="2267"/>
                    <a:pt x="8251" y="2232"/>
                    <a:pt x="8209" y="2232"/>
                  </a:cubicBezTo>
                  <a:cubicBezTo>
                    <a:pt x="8187" y="2232"/>
                    <a:pt x="8158" y="2245"/>
                    <a:pt x="8158" y="2280"/>
                  </a:cubicBezTo>
                  <a:cubicBezTo>
                    <a:pt x="8158" y="2325"/>
                    <a:pt x="8195" y="2326"/>
                    <a:pt x="8195" y="2371"/>
                  </a:cubicBezTo>
                  <a:cubicBezTo>
                    <a:pt x="8195" y="2429"/>
                    <a:pt x="8143" y="2459"/>
                    <a:pt x="8094" y="2479"/>
                  </a:cubicBezTo>
                  <a:close/>
                  <a:moveTo>
                    <a:pt x="3096" y="2059"/>
                  </a:moveTo>
                  <a:cubicBezTo>
                    <a:pt x="3099" y="2037"/>
                    <a:pt x="3105" y="2015"/>
                    <a:pt x="3110" y="1992"/>
                  </a:cubicBezTo>
                  <a:cubicBezTo>
                    <a:pt x="3107" y="1992"/>
                    <a:pt x="3107" y="1992"/>
                    <a:pt x="3107" y="1992"/>
                  </a:cubicBezTo>
                  <a:cubicBezTo>
                    <a:pt x="3101" y="2015"/>
                    <a:pt x="3096" y="2038"/>
                    <a:pt x="3089" y="2059"/>
                  </a:cubicBezTo>
                  <a:cubicBezTo>
                    <a:pt x="3051" y="2178"/>
                    <a:pt x="2972" y="2345"/>
                    <a:pt x="2846" y="2345"/>
                  </a:cubicBezTo>
                  <a:cubicBezTo>
                    <a:pt x="2736" y="2345"/>
                    <a:pt x="2712" y="2225"/>
                    <a:pt x="2712" y="2122"/>
                  </a:cubicBezTo>
                  <a:cubicBezTo>
                    <a:pt x="2712" y="1914"/>
                    <a:pt x="2800" y="1704"/>
                    <a:pt x="3030" y="1704"/>
                  </a:cubicBezTo>
                  <a:cubicBezTo>
                    <a:pt x="3078" y="1704"/>
                    <a:pt x="3123" y="1717"/>
                    <a:pt x="3147" y="1727"/>
                  </a:cubicBezTo>
                  <a:cubicBezTo>
                    <a:pt x="3182" y="1727"/>
                    <a:pt x="3182" y="1727"/>
                    <a:pt x="3182" y="1727"/>
                  </a:cubicBezTo>
                  <a:cubicBezTo>
                    <a:pt x="3173" y="1769"/>
                    <a:pt x="3165" y="1839"/>
                    <a:pt x="3158" y="1925"/>
                  </a:cubicBezTo>
                  <a:cubicBezTo>
                    <a:pt x="3129" y="2280"/>
                    <a:pt x="3129" y="2280"/>
                    <a:pt x="3129" y="2280"/>
                  </a:cubicBezTo>
                  <a:cubicBezTo>
                    <a:pt x="3227" y="2280"/>
                    <a:pt x="3227" y="2280"/>
                    <a:pt x="3227" y="2280"/>
                  </a:cubicBezTo>
                  <a:cubicBezTo>
                    <a:pt x="3222" y="2333"/>
                    <a:pt x="3222" y="2333"/>
                    <a:pt x="3222" y="2333"/>
                  </a:cubicBezTo>
                  <a:cubicBezTo>
                    <a:pt x="3066" y="2333"/>
                    <a:pt x="3066" y="2333"/>
                    <a:pt x="3066" y="2333"/>
                  </a:cubicBezTo>
                  <a:lnTo>
                    <a:pt x="3096" y="2059"/>
                  </a:lnTo>
                  <a:close/>
                  <a:moveTo>
                    <a:pt x="3111" y="1812"/>
                  </a:moveTo>
                  <a:cubicBezTo>
                    <a:pt x="3117" y="1775"/>
                    <a:pt x="3117" y="1775"/>
                    <a:pt x="3117" y="1775"/>
                  </a:cubicBezTo>
                  <a:cubicBezTo>
                    <a:pt x="3093" y="1765"/>
                    <a:pt x="3057" y="1752"/>
                    <a:pt x="3016" y="1752"/>
                  </a:cubicBezTo>
                  <a:cubicBezTo>
                    <a:pt x="2934" y="1752"/>
                    <a:pt x="2872" y="1799"/>
                    <a:pt x="2835" y="1860"/>
                  </a:cubicBezTo>
                  <a:cubicBezTo>
                    <a:pt x="2795" y="1929"/>
                    <a:pt x="2775" y="2008"/>
                    <a:pt x="2775" y="2121"/>
                  </a:cubicBezTo>
                  <a:cubicBezTo>
                    <a:pt x="2775" y="2233"/>
                    <a:pt x="2804" y="2287"/>
                    <a:pt x="2854" y="2287"/>
                  </a:cubicBezTo>
                  <a:cubicBezTo>
                    <a:pt x="2936" y="2287"/>
                    <a:pt x="3057" y="2149"/>
                    <a:pt x="3111" y="1812"/>
                  </a:cubicBezTo>
                  <a:close/>
                  <a:moveTo>
                    <a:pt x="470" y="1925"/>
                  </a:moveTo>
                  <a:cubicBezTo>
                    <a:pt x="441" y="2280"/>
                    <a:pt x="441" y="2280"/>
                    <a:pt x="441" y="2280"/>
                  </a:cubicBezTo>
                  <a:cubicBezTo>
                    <a:pt x="539" y="2280"/>
                    <a:pt x="539" y="2280"/>
                    <a:pt x="539" y="2280"/>
                  </a:cubicBezTo>
                  <a:cubicBezTo>
                    <a:pt x="534" y="2333"/>
                    <a:pt x="534" y="2333"/>
                    <a:pt x="534" y="2333"/>
                  </a:cubicBezTo>
                  <a:cubicBezTo>
                    <a:pt x="378" y="2333"/>
                    <a:pt x="378" y="2333"/>
                    <a:pt x="378" y="2333"/>
                  </a:cubicBezTo>
                  <a:cubicBezTo>
                    <a:pt x="408" y="2059"/>
                    <a:pt x="408" y="2059"/>
                    <a:pt x="408" y="2059"/>
                  </a:cubicBezTo>
                  <a:cubicBezTo>
                    <a:pt x="411" y="2037"/>
                    <a:pt x="417" y="2015"/>
                    <a:pt x="422" y="1992"/>
                  </a:cubicBezTo>
                  <a:cubicBezTo>
                    <a:pt x="419" y="1992"/>
                    <a:pt x="419" y="1992"/>
                    <a:pt x="419" y="1992"/>
                  </a:cubicBezTo>
                  <a:cubicBezTo>
                    <a:pt x="413" y="2015"/>
                    <a:pt x="408" y="2038"/>
                    <a:pt x="401" y="2059"/>
                  </a:cubicBezTo>
                  <a:cubicBezTo>
                    <a:pt x="363" y="2178"/>
                    <a:pt x="284" y="2345"/>
                    <a:pt x="158" y="2345"/>
                  </a:cubicBezTo>
                  <a:cubicBezTo>
                    <a:pt x="48" y="2345"/>
                    <a:pt x="24" y="2225"/>
                    <a:pt x="24" y="2122"/>
                  </a:cubicBezTo>
                  <a:cubicBezTo>
                    <a:pt x="24" y="1914"/>
                    <a:pt x="112" y="1704"/>
                    <a:pt x="342" y="1704"/>
                  </a:cubicBezTo>
                  <a:cubicBezTo>
                    <a:pt x="390" y="1704"/>
                    <a:pt x="435" y="1717"/>
                    <a:pt x="459" y="1727"/>
                  </a:cubicBezTo>
                  <a:cubicBezTo>
                    <a:pt x="494" y="1727"/>
                    <a:pt x="494" y="1727"/>
                    <a:pt x="494" y="1727"/>
                  </a:cubicBezTo>
                  <a:cubicBezTo>
                    <a:pt x="485" y="1769"/>
                    <a:pt x="477" y="1839"/>
                    <a:pt x="470" y="1925"/>
                  </a:cubicBezTo>
                  <a:close/>
                  <a:moveTo>
                    <a:pt x="429" y="1775"/>
                  </a:moveTo>
                  <a:cubicBezTo>
                    <a:pt x="405" y="1765"/>
                    <a:pt x="369" y="1752"/>
                    <a:pt x="328" y="1752"/>
                  </a:cubicBezTo>
                  <a:cubicBezTo>
                    <a:pt x="246" y="1752"/>
                    <a:pt x="184" y="1799"/>
                    <a:pt x="147" y="1860"/>
                  </a:cubicBezTo>
                  <a:cubicBezTo>
                    <a:pt x="107" y="1929"/>
                    <a:pt x="87" y="2008"/>
                    <a:pt x="87" y="2121"/>
                  </a:cubicBezTo>
                  <a:cubicBezTo>
                    <a:pt x="87" y="2233"/>
                    <a:pt x="116" y="2287"/>
                    <a:pt x="166" y="2287"/>
                  </a:cubicBezTo>
                  <a:cubicBezTo>
                    <a:pt x="248" y="2287"/>
                    <a:pt x="369" y="2149"/>
                    <a:pt x="423" y="1812"/>
                  </a:cubicBezTo>
                  <a:lnTo>
                    <a:pt x="429" y="1775"/>
                  </a:lnTo>
                  <a:close/>
                  <a:moveTo>
                    <a:pt x="6555" y="4035"/>
                  </a:moveTo>
                  <a:cubicBezTo>
                    <a:pt x="6311" y="4035"/>
                    <a:pt x="6311" y="4035"/>
                    <a:pt x="6311" y="4035"/>
                  </a:cubicBezTo>
                  <a:cubicBezTo>
                    <a:pt x="6316" y="3982"/>
                    <a:pt x="6316" y="3982"/>
                    <a:pt x="6316" y="3982"/>
                  </a:cubicBezTo>
                  <a:cubicBezTo>
                    <a:pt x="6399" y="3982"/>
                    <a:pt x="6399" y="3982"/>
                    <a:pt x="6399" y="3982"/>
                  </a:cubicBezTo>
                  <a:cubicBezTo>
                    <a:pt x="6471" y="3169"/>
                    <a:pt x="6471" y="3169"/>
                    <a:pt x="6471" y="3169"/>
                  </a:cubicBezTo>
                  <a:cubicBezTo>
                    <a:pt x="6370" y="3169"/>
                    <a:pt x="6370" y="3169"/>
                    <a:pt x="6370" y="3169"/>
                  </a:cubicBezTo>
                  <a:cubicBezTo>
                    <a:pt x="6375" y="3117"/>
                    <a:pt x="6375" y="3117"/>
                    <a:pt x="6375" y="3117"/>
                  </a:cubicBezTo>
                  <a:cubicBezTo>
                    <a:pt x="6534" y="3117"/>
                    <a:pt x="6534" y="3117"/>
                    <a:pt x="6534" y="3117"/>
                  </a:cubicBezTo>
                  <a:cubicBezTo>
                    <a:pt x="6522" y="3251"/>
                    <a:pt x="6522" y="3251"/>
                    <a:pt x="6522" y="3251"/>
                  </a:cubicBezTo>
                  <a:cubicBezTo>
                    <a:pt x="6516" y="3324"/>
                    <a:pt x="6505" y="3383"/>
                    <a:pt x="6493" y="3449"/>
                  </a:cubicBezTo>
                  <a:cubicBezTo>
                    <a:pt x="6496" y="3449"/>
                    <a:pt x="6496" y="3449"/>
                    <a:pt x="6496" y="3449"/>
                  </a:cubicBezTo>
                  <a:cubicBezTo>
                    <a:pt x="6502" y="3426"/>
                    <a:pt x="6505" y="3405"/>
                    <a:pt x="6513" y="3382"/>
                  </a:cubicBezTo>
                  <a:cubicBezTo>
                    <a:pt x="6558" y="3239"/>
                    <a:pt x="6646" y="3105"/>
                    <a:pt x="6769" y="3105"/>
                  </a:cubicBezTo>
                  <a:cubicBezTo>
                    <a:pt x="6885" y="3105"/>
                    <a:pt x="6906" y="3240"/>
                    <a:pt x="6906" y="3333"/>
                  </a:cubicBezTo>
                  <a:cubicBezTo>
                    <a:pt x="6906" y="3522"/>
                    <a:pt x="6807" y="3741"/>
                    <a:pt x="6599" y="3741"/>
                  </a:cubicBezTo>
                  <a:cubicBezTo>
                    <a:pt x="6543" y="3741"/>
                    <a:pt x="6507" y="3733"/>
                    <a:pt x="6481" y="3725"/>
                  </a:cubicBezTo>
                  <a:cubicBezTo>
                    <a:pt x="6456" y="3982"/>
                    <a:pt x="6456" y="3982"/>
                    <a:pt x="6456" y="3982"/>
                  </a:cubicBezTo>
                  <a:cubicBezTo>
                    <a:pt x="6559" y="3982"/>
                    <a:pt x="6559" y="3982"/>
                    <a:pt x="6559" y="3982"/>
                  </a:cubicBezTo>
                  <a:lnTo>
                    <a:pt x="6555" y="4035"/>
                  </a:lnTo>
                  <a:close/>
                  <a:moveTo>
                    <a:pt x="6485" y="3671"/>
                  </a:moveTo>
                  <a:cubicBezTo>
                    <a:pt x="6513" y="3679"/>
                    <a:pt x="6549" y="3693"/>
                    <a:pt x="6592" y="3693"/>
                  </a:cubicBezTo>
                  <a:cubicBezTo>
                    <a:pt x="6784" y="3693"/>
                    <a:pt x="6844" y="3487"/>
                    <a:pt x="6844" y="3317"/>
                  </a:cubicBezTo>
                  <a:cubicBezTo>
                    <a:pt x="6844" y="3244"/>
                    <a:pt x="6828" y="3157"/>
                    <a:pt x="6755" y="3157"/>
                  </a:cubicBezTo>
                  <a:cubicBezTo>
                    <a:pt x="6651" y="3157"/>
                    <a:pt x="6520" y="3396"/>
                    <a:pt x="6497" y="3582"/>
                  </a:cubicBezTo>
                  <a:cubicBezTo>
                    <a:pt x="6493" y="3611"/>
                    <a:pt x="6489" y="3642"/>
                    <a:pt x="6485" y="3671"/>
                  </a:cubicBezTo>
                  <a:close/>
                  <a:moveTo>
                    <a:pt x="4294" y="3270"/>
                  </a:moveTo>
                  <a:cubicBezTo>
                    <a:pt x="4308" y="3125"/>
                    <a:pt x="4308" y="3125"/>
                    <a:pt x="4308" y="3125"/>
                  </a:cubicBezTo>
                  <a:cubicBezTo>
                    <a:pt x="4282" y="3118"/>
                    <a:pt x="4236" y="3105"/>
                    <a:pt x="4180" y="3105"/>
                  </a:cubicBezTo>
                  <a:cubicBezTo>
                    <a:pt x="3976" y="3105"/>
                    <a:pt x="3887" y="3280"/>
                    <a:pt x="3887" y="3471"/>
                  </a:cubicBezTo>
                  <a:cubicBezTo>
                    <a:pt x="3887" y="3639"/>
                    <a:pt x="3963" y="3745"/>
                    <a:pt x="4107" y="3745"/>
                  </a:cubicBezTo>
                  <a:cubicBezTo>
                    <a:pt x="4168" y="3745"/>
                    <a:pt x="4240" y="3720"/>
                    <a:pt x="4270" y="3700"/>
                  </a:cubicBezTo>
                  <a:cubicBezTo>
                    <a:pt x="4275" y="3637"/>
                    <a:pt x="4275" y="3637"/>
                    <a:pt x="4275" y="3637"/>
                  </a:cubicBezTo>
                  <a:cubicBezTo>
                    <a:pt x="4232" y="3663"/>
                    <a:pt x="4175" y="3688"/>
                    <a:pt x="4114" y="3688"/>
                  </a:cubicBezTo>
                  <a:cubicBezTo>
                    <a:pt x="3983" y="3688"/>
                    <a:pt x="3950" y="3579"/>
                    <a:pt x="3950" y="3466"/>
                  </a:cubicBezTo>
                  <a:cubicBezTo>
                    <a:pt x="3950" y="3311"/>
                    <a:pt x="4014" y="3157"/>
                    <a:pt x="4185" y="3157"/>
                  </a:cubicBezTo>
                  <a:cubicBezTo>
                    <a:pt x="4209" y="3157"/>
                    <a:pt x="4234" y="3161"/>
                    <a:pt x="4246" y="3166"/>
                  </a:cubicBezTo>
                  <a:cubicBezTo>
                    <a:pt x="4241" y="3270"/>
                    <a:pt x="4241" y="3270"/>
                    <a:pt x="4241" y="3270"/>
                  </a:cubicBezTo>
                  <a:lnTo>
                    <a:pt x="4294" y="3270"/>
                  </a:lnTo>
                  <a:close/>
                  <a:moveTo>
                    <a:pt x="3434" y="3489"/>
                  </a:moveTo>
                  <a:cubicBezTo>
                    <a:pt x="3434" y="3552"/>
                    <a:pt x="3434" y="3693"/>
                    <a:pt x="3591" y="3693"/>
                  </a:cubicBezTo>
                  <a:cubicBezTo>
                    <a:pt x="3653" y="3693"/>
                    <a:pt x="3714" y="3664"/>
                    <a:pt x="3764" y="3636"/>
                  </a:cubicBezTo>
                  <a:cubicBezTo>
                    <a:pt x="3759" y="3697"/>
                    <a:pt x="3759" y="3697"/>
                    <a:pt x="3759" y="3697"/>
                  </a:cubicBezTo>
                  <a:cubicBezTo>
                    <a:pt x="3725" y="3717"/>
                    <a:pt x="3664" y="3745"/>
                    <a:pt x="3582" y="3745"/>
                  </a:cubicBezTo>
                  <a:cubicBezTo>
                    <a:pt x="3418" y="3745"/>
                    <a:pt x="3371" y="3639"/>
                    <a:pt x="3371" y="3487"/>
                  </a:cubicBezTo>
                  <a:cubicBezTo>
                    <a:pt x="3371" y="3310"/>
                    <a:pt x="3454" y="3105"/>
                    <a:pt x="3663" y="3105"/>
                  </a:cubicBezTo>
                  <a:cubicBezTo>
                    <a:pt x="3756" y="3105"/>
                    <a:pt x="3810" y="3155"/>
                    <a:pt x="3810" y="3237"/>
                  </a:cubicBezTo>
                  <a:cubicBezTo>
                    <a:pt x="3810" y="3406"/>
                    <a:pt x="3581" y="3472"/>
                    <a:pt x="3434" y="3489"/>
                  </a:cubicBezTo>
                  <a:close/>
                  <a:moveTo>
                    <a:pt x="3748" y="3241"/>
                  </a:moveTo>
                  <a:cubicBezTo>
                    <a:pt x="3748" y="3208"/>
                    <a:pt x="3730" y="3157"/>
                    <a:pt x="3651" y="3157"/>
                  </a:cubicBezTo>
                  <a:cubicBezTo>
                    <a:pt x="3525" y="3157"/>
                    <a:pt x="3446" y="3280"/>
                    <a:pt x="3434" y="3436"/>
                  </a:cubicBezTo>
                  <a:cubicBezTo>
                    <a:pt x="3605" y="3421"/>
                    <a:pt x="3748" y="3349"/>
                    <a:pt x="3748" y="3241"/>
                  </a:cubicBezTo>
                  <a:close/>
                  <a:moveTo>
                    <a:pt x="11227" y="3741"/>
                  </a:moveTo>
                  <a:cubicBezTo>
                    <a:pt x="11253" y="3741"/>
                    <a:pt x="11279" y="3719"/>
                    <a:pt x="11279" y="3685"/>
                  </a:cubicBezTo>
                  <a:cubicBezTo>
                    <a:pt x="11279" y="3655"/>
                    <a:pt x="11260" y="3629"/>
                    <a:pt x="11229" y="3629"/>
                  </a:cubicBezTo>
                  <a:cubicBezTo>
                    <a:pt x="11195" y="3629"/>
                    <a:pt x="11176" y="3658"/>
                    <a:pt x="11176" y="3691"/>
                  </a:cubicBezTo>
                  <a:cubicBezTo>
                    <a:pt x="11176" y="3719"/>
                    <a:pt x="11195" y="3741"/>
                    <a:pt x="11227" y="3741"/>
                  </a:cubicBezTo>
                  <a:close/>
                  <a:moveTo>
                    <a:pt x="6064" y="3105"/>
                  </a:moveTo>
                  <a:cubicBezTo>
                    <a:pt x="6181" y="3105"/>
                    <a:pt x="6270" y="3190"/>
                    <a:pt x="6270" y="3381"/>
                  </a:cubicBezTo>
                  <a:cubicBezTo>
                    <a:pt x="6270" y="3585"/>
                    <a:pt x="6174" y="3745"/>
                    <a:pt x="5998" y="3745"/>
                  </a:cubicBezTo>
                  <a:cubicBezTo>
                    <a:pt x="5886" y="3745"/>
                    <a:pt x="5784" y="3675"/>
                    <a:pt x="5784" y="3469"/>
                  </a:cubicBezTo>
                  <a:cubicBezTo>
                    <a:pt x="5784" y="3294"/>
                    <a:pt x="5862" y="3105"/>
                    <a:pt x="6064" y="3105"/>
                  </a:cubicBezTo>
                  <a:close/>
                  <a:moveTo>
                    <a:pt x="6053" y="3157"/>
                  </a:moveTo>
                  <a:cubicBezTo>
                    <a:pt x="5902" y="3157"/>
                    <a:pt x="5847" y="3330"/>
                    <a:pt x="5847" y="3473"/>
                  </a:cubicBezTo>
                  <a:cubicBezTo>
                    <a:pt x="5847" y="3587"/>
                    <a:pt x="5887" y="3693"/>
                    <a:pt x="6000" y="3693"/>
                  </a:cubicBezTo>
                  <a:cubicBezTo>
                    <a:pt x="6160" y="3693"/>
                    <a:pt x="6208" y="3514"/>
                    <a:pt x="6208" y="3385"/>
                  </a:cubicBezTo>
                  <a:cubicBezTo>
                    <a:pt x="6208" y="3226"/>
                    <a:pt x="6141" y="3157"/>
                    <a:pt x="6053" y="3157"/>
                  </a:cubicBezTo>
                  <a:close/>
                  <a:moveTo>
                    <a:pt x="5205" y="3169"/>
                  </a:moveTo>
                  <a:cubicBezTo>
                    <a:pt x="5389" y="3169"/>
                    <a:pt x="5389" y="3169"/>
                    <a:pt x="5389" y="3169"/>
                  </a:cubicBezTo>
                  <a:cubicBezTo>
                    <a:pt x="5394" y="3117"/>
                    <a:pt x="5394" y="3117"/>
                    <a:pt x="5394" y="3117"/>
                  </a:cubicBezTo>
                  <a:cubicBezTo>
                    <a:pt x="5209" y="3117"/>
                    <a:pt x="5209" y="3117"/>
                    <a:pt x="5209" y="3117"/>
                  </a:cubicBezTo>
                  <a:cubicBezTo>
                    <a:pt x="5224" y="2953"/>
                    <a:pt x="5224" y="2953"/>
                    <a:pt x="5224" y="2953"/>
                  </a:cubicBezTo>
                  <a:cubicBezTo>
                    <a:pt x="5166" y="2953"/>
                    <a:pt x="5166" y="2953"/>
                    <a:pt x="5166" y="2953"/>
                  </a:cubicBezTo>
                  <a:cubicBezTo>
                    <a:pt x="5152" y="3117"/>
                    <a:pt x="5152" y="3117"/>
                    <a:pt x="5152" y="3117"/>
                  </a:cubicBezTo>
                  <a:cubicBezTo>
                    <a:pt x="5046" y="3117"/>
                    <a:pt x="5046" y="3117"/>
                    <a:pt x="5046" y="3117"/>
                  </a:cubicBezTo>
                  <a:cubicBezTo>
                    <a:pt x="5041" y="3169"/>
                    <a:pt x="5041" y="3169"/>
                    <a:pt x="5041" y="3169"/>
                  </a:cubicBezTo>
                  <a:cubicBezTo>
                    <a:pt x="5147" y="3169"/>
                    <a:pt x="5147" y="3169"/>
                    <a:pt x="5147" y="3169"/>
                  </a:cubicBezTo>
                  <a:cubicBezTo>
                    <a:pt x="5121" y="3469"/>
                    <a:pt x="5121" y="3469"/>
                    <a:pt x="5121" y="3469"/>
                  </a:cubicBezTo>
                  <a:cubicBezTo>
                    <a:pt x="5118" y="3503"/>
                    <a:pt x="5112" y="3567"/>
                    <a:pt x="5112" y="3607"/>
                  </a:cubicBezTo>
                  <a:cubicBezTo>
                    <a:pt x="5112" y="3675"/>
                    <a:pt x="5128" y="3745"/>
                    <a:pt x="5235" y="3745"/>
                  </a:cubicBezTo>
                  <a:cubicBezTo>
                    <a:pt x="5292" y="3745"/>
                    <a:pt x="5339" y="3726"/>
                    <a:pt x="5369" y="3711"/>
                  </a:cubicBezTo>
                  <a:cubicBezTo>
                    <a:pt x="5373" y="3654"/>
                    <a:pt x="5373" y="3654"/>
                    <a:pt x="5373" y="3654"/>
                  </a:cubicBezTo>
                  <a:cubicBezTo>
                    <a:pt x="5340" y="3675"/>
                    <a:pt x="5296" y="3693"/>
                    <a:pt x="5247" y="3693"/>
                  </a:cubicBezTo>
                  <a:cubicBezTo>
                    <a:pt x="5187" y="3693"/>
                    <a:pt x="5170" y="3652"/>
                    <a:pt x="5170" y="3594"/>
                  </a:cubicBezTo>
                  <a:cubicBezTo>
                    <a:pt x="5170" y="3568"/>
                    <a:pt x="5177" y="3487"/>
                    <a:pt x="5179" y="3457"/>
                  </a:cubicBezTo>
                  <a:lnTo>
                    <a:pt x="5205" y="3169"/>
                  </a:lnTo>
                  <a:close/>
                  <a:moveTo>
                    <a:pt x="4881" y="3250"/>
                  </a:moveTo>
                  <a:cubicBezTo>
                    <a:pt x="4881" y="3178"/>
                    <a:pt x="4864" y="3105"/>
                    <a:pt x="4777" y="3105"/>
                  </a:cubicBezTo>
                  <a:cubicBezTo>
                    <a:pt x="4624" y="3105"/>
                    <a:pt x="4533" y="3317"/>
                    <a:pt x="4504" y="3419"/>
                  </a:cubicBezTo>
                  <a:cubicBezTo>
                    <a:pt x="4499" y="3436"/>
                    <a:pt x="4495" y="3454"/>
                    <a:pt x="4491" y="3471"/>
                  </a:cubicBezTo>
                  <a:cubicBezTo>
                    <a:pt x="4488" y="3471"/>
                    <a:pt x="4488" y="3471"/>
                    <a:pt x="4488" y="3471"/>
                  </a:cubicBezTo>
                  <a:cubicBezTo>
                    <a:pt x="4495" y="3423"/>
                    <a:pt x="4504" y="3383"/>
                    <a:pt x="4510" y="3327"/>
                  </a:cubicBezTo>
                  <a:cubicBezTo>
                    <a:pt x="4560" y="2811"/>
                    <a:pt x="4560" y="2811"/>
                    <a:pt x="4560" y="2811"/>
                  </a:cubicBezTo>
                  <a:cubicBezTo>
                    <a:pt x="4385" y="2811"/>
                    <a:pt x="4385" y="2811"/>
                    <a:pt x="4385" y="2811"/>
                  </a:cubicBezTo>
                  <a:cubicBezTo>
                    <a:pt x="4380" y="2863"/>
                    <a:pt x="4380" y="2863"/>
                    <a:pt x="4380" y="2863"/>
                  </a:cubicBezTo>
                  <a:cubicBezTo>
                    <a:pt x="4497" y="2863"/>
                    <a:pt x="4497" y="2863"/>
                    <a:pt x="4497" y="2863"/>
                  </a:cubicBezTo>
                  <a:cubicBezTo>
                    <a:pt x="4444" y="3467"/>
                    <a:pt x="4444" y="3467"/>
                    <a:pt x="4444" y="3467"/>
                  </a:cubicBezTo>
                  <a:cubicBezTo>
                    <a:pt x="4435" y="3561"/>
                    <a:pt x="4425" y="3653"/>
                    <a:pt x="4414" y="3733"/>
                  </a:cubicBezTo>
                  <a:cubicBezTo>
                    <a:pt x="4471" y="3733"/>
                    <a:pt x="4471" y="3733"/>
                    <a:pt x="4471" y="3733"/>
                  </a:cubicBezTo>
                  <a:cubicBezTo>
                    <a:pt x="4530" y="3269"/>
                    <a:pt x="4697" y="3162"/>
                    <a:pt x="4763" y="3162"/>
                  </a:cubicBezTo>
                  <a:cubicBezTo>
                    <a:pt x="4813" y="3162"/>
                    <a:pt x="4823" y="3209"/>
                    <a:pt x="4823" y="3253"/>
                  </a:cubicBezTo>
                  <a:cubicBezTo>
                    <a:pt x="4823" y="3365"/>
                    <a:pt x="4785" y="3619"/>
                    <a:pt x="4768" y="3733"/>
                  </a:cubicBezTo>
                  <a:cubicBezTo>
                    <a:pt x="4930" y="3733"/>
                    <a:pt x="4930" y="3733"/>
                    <a:pt x="4930" y="3733"/>
                  </a:cubicBezTo>
                  <a:cubicBezTo>
                    <a:pt x="4935" y="3681"/>
                    <a:pt x="4935" y="3681"/>
                    <a:pt x="4935" y="3681"/>
                  </a:cubicBezTo>
                  <a:cubicBezTo>
                    <a:pt x="4835" y="3681"/>
                    <a:pt x="4835" y="3681"/>
                    <a:pt x="4835" y="3681"/>
                  </a:cubicBezTo>
                  <a:cubicBezTo>
                    <a:pt x="4851" y="3563"/>
                    <a:pt x="4881" y="3331"/>
                    <a:pt x="4881" y="3250"/>
                  </a:cubicBezTo>
                  <a:close/>
                  <a:moveTo>
                    <a:pt x="10427" y="3733"/>
                  </a:moveTo>
                  <a:cubicBezTo>
                    <a:pt x="10432" y="3681"/>
                    <a:pt x="10432" y="3681"/>
                    <a:pt x="10432" y="3681"/>
                  </a:cubicBezTo>
                  <a:cubicBezTo>
                    <a:pt x="10332" y="3681"/>
                    <a:pt x="10332" y="3681"/>
                    <a:pt x="10332" y="3681"/>
                  </a:cubicBezTo>
                  <a:cubicBezTo>
                    <a:pt x="10348" y="3563"/>
                    <a:pt x="10378" y="3331"/>
                    <a:pt x="10378" y="3250"/>
                  </a:cubicBezTo>
                  <a:cubicBezTo>
                    <a:pt x="10378" y="3178"/>
                    <a:pt x="10361" y="3105"/>
                    <a:pt x="10275" y="3105"/>
                  </a:cubicBezTo>
                  <a:cubicBezTo>
                    <a:pt x="10121" y="3105"/>
                    <a:pt x="10030" y="3317"/>
                    <a:pt x="10001" y="3419"/>
                  </a:cubicBezTo>
                  <a:cubicBezTo>
                    <a:pt x="9996" y="3436"/>
                    <a:pt x="9993" y="3454"/>
                    <a:pt x="9988" y="3471"/>
                  </a:cubicBezTo>
                  <a:cubicBezTo>
                    <a:pt x="9985" y="3471"/>
                    <a:pt x="9985" y="3471"/>
                    <a:pt x="9985" y="3471"/>
                  </a:cubicBezTo>
                  <a:cubicBezTo>
                    <a:pt x="9993" y="3423"/>
                    <a:pt x="10001" y="3383"/>
                    <a:pt x="10007" y="3327"/>
                  </a:cubicBezTo>
                  <a:cubicBezTo>
                    <a:pt x="10031" y="3117"/>
                    <a:pt x="10031" y="3117"/>
                    <a:pt x="10031" y="3117"/>
                  </a:cubicBezTo>
                  <a:cubicBezTo>
                    <a:pt x="9863" y="3117"/>
                    <a:pt x="9863" y="3117"/>
                    <a:pt x="9863" y="3117"/>
                  </a:cubicBezTo>
                  <a:cubicBezTo>
                    <a:pt x="9858" y="3169"/>
                    <a:pt x="9858" y="3169"/>
                    <a:pt x="9858" y="3169"/>
                  </a:cubicBezTo>
                  <a:cubicBezTo>
                    <a:pt x="9967" y="3169"/>
                    <a:pt x="9967" y="3169"/>
                    <a:pt x="9967" y="3169"/>
                  </a:cubicBezTo>
                  <a:cubicBezTo>
                    <a:pt x="9941" y="3467"/>
                    <a:pt x="9941" y="3467"/>
                    <a:pt x="9941" y="3467"/>
                  </a:cubicBezTo>
                  <a:cubicBezTo>
                    <a:pt x="9933" y="3561"/>
                    <a:pt x="9922" y="3653"/>
                    <a:pt x="9911" y="3733"/>
                  </a:cubicBezTo>
                  <a:cubicBezTo>
                    <a:pt x="9969" y="3733"/>
                    <a:pt x="9969" y="3733"/>
                    <a:pt x="9969" y="3733"/>
                  </a:cubicBezTo>
                  <a:cubicBezTo>
                    <a:pt x="10027" y="3269"/>
                    <a:pt x="10194" y="3162"/>
                    <a:pt x="10260" y="3162"/>
                  </a:cubicBezTo>
                  <a:cubicBezTo>
                    <a:pt x="10311" y="3162"/>
                    <a:pt x="10320" y="3209"/>
                    <a:pt x="10320" y="3253"/>
                  </a:cubicBezTo>
                  <a:cubicBezTo>
                    <a:pt x="10320" y="3365"/>
                    <a:pt x="10282" y="3619"/>
                    <a:pt x="10265" y="3733"/>
                  </a:cubicBezTo>
                  <a:lnTo>
                    <a:pt x="10427" y="3733"/>
                  </a:lnTo>
                  <a:close/>
                  <a:moveTo>
                    <a:pt x="568" y="3733"/>
                  </a:moveTo>
                  <a:cubicBezTo>
                    <a:pt x="573" y="3681"/>
                    <a:pt x="573" y="3681"/>
                    <a:pt x="573" y="3681"/>
                  </a:cubicBezTo>
                  <a:cubicBezTo>
                    <a:pt x="473" y="3681"/>
                    <a:pt x="473" y="3681"/>
                    <a:pt x="473" y="3681"/>
                  </a:cubicBezTo>
                  <a:cubicBezTo>
                    <a:pt x="489" y="3563"/>
                    <a:pt x="519" y="3331"/>
                    <a:pt x="519" y="3250"/>
                  </a:cubicBezTo>
                  <a:cubicBezTo>
                    <a:pt x="519" y="3178"/>
                    <a:pt x="502" y="3105"/>
                    <a:pt x="416" y="3105"/>
                  </a:cubicBezTo>
                  <a:cubicBezTo>
                    <a:pt x="262" y="3105"/>
                    <a:pt x="171" y="3317"/>
                    <a:pt x="142" y="3419"/>
                  </a:cubicBezTo>
                  <a:cubicBezTo>
                    <a:pt x="137" y="3436"/>
                    <a:pt x="134" y="3454"/>
                    <a:pt x="129" y="3471"/>
                  </a:cubicBezTo>
                  <a:cubicBezTo>
                    <a:pt x="126" y="3471"/>
                    <a:pt x="126" y="3471"/>
                    <a:pt x="126" y="3471"/>
                  </a:cubicBezTo>
                  <a:cubicBezTo>
                    <a:pt x="134" y="3423"/>
                    <a:pt x="142" y="3383"/>
                    <a:pt x="148" y="3327"/>
                  </a:cubicBezTo>
                  <a:cubicBezTo>
                    <a:pt x="198" y="2811"/>
                    <a:pt x="198" y="2811"/>
                    <a:pt x="198" y="2811"/>
                  </a:cubicBezTo>
                  <a:cubicBezTo>
                    <a:pt x="23" y="2811"/>
                    <a:pt x="23" y="2811"/>
                    <a:pt x="23" y="2811"/>
                  </a:cubicBezTo>
                  <a:cubicBezTo>
                    <a:pt x="18" y="2863"/>
                    <a:pt x="18" y="2863"/>
                    <a:pt x="18" y="2863"/>
                  </a:cubicBezTo>
                  <a:cubicBezTo>
                    <a:pt x="135" y="2863"/>
                    <a:pt x="135" y="2863"/>
                    <a:pt x="135" y="2863"/>
                  </a:cubicBezTo>
                  <a:cubicBezTo>
                    <a:pt x="82" y="3467"/>
                    <a:pt x="82" y="3467"/>
                    <a:pt x="82" y="3467"/>
                  </a:cubicBezTo>
                  <a:cubicBezTo>
                    <a:pt x="74" y="3561"/>
                    <a:pt x="63" y="3653"/>
                    <a:pt x="52" y="3733"/>
                  </a:cubicBezTo>
                  <a:cubicBezTo>
                    <a:pt x="110" y="3733"/>
                    <a:pt x="110" y="3733"/>
                    <a:pt x="110" y="3733"/>
                  </a:cubicBezTo>
                  <a:cubicBezTo>
                    <a:pt x="168" y="3269"/>
                    <a:pt x="335" y="3162"/>
                    <a:pt x="401" y="3162"/>
                  </a:cubicBezTo>
                  <a:cubicBezTo>
                    <a:pt x="452" y="3162"/>
                    <a:pt x="461" y="3209"/>
                    <a:pt x="461" y="3253"/>
                  </a:cubicBezTo>
                  <a:cubicBezTo>
                    <a:pt x="461" y="3365"/>
                    <a:pt x="423" y="3619"/>
                    <a:pt x="406" y="3733"/>
                  </a:cubicBezTo>
                  <a:lnTo>
                    <a:pt x="568" y="3733"/>
                  </a:lnTo>
                  <a:close/>
                  <a:moveTo>
                    <a:pt x="10979" y="3783"/>
                  </a:moveTo>
                  <a:cubicBezTo>
                    <a:pt x="10963" y="3876"/>
                    <a:pt x="10933" y="4035"/>
                    <a:pt x="10708" y="4035"/>
                  </a:cubicBezTo>
                  <a:cubicBezTo>
                    <a:pt x="10636" y="4035"/>
                    <a:pt x="10573" y="4011"/>
                    <a:pt x="10535" y="3993"/>
                  </a:cubicBezTo>
                  <a:cubicBezTo>
                    <a:pt x="10540" y="3929"/>
                    <a:pt x="10540" y="3929"/>
                    <a:pt x="10540" y="3929"/>
                  </a:cubicBezTo>
                  <a:cubicBezTo>
                    <a:pt x="10565" y="3946"/>
                    <a:pt x="10625" y="3982"/>
                    <a:pt x="10707" y="3982"/>
                  </a:cubicBezTo>
                  <a:cubicBezTo>
                    <a:pt x="10903" y="3982"/>
                    <a:pt x="10917" y="3827"/>
                    <a:pt x="10931" y="3658"/>
                  </a:cubicBezTo>
                  <a:cubicBezTo>
                    <a:pt x="10941" y="3558"/>
                    <a:pt x="10941" y="3558"/>
                    <a:pt x="10941" y="3558"/>
                  </a:cubicBezTo>
                  <a:cubicBezTo>
                    <a:pt x="10945" y="3501"/>
                    <a:pt x="10956" y="3443"/>
                    <a:pt x="10971" y="3381"/>
                  </a:cubicBezTo>
                  <a:cubicBezTo>
                    <a:pt x="10968" y="3381"/>
                    <a:pt x="10968" y="3381"/>
                    <a:pt x="10968" y="3381"/>
                  </a:cubicBezTo>
                  <a:cubicBezTo>
                    <a:pt x="10961" y="3401"/>
                    <a:pt x="10956" y="3421"/>
                    <a:pt x="10948" y="3441"/>
                  </a:cubicBezTo>
                  <a:cubicBezTo>
                    <a:pt x="10907" y="3541"/>
                    <a:pt x="10833" y="3741"/>
                    <a:pt x="10690" y="3741"/>
                  </a:cubicBezTo>
                  <a:cubicBezTo>
                    <a:pt x="10576" y="3741"/>
                    <a:pt x="10551" y="3611"/>
                    <a:pt x="10551" y="3521"/>
                  </a:cubicBezTo>
                  <a:cubicBezTo>
                    <a:pt x="10551" y="3400"/>
                    <a:pt x="10602" y="3105"/>
                    <a:pt x="10875" y="3105"/>
                  </a:cubicBezTo>
                  <a:cubicBezTo>
                    <a:pt x="10927" y="3105"/>
                    <a:pt x="10972" y="3117"/>
                    <a:pt x="10999" y="3127"/>
                  </a:cubicBezTo>
                  <a:cubicBezTo>
                    <a:pt x="11040" y="3127"/>
                    <a:pt x="11040" y="3127"/>
                    <a:pt x="11040" y="3127"/>
                  </a:cubicBezTo>
                  <a:cubicBezTo>
                    <a:pt x="11037" y="3148"/>
                    <a:pt x="11029" y="3190"/>
                    <a:pt x="11023" y="3259"/>
                  </a:cubicBezTo>
                  <a:cubicBezTo>
                    <a:pt x="11016" y="3342"/>
                    <a:pt x="10990" y="3718"/>
                    <a:pt x="10979" y="3783"/>
                  </a:cubicBezTo>
                  <a:close/>
                  <a:moveTo>
                    <a:pt x="10973" y="3174"/>
                  </a:moveTo>
                  <a:cubicBezTo>
                    <a:pt x="10947" y="3162"/>
                    <a:pt x="10912" y="3153"/>
                    <a:pt x="10877" y="3153"/>
                  </a:cubicBezTo>
                  <a:cubicBezTo>
                    <a:pt x="10681" y="3153"/>
                    <a:pt x="10613" y="3347"/>
                    <a:pt x="10613" y="3522"/>
                  </a:cubicBezTo>
                  <a:cubicBezTo>
                    <a:pt x="10613" y="3633"/>
                    <a:pt x="10648" y="3688"/>
                    <a:pt x="10698" y="3688"/>
                  </a:cubicBezTo>
                  <a:cubicBezTo>
                    <a:pt x="10809" y="3688"/>
                    <a:pt x="10933" y="3431"/>
                    <a:pt x="10961" y="3255"/>
                  </a:cubicBezTo>
                  <a:lnTo>
                    <a:pt x="10973" y="3174"/>
                  </a:lnTo>
                  <a:close/>
                  <a:moveTo>
                    <a:pt x="8461" y="3333"/>
                  </a:moveTo>
                  <a:cubicBezTo>
                    <a:pt x="8461" y="3522"/>
                    <a:pt x="8362" y="3741"/>
                    <a:pt x="8154" y="3741"/>
                  </a:cubicBezTo>
                  <a:cubicBezTo>
                    <a:pt x="8098" y="3741"/>
                    <a:pt x="8062" y="3733"/>
                    <a:pt x="8037" y="3725"/>
                  </a:cubicBezTo>
                  <a:cubicBezTo>
                    <a:pt x="8011" y="3982"/>
                    <a:pt x="8011" y="3982"/>
                    <a:pt x="8011" y="3982"/>
                  </a:cubicBezTo>
                  <a:cubicBezTo>
                    <a:pt x="8115" y="3982"/>
                    <a:pt x="8115" y="3982"/>
                    <a:pt x="8115" y="3982"/>
                  </a:cubicBezTo>
                  <a:cubicBezTo>
                    <a:pt x="8110" y="4035"/>
                    <a:pt x="8110" y="4035"/>
                    <a:pt x="8110" y="4035"/>
                  </a:cubicBezTo>
                  <a:cubicBezTo>
                    <a:pt x="7866" y="4035"/>
                    <a:pt x="7866" y="4035"/>
                    <a:pt x="7866" y="4035"/>
                  </a:cubicBezTo>
                  <a:cubicBezTo>
                    <a:pt x="7871" y="3982"/>
                    <a:pt x="7871" y="3982"/>
                    <a:pt x="7871" y="3982"/>
                  </a:cubicBezTo>
                  <a:cubicBezTo>
                    <a:pt x="7954" y="3982"/>
                    <a:pt x="7954" y="3982"/>
                    <a:pt x="7954" y="3982"/>
                  </a:cubicBezTo>
                  <a:cubicBezTo>
                    <a:pt x="8026" y="3169"/>
                    <a:pt x="8026" y="3169"/>
                    <a:pt x="8026" y="3169"/>
                  </a:cubicBezTo>
                  <a:cubicBezTo>
                    <a:pt x="7925" y="3169"/>
                    <a:pt x="7925" y="3169"/>
                    <a:pt x="7925" y="3169"/>
                  </a:cubicBezTo>
                  <a:cubicBezTo>
                    <a:pt x="7930" y="3117"/>
                    <a:pt x="7930" y="3117"/>
                    <a:pt x="7930" y="3117"/>
                  </a:cubicBezTo>
                  <a:cubicBezTo>
                    <a:pt x="8089" y="3117"/>
                    <a:pt x="8089" y="3117"/>
                    <a:pt x="8089" y="3117"/>
                  </a:cubicBezTo>
                  <a:cubicBezTo>
                    <a:pt x="8077" y="3251"/>
                    <a:pt x="8077" y="3251"/>
                    <a:pt x="8077" y="3251"/>
                  </a:cubicBezTo>
                  <a:cubicBezTo>
                    <a:pt x="8071" y="3324"/>
                    <a:pt x="8061" y="3383"/>
                    <a:pt x="8049" y="3449"/>
                  </a:cubicBezTo>
                  <a:cubicBezTo>
                    <a:pt x="8051" y="3449"/>
                    <a:pt x="8051" y="3449"/>
                    <a:pt x="8051" y="3449"/>
                  </a:cubicBezTo>
                  <a:cubicBezTo>
                    <a:pt x="8057" y="3426"/>
                    <a:pt x="8061" y="3405"/>
                    <a:pt x="8068" y="3382"/>
                  </a:cubicBezTo>
                  <a:cubicBezTo>
                    <a:pt x="8113" y="3239"/>
                    <a:pt x="8201" y="3105"/>
                    <a:pt x="8325" y="3105"/>
                  </a:cubicBezTo>
                  <a:cubicBezTo>
                    <a:pt x="8440" y="3105"/>
                    <a:pt x="8461" y="3240"/>
                    <a:pt x="8461" y="3333"/>
                  </a:cubicBezTo>
                  <a:close/>
                  <a:moveTo>
                    <a:pt x="8399" y="3317"/>
                  </a:moveTo>
                  <a:cubicBezTo>
                    <a:pt x="8399" y="3244"/>
                    <a:pt x="8383" y="3157"/>
                    <a:pt x="8310" y="3157"/>
                  </a:cubicBezTo>
                  <a:cubicBezTo>
                    <a:pt x="8206" y="3157"/>
                    <a:pt x="8075" y="3396"/>
                    <a:pt x="8052" y="3582"/>
                  </a:cubicBezTo>
                  <a:cubicBezTo>
                    <a:pt x="8049" y="3611"/>
                    <a:pt x="8044" y="3642"/>
                    <a:pt x="8040" y="3671"/>
                  </a:cubicBezTo>
                  <a:cubicBezTo>
                    <a:pt x="8068" y="3679"/>
                    <a:pt x="8104" y="3693"/>
                    <a:pt x="8147" y="3693"/>
                  </a:cubicBezTo>
                  <a:cubicBezTo>
                    <a:pt x="8339" y="3693"/>
                    <a:pt x="8399" y="3487"/>
                    <a:pt x="8399" y="3317"/>
                  </a:cubicBezTo>
                  <a:close/>
                  <a:moveTo>
                    <a:pt x="2961" y="3733"/>
                  </a:moveTo>
                  <a:cubicBezTo>
                    <a:pt x="3018" y="3733"/>
                    <a:pt x="3018" y="3733"/>
                    <a:pt x="3018" y="3733"/>
                  </a:cubicBezTo>
                  <a:cubicBezTo>
                    <a:pt x="3032" y="3601"/>
                    <a:pt x="3068" y="3162"/>
                    <a:pt x="3269" y="3162"/>
                  </a:cubicBezTo>
                  <a:cubicBezTo>
                    <a:pt x="3287" y="3162"/>
                    <a:pt x="3299" y="3165"/>
                    <a:pt x="3310" y="3167"/>
                  </a:cubicBezTo>
                  <a:cubicBezTo>
                    <a:pt x="3320" y="3111"/>
                    <a:pt x="3320" y="3111"/>
                    <a:pt x="3320" y="3111"/>
                  </a:cubicBezTo>
                  <a:cubicBezTo>
                    <a:pt x="3308" y="3107"/>
                    <a:pt x="3290" y="3105"/>
                    <a:pt x="3274" y="3105"/>
                  </a:cubicBezTo>
                  <a:cubicBezTo>
                    <a:pt x="3119" y="3105"/>
                    <a:pt x="3078" y="3262"/>
                    <a:pt x="3051" y="3354"/>
                  </a:cubicBezTo>
                  <a:cubicBezTo>
                    <a:pt x="3045" y="3375"/>
                    <a:pt x="3042" y="3396"/>
                    <a:pt x="3036" y="3417"/>
                  </a:cubicBezTo>
                  <a:cubicBezTo>
                    <a:pt x="3034" y="3417"/>
                    <a:pt x="3034" y="3417"/>
                    <a:pt x="3034" y="3417"/>
                  </a:cubicBezTo>
                  <a:cubicBezTo>
                    <a:pt x="3042" y="3372"/>
                    <a:pt x="3050" y="3327"/>
                    <a:pt x="3054" y="3282"/>
                  </a:cubicBezTo>
                  <a:cubicBezTo>
                    <a:pt x="3071" y="3117"/>
                    <a:pt x="3071" y="3117"/>
                    <a:pt x="3071" y="3117"/>
                  </a:cubicBezTo>
                  <a:cubicBezTo>
                    <a:pt x="2914" y="3117"/>
                    <a:pt x="2914" y="3117"/>
                    <a:pt x="2914" y="3117"/>
                  </a:cubicBezTo>
                  <a:cubicBezTo>
                    <a:pt x="2909" y="3169"/>
                    <a:pt x="2909" y="3169"/>
                    <a:pt x="2909" y="3169"/>
                  </a:cubicBezTo>
                  <a:cubicBezTo>
                    <a:pt x="3010" y="3169"/>
                    <a:pt x="3010" y="3169"/>
                    <a:pt x="3010" y="3169"/>
                  </a:cubicBezTo>
                  <a:cubicBezTo>
                    <a:pt x="2991" y="3411"/>
                    <a:pt x="2991" y="3411"/>
                    <a:pt x="2991" y="3411"/>
                  </a:cubicBezTo>
                  <a:cubicBezTo>
                    <a:pt x="2979" y="3571"/>
                    <a:pt x="2966" y="3684"/>
                    <a:pt x="2961" y="3733"/>
                  </a:cubicBezTo>
                  <a:close/>
                  <a:moveTo>
                    <a:pt x="7825" y="3381"/>
                  </a:moveTo>
                  <a:cubicBezTo>
                    <a:pt x="7825" y="3585"/>
                    <a:pt x="7729" y="3745"/>
                    <a:pt x="7553" y="3745"/>
                  </a:cubicBezTo>
                  <a:cubicBezTo>
                    <a:pt x="7441" y="3745"/>
                    <a:pt x="7339" y="3675"/>
                    <a:pt x="7339" y="3469"/>
                  </a:cubicBezTo>
                  <a:cubicBezTo>
                    <a:pt x="7339" y="3294"/>
                    <a:pt x="7417" y="3105"/>
                    <a:pt x="7619" y="3105"/>
                  </a:cubicBezTo>
                  <a:cubicBezTo>
                    <a:pt x="7737" y="3105"/>
                    <a:pt x="7825" y="3190"/>
                    <a:pt x="7825" y="3381"/>
                  </a:cubicBezTo>
                  <a:close/>
                  <a:moveTo>
                    <a:pt x="7763" y="3385"/>
                  </a:moveTo>
                  <a:cubicBezTo>
                    <a:pt x="7763" y="3226"/>
                    <a:pt x="7696" y="3157"/>
                    <a:pt x="7608" y="3157"/>
                  </a:cubicBezTo>
                  <a:cubicBezTo>
                    <a:pt x="7457" y="3157"/>
                    <a:pt x="7402" y="3330"/>
                    <a:pt x="7402" y="3473"/>
                  </a:cubicBezTo>
                  <a:cubicBezTo>
                    <a:pt x="7402" y="3587"/>
                    <a:pt x="7443" y="3693"/>
                    <a:pt x="7555" y="3693"/>
                  </a:cubicBezTo>
                  <a:cubicBezTo>
                    <a:pt x="7715" y="3693"/>
                    <a:pt x="7763" y="3514"/>
                    <a:pt x="7763" y="3385"/>
                  </a:cubicBezTo>
                  <a:close/>
                  <a:moveTo>
                    <a:pt x="9655" y="3681"/>
                  </a:moveTo>
                  <a:cubicBezTo>
                    <a:pt x="9754" y="3681"/>
                    <a:pt x="9754" y="3681"/>
                    <a:pt x="9754" y="3681"/>
                  </a:cubicBezTo>
                  <a:cubicBezTo>
                    <a:pt x="9749" y="3733"/>
                    <a:pt x="9749" y="3733"/>
                    <a:pt x="9749" y="3733"/>
                  </a:cubicBezTo>
                  <a:cubicBezTo>
                    <a:pt x="9593" y="3733"/>
                    <a:pt x="9593" y="3733"/>
                    <a:pt x="9593" y="3733"/>
                  </a:cubicBezTo>
                  <a:cubicBezTo>
                    <a:pt x="9623" y="3460"/>
                    <a:pt x="9623" y="3460"/>
                    <a:pt x="9623" y="3460"/>
                  </a:cubicBezTo>
                  <a:cubicBezTo>
                    <a:pt x="9625" y="3437"/>
                    <a:pt x="9631" y="3415"/>
                    <a:pt x="9636" y="3393"/>
                  </a:cubicBezTo>
                  <a:cubicBezTo>
                    <a:pt x="9634" y="3393"/>
                    <a:pt x="9634" y="3393"/>
                    <a:pt x="9634" y="3393"/>
                  </a:cubicBezTo>
                  <a:cubicBezTo>
                    <a:pt x="9628" y="3415"/>
                    <a:pt x="9623" y="3438"/>
                    <a:pt x="9616" y="3460"/>
                  </a:cubicBezTo>
                  <a:cubicBezTo>
                    <a:pt x="9577" y="3579"/>
                    <a:pt x="9498" y="3745"/>
                    <a:pt x="9372" y="3745"/>
                  </a:cubicBezTo>
                  <a:cubicBezTo>
                    <a:pt x="9263" y="3745"/>
                    <a:pt x="9239" y="3625"/>
                    <a:pt x="9239" y="3522"/>
                  </a:cubicBezTo>
                  <a:cubicBezTo>
                    <a:pt x="9239" y="3315"/>
                    <a:pt x="9327" y="3105"/>
                    <a:pt x="9557" y="3105"/>
                  </a:cubicBezTo>
                  <a:cubicBezTo>
                    <a:pt x="9605" y="3105"/>
                    <a:pt x="9649" y="3118"/>
                    <a:pt x="9673" y="3127"/>
                  </a:cubicBezTo>
                  <a:cubicBezTo>
                    <a:pt x="9708" y="3127"/>
                    <a:pt x="9708" y="3127"/>
                    <a:pt x="9708" y="3127"/>
                  </a:cubicBezTo>
                  <a:cubicBezTo>
                    <a:pt x="9700" y="3169"/>
                    <a:pt x="9691" y="3239"/>
                    <a:pt x="9684" y="3325"/>
                  </a:cubicBezTo>
                  <a:lnTo>
                    <a:pt x="9655" y="3681"/>
                  </a:lnTo>
                  <a:close/>
                  <a:moveTo>
                    <a:pt x="9643" y="3175"/>
                  </a:moveTo>
                  <a:cubicBezTo>
                    <a:pt x="9619" y="3166"/>
                    <a:pt x="9583" y="3153"/>
                    <a:pt x="9543" y="3153"/>
                  </a:cubicBezTo>
                  <a:cubicBezTo>
                    <a:pt x="9461" y="3153"/>
                    <a:pt x="9399" y="3199"/>
                    <a:pt x="9361" y="3261"/>
                  </a:cubicBezTo>
                  <a:cubicBezTo>
                    <a:pt x="9322" y="3329"/>
                    <a:pt x="9301" y="3408"/>
                    <a:pt x="9301" y="3521"/>
                  </a:cubicBezTo>
                  <a:cubicBezTo>
                    <a:pt x="9301" y="3634"/>
                    <a:pt x="9330" y="3688"/>
                    <a:pt x="9381" y="3688"/>
                  </a:cubicBezTo>
                  <a:cubicBezTo>
                    <a:pt x="9462" y="3688"/>
                    <a:pt x="9583" y="3550"/>
                    <a:pt x="9637" y="3213"/>
                  </a:cubicBezTo>
                  <a:lnTo>
                    <a:pt x="9643" y="3175"/>
                  </a:lnTo>
                  <a:close/>
                  <a:moveTo>
                    <a:pt x="9025" y="3540"/>
                  </a:moveTo>
                  <a:cubicBezTo>
                    <a:pt x="9069" y="3429"/>
                    <a:pt x="9090" y="3312"/>
                    <a:pt x="9100" y="3198"/>
                  </a:cubicBezTo>
                  <a:cubicBezTo>
                    <a:pt x="9107" y="3117"/>
                    <a:pt x="9107" y="3117"/>
                    <a:pt x="9107" y="3117"/>
                  </a:cubicBezTo>
                  <a:cubicBezTo>
                    <a:pt x="8944" y="3117"/>
                    <a:pt x="8944" y="3117"/>
                    <a:pt x="8944" y="3117"/>
                  </a:cubicBezTo>
                  <a:cubicBezTo>
                    <a:pt x="8939" y="3169"/>
                    <a:pt x="8939" y="3169"/>
                    <a:pt x="8939" y="3169"/>
                  </a:cubicBezTo>
                  <a:cubicBezTo>
                    <a:pt x="9045" y="3169"/>
                    <a:pt x="9045" y="3169"/>
                    <a:pt x="9045" y="3169"/>
                  </a:cubicBezTo>
                  <a:cubicBezTo>
                    <a:pt x="9037" y="3234"/>
                    <a:pt x="9037" y="3234"/>
                    <a:pt x="9037" y="3234"/>
                  </a:cubicBezTo>
                  <a:cubicBezTo>
                    <a:pt x="9018" y="3409"/>
                    <a:pt x="8979" y="3522"/>
                    <a:pt x="8934" y="3592"/>
                  </a:cubicBezTo>
                  <a:cubicBezTo>
                    <a:pt x="8890" y="3661"/>
                    <a:pt x="8843" y="3688"/>
                    <a:pt x="8803" y="3688"/>
                  </a:cubicBezTo>
                  <a:cubicBezTo>
                    <a:pt x="8735" y="3688"/>
                    <a:pt x="8713" y="3613"/>
                    <a:pt x="8713" y="3419"/>
                  </a:cubicBezTo>
                  <a:cubicBezTo>
                    <a:pt x="8713" y="3306"/>
                    <a:pt x="8727" y="3190"/>
                    <a:pt x="8729" y="3117"/>
                  </a:cubicBezTo>
                  <a:cubicBezTo>
                    <a:pt x="8566" y="3117"/>
                    <a:pt x="8566" y="3117"/>
                    <a:pt x="8566" y="3117"/>
                  </a:cubicBezTo>
                  <a:cubicBezTo>
                    <a:pt x="8561" y="3169"/>
                    <a:pt x="8561" y="3169"/>
                    <a:pt x="8561" y="3169"/>
                  </a:cubicBezTo>
                  <a:cubicBezTo>
                    <a:pt x="8665" y="3169"/>
                    <a:pt x="8665" y="3169"/>
                    <a:pt x="8665" y="3169"/>
                  </a:cubicBezTo>
                  <a:cubicBezTo>
                    <a:pt x="8661" y="3256"/>
                    <a:pt x="8656" y="3342"/>
                    <a:pt x="8656" y="3412"/>
                  </a:cubicBezTo>
                  <a:cubicBezTo>
                    <a:pt x="8656" y="3581"/>
                    <a:pt x="8656" y="3745"/>
                    <a:pt x="8797" y="3745"/>
                  </a:cubicBezTo>
                  <a:cubicBezTo>
                    <a:pt x="8874" y="3745"/>
                    <a:pt x="8974" y="3672"/>
                    <a:pt x="9025" y="3540"/>
                  </a:cubicBezTo>
                  <a:close/>
                  <a:moveTo>
                    <a:pt x="1071" y="3697"/>
                  </a:moveTo>
                  <a:cubicBezTo>
                    <a:pt x="1037" y="3717"/>
                    <a:pt x="976" y="3745"/>
                    <a:pt x="894" y="3745"/>
                  </a:cubicBezTo>
                  <a:cubicBezTo>
                    <a:pt x="730" y="3745"/>
                    <a:pt x="683" y="3639"/>
                    <a:pt x="683" y="3487"/>
                  </a:cubicBezTo>
                  <a:cubicBezTo>
                    <a:pt x="683" y="3310"/>
                    <a:pt x="766" y="3105"/>
                    <a:pt x="975" y="3105"/>
                  </a:cubicBezTo>
                  <a:cubicBezTo>
                    <a:pt x="1068" y="3105"/>
                    <a:pt x="1122" y="3155"/>
                    <a:pt x="1122" y="3237"/>
                  </a:cubicBezTo>
                  <a:cubicBezTo>
                    <a:pt x="1122" y="3406"/>
                    <a:pt x="893" y="3472"/>
                    <a:pt x="746" y="3489"/>
                  </a:cubicBezTo>
                  <a:cubicBezTo>
                    <a:pt x="746" y="3552"/>
                    <a:pt x="746" y="3693"/>
                    <a:pt x="903" y="3693"/>
                  </a:cubicBezTo>
                  <a:cubicBezTo>
                    <a:pt x="965" y="3693"/>
                    <a:pt x="1026" y="3664"/>
                    <a:pt x="1076" y="3636"/>
                  </a:cubicBezTo>
                  <a:lnTo>
                    <a:pt x="1071" y="3697"/>
                  </a:lnTo>
                  <a:close/>
                  <a:moveTo>
                    <a:pt x="746" y="3436"/>
                  </a:moveTo>
                  <a:cubicBezTo>
                    <a:pt x="917" y="3421"/>
                    <a:pt x="1060" y="3349"/>
                    <a:pt x="1060" y="3241"/>
                  </a:cubicBezTo>
                  <a:cubicBezTo>
                    <a:pt x="1060" y="3208"/>
                    <a:pt x="1042" y="3157"/>
                    <a:pt x="963" y="3157"/>
                  </a:cubicBezTo>
                  <a:cubicBezTo>
                    <a:pt x="837" y="3157"/>
                    <a:pt x="758" y="3280"/>
                    <a:pt x="746" y="3436"/>
                  </a:cubicBezTo>
                  <a:close/>
                  <a:moveTo>
                    <a:pt x="2135" y="2854"/>
                  </a:moveTo>
                  <a:cubicBezTo>
                    <a:pt x="2159" y="2854"/>
                    <a:pt x="2201" y="2860"/>
                    <a:pt x="2228" y="2869"/>
                  </a:cubicBezTo>
                  <a:cubicBezTo>
                    <a:pt x="2232" y="2817"/>
                    <a:pt x="2232" y="2817"/>
                    <a:pt x="2232" y="2817"/>
                  </a:cubicBezTo>
                  <a:cubicBezTo>
                    <a:pt x="2222" y="2811"/>
                    <a:pt x="2162" y="2801"/>
                    <a:pt x="2135" y="2801"/>
                  </a:cubicBezTo>
                  <a:cubicBezTo>
                    <a:pt x="1936" y="2801"/>
                    <a:pt x="1874" y="2905"/>
                    <a:pt x="1859" y="3117"/>
                  </a:cubicBezTo>
                  <a:cubicBezTo>
                    <a:pt x="1764" y="3117"/>
                    <a:pt x="1764" y="3117"/>
                    <a:pt x="1764" y="3117"/>
                  </a:cubicBezTo>
                  <a:cubicBezTo>
                    <a:pt x="1760" y="3169"/>
                    <a:pt x="1760" y="3169"/>
                    <a:pt x="1760" y="3169"/>
                  </a:cubicBezTo>
                  <a:cubicBezTo>
                    <a:pt x="1856" y="3169"/>
                    <a:pt x="1856" y="3169"/>
                    <a:pt x="1856" y="3169"/>
                  </a:cubicBezTo>
                  <a:cubicBezTo>
                    <a:pt x="1826" y="3599"/>
                    <a:pt x="1826" y="3599"/>
                    <a:pt x="1826" y="3599"/>
                  </a:cubicBezTo>
                  <a:cubicBezTo>
                    <a:pt x="1805" y="3885"/>
                    <a:pt x="1770" y="3996"/>
                    <a:pt x="1632" y="3996"/>
                  </a:cubicBezTo>
                  <a:cubicBezTo>
                    <a:pt x="1602" y="3996"/>
                    <a:pt x="1569" y="3988"/>
                    <a:pt x="1536" y="3976"/>
                  </a:cubicBezTo>
                  <a:cubicBezTo>
                    <a:pt x="1532" y="4029"/>
                    <a:pt x="1532" y="4029"/>
                    <a:pt x="1532" y="4029"/>
                  </a:cubicBezTo>
                  <a:cubicBezTo>
                    <a:pt x="1562" y="4038"/>
                    <a:pt x="1602" y="4049"/>
                    <a:pt x="1637" y="4049"/>
                  </a:cubicBezTo>
                  <a:cubicBezTo>
                    <a:pt x="1842" y="4049"/>
                    <a:pt x="1866" y="3861"/>
                    <a:pt x="1886" y="3599"/>
                  </a:cubicBezTo>
                  <a:cubicBezTo>
                    <a:pt x="1918" y="3169"/>
                    <a:pt x="1918" y="3169"/>
                    <a:pt x="1918" y="3169"/>
                  </a:cubicBezTo>
                  <a:cubicBezTo>
                    <a:pt x="2094" y="3169"/>
                    <a:pt x="2094" y="3169"/>
                    <a:pt x="2094" y="3169"/>
                  </a:cubicBezTo>
                  <a:cubicBezTo>
                    <a:pt x="2099" y="3117"/>
                    <a:pt x="2099" y="3117"/>
                    <a:pt x="2099" y="3117"/>
                  </a:cubicBezTo>
                  <a:cubicBezTo>
                    <a:pt x="1922" y="3117"/>
                    <a:pt x="1922" y="3117"/>
                    <a:pt x="1922" y="3117"/>
                  </a:cubicBezTo>
                  <a:cubicBezTo>
                    <a:pt x="1931" y="2959"/>
                    <a:pt x="1954" y="2854"/>
                    <a:pt x="2135" y="2854"/>
                  </a:cubicBezTo>
                  <a:close/>
                  <a:moveTo>
                    <a:pt x="1604" y="3697"/>
                  </a:moveTo>
                  <a:cubicBezTo>
                    <a:pt x="1570" y="3717"/>
                    <a:pt x="1509" y="3745"/>
                    <a:pt x="1427" y="3745"/>
                  </a:cubicBezTo>
                  <a:cubicBezTo>
                    <a:pt x="1263" y="3745"/>
                    <a:pt x="1216" y="3639"/>
                    <a:pt x="1216" y="3487"/>
                  </a:cubicBezTo>
                  <a:cubicBezTo>
                    <a:pt x="1216" y="3310"/>
                    <a:pt x="1299" y="3105"/>
                    <a:pt x="1508" y="3105"/>
                  </a:cubicBezTo>
                  <a:cubicBezTo>
                    <a:pt x="1601" y="3105"/>
                    <a:pt x="1655" y="3155"/>
                    <a:pt x="1655" y="3237"/>
                  </a:cubicBezTo>
                  <a:cubicBezTo>
                    <a:pt x="1655" y="3406"/>
                    <a:pt x="1426" y="3472"/>
                    <a:pt x="1278" y="3489"/>
                  </a:cubicBezTo>
                  <a:cubicBezTo>
                    <a:pt x="1278" y="3552"/>
                    <a:pt x="1278" y="3693"/>
                    <a:pt x="1436" y="3693"/>
                  </a:cubicBezTo>
                  <a:cubicBezTo>
                    <a:pt x="1498" y="3693"/>
                    <a:pt x="1559" y="3664"/>
                    <a:pt x="1608" y="3636"/>
                  </a:cubicBezTo>
                  <a:lnTo>
                    <a:pt x="1604" y="3697"/>
                  </a:lnTo>
                  <a:close/>
                  <a:moveTo>
                    <a:pt x="1278" y="3436"/>
                  </a:moveTo>
                  <a:cubicBezTo>
                    <a:pt x="1450" y="3421"/>
                    <a:pt x="1593" y="3349"/>
                    <a:pt x="1593" y="3241"/>
                  </a:cubicBezTo>
                  <a:cubicBezTo>
                    <a:pt x="1593" y="3208"/>
                    <a:pt x="1575" y="3157"/>
                    <a:pt x="1496" y="3157"/>
                  </a:cubicBezTo>
                  <a:cubicBezTo>
                    <a:pt x="1370" y="3157"/>
                    <a:pt x="1290" y="3280"/>
                    <a:pt x="1278" y="3436"/>
                  </a:cubicBezTo>
                  <a:close/>
                  <a:moveTo>
                    <a:pt x="2224" y="3469"/>
                  </a:moveTo>
                  <a:cubicBezTo>
                    <a:pt x="2222" y="3503"/>
                    <a:pt x="2216" y="3567"/>
                    <a:pt x="2216" y="3607"/>
                  </a:cubicBezTo>
                  <a:cubicBezTo>
                    <a:pt x="2216" y="3675"/>
                    <a:pt x="2231" y="3745"/>
                    <a:pt x="2338" y="3745"/>
                  </a:cubicBezTo>
                  <a:cubicBezTo>
                    <a:pt x="2396" y="3745"/>
                    <a:pt x="2442" y="3726"/>
                    <a:pt x="2472" y="3711"/>
                  </a:cubicBezTo>
                  <a:cubicBezTo>
                    <a:pt x="2476" y="3654"/>
                    <a:pt x="2476" y="3654"/>
                    <a:pt x="2476" y="3654"/>
                  </a:cubicBezTo>
                  <a:cubicBezTo>
                    <a:pt x="2444" y="3675"/>
                    <a:pt x="2399" y="3693"/>
                    <a:pt x="2350" y="3693"/>
                  </a:cubicBezTo>
                  <a:cubicBezTo>
                    <a:pt x="2290" y="3693"/>
                    <a:pt x="2273" y="3652"/>
                    <a:pt x="2273" y="3594"/>
                  </a:cubicBezTo>
                  <a:cubicBezTo>
                    <a:pt x="2273" y="3568"/>
                    <a:pt x="2280" y="3487"/>
                    <a:pt x="2283" y="3457"/>
                  </a:cubicBezTo>
                  <a:cubicBezTo>
                    <a:pt x="2308" y="3169"/>
                    <a:pt x="2308" y="3169"/>
                    <a:pt x="2308" y="3169"/>
                  </a:cubicBezTo>
                  <a:cubicBezTo>
                    <a:pt x="2493" y="3169"/>
                    <a:pt x="2493" y="3169"/>
                    <a:pt x="2493" y="3169"/>
                  </a:cubicBezTo>
                  <a:cubicBezTo>
                    <a:pt x="2498" y="3117"/>
                    <a:pt x="2498" y="3117"/>
                    <a:pt x="2498" y="3117"/>
                  </a:cubicBezTo>
                  <a:cubicBezTo>
                    <a:pt x="2313" y="3117"/>
                    <a:pt x="2313" y="3117"/>
                    <a:pt x="2313" y="3117"/>
                  </a:cubicBezTo>
                  <a:cubicBezTo>
                    <a:pt x="2327" y="2953"/>
                    <a:pt x="2327" y="2953"/>
                    <a:pt x="2327" y="2953"/>
                  </a:cubicBezTo>
                  <a:cubicBezTo>
                    <a:pt x="2270" y="2953"/>
                    <a:pt x="2270" y="2953"/>
                    <a:pt x="2270" y="2953"/>
                  </a:cubicBezTo>
                  <a:cubicBezTo>
                    <a:pt x="2255" y="3117"/>
                    <a:pt x="2255" y="3117"/>
                    <a:pt x="2255" y="3117"/>
                  </a:cubicBezTo>
                  <a:cubicBezTo>
                    <a:pt x="2150" y="3117"/>
                    <a:pt x="2150" y="3117"/>
                    <a:pt x="2150" y="3117"/>
                  </a:cubicBezTo>
                  <a:cubicBezTo>
                    <a:pt x="2145" y="3169"/>
                    <a:pt x="2145" y="3169"/>
                    <a:pt x="2145" y="3169"/>
                  </a:cubicBezTo>
                  <a:cubicBezTo>
                    <a:pt x="2250" y="3169"/>
                    <a:pt x="2250" y="3169"/>
                    <a:pt x="2250" y="3169"/>
                  </a:cubicBezTo>
                  <a:lnTo>
                    <a:pt x="2224" y="3469"/>
                  </a:lnTo>
                  <a:close/>
                  <a:moveTo>
                    <a:pt x="11355" y="4570"/>
                  </a:moveTo>
                  <a:cubicBezTo>
                    <a:pt x="11460" y="4570"/>
                    <a:pt x="11460" y="4570"/>
                    <a:pt x="11460" y="4570"/>
                  </a:cubicBezTo>
                  <a:cubicBezTo>
                    <a:pt x="11453" y="4635"/>
                    <a:pt x="11453" y="4635"/>
                    <a:pt x="11453" y="4635"/>
                  </a:cubicBezTo>
                  <a:cubicBezTo>
                    <a:pt x="11434" y="4810"/>
                    <a:pt x="11394" y="4923"/>
                    <a:pt x="11350" y="4992"/>
                  </a:cubicBezTo>
                  <a:cubicBezTo>
                    <a:pt x="11306" y="5062"/>
                    <a:pt x="11259" y="5088"/>
                    <a:pt x="11219" y="5088"/>
                  </a:cubicBezTo>
                  <a:cubicBezTo>
                    <a:pt x="11151" y="5088"/>
                    <a:pt x="11129" y="5014"/>
                    <a:pt x="11129" y="4819"/>
                  </a:cubicBezTo>
                  <a:cubicBezTo>
                    <a:pt x="11129" y="4707"/>
                    <a:pt x="11142" y="4590"/>
                    <a:pt x="11145" y="4517"/>
                  </a:cubicBezTo>
                  <a:cubicBezTo>
                    <a:pt x="10982" y="4517"/>
                    <a:pt x="10982" y="4517"/>
                    <a:pt x="10982" y="4517"/>
                  </a:cubicBezTo>
                  <a:cubicBezTo>
                    <a:pt x="10977" y="4570"/>
                    <a:pt x="10977" y="4570"/>
                    <a:pt x="10977" y="4570"/>
                  </a:cubicBezTo>
                  <a:cubicBezTo>
                    <a:pt x="11081" y="4570"/>
                    <a:pt x="11081" y="4570"/>
                    <a:pt x="11081" y="4570"/>
                  </a:cubicBezTo>
                  <a:cubicBezTo>
                    <a:pt x="11076" y="4656"/>
                    <a:pt x="11072" y="4743"/>
                    <a:pt x="11072" y="4812"/>
                  </a:cubicBezTo>
                  <a:cubicBezTo>
                    <a:pt x="11072" y="4981"/>
                    <a:pt x="11072" y="5146"/>
                    <a:pt x="11213" y="5146"/>
                  </a:cubicBezTo>
                  <a:cubicBezTo>
                    <a:pt x="11290" y="5146"/>
                    <a:pt x="11390" y="5073"/>
                    <a:pt x="11441" y="4941"/>
                  </a:cubicBezTo>
                  <a:cubicBezTo>
                    <a:pt x="11484" y="4829"/>
                    <a:pt x="11506" y="4713"/>
                    <a:pt x="11516" y="4599"/>
                  </a:cubicBezTo>
                  <a:cubicBezTo>
                    <a:pt x="11523" y="4517"/>
                    <a:pt x="11523" y="4517"/>
                    <a:pt x="11523" y="4517"/>
                  </a:cubicBezTo>
                  <a:cubicBezTo>
                    <a:pt x="11360" y="4517"/>
                    <a:pt x="11360" y="4517"/>
                    <a:pt x="11360" y="4517"/>
                  </a:cubicBezTo>
                  <a:lnTo>
                    <a:pt x="11355" y="4570"/>
                  </a:lnTo>
                  <a:close/>
                  <a:moveTo>
                    <a:pt x="8741" y="4517"/>
                  </a:moveTo>
                  <a:cubicBezTo>
                    <a:pt x="8582" y="4517"/>
                    <a:pt x="8582" y="4517"/>
                    <a:pt x="8582" y="4517"/>
                  </a:cubicBezTo>
                  <a:cubicBezTo>
                    <a:pt x="8577" y="4570"/>
                    <a:pt x="8577" y="4570"/>
                    <a:pt x="8577" y="4570"/>
                  </a:cubicBezTo>
                  <a:cubicBezTo>
                    <a:pt x="8679" y="4570"/>
                    <a:pt x="8679" y="4570"/>
                    <a:pt x="8679" y="4570"/>
                  </a:cubicBezTo>
                  <a:cubicBezTo>
                    <a:pt x="8628" y="5134"/>
                    <a:pt x="8628" y="5134"/>
                    <a:pt x="8628" y="5134"/>
                  </a:cubicBezTo>
                  <a:cubicBezTo>
                    <a:pt x="8788" y="5134"/>
                    <a:pt x="8788" y="5134"/>
                    <a:pt x="8788" y="5134"/>
                  </a:cubicBezTo>
                  <a:cubicBezTo>
                    <a:pt x="8793" y="5081"/>
                    <a:pt x="8793" y="5081"/>
                    <a:pt x="8793" y="5081"/>
                  </a:cubicBezTo>
                  <a:cubicBezTo>
                    <a:pt x="8691" y="5081"/>
                    <a:pt x="8691" y="5081"/>
                    <a:pt x="8691" y="5081"/>
                  </a:cubicBezTo>
                  <a:lnTo>
                    <a:pt x="8741" y="4517"/>
                  </a:lnTo>
                  <a:close/>
                  <a:moveTo>
                    <a:pt x="13644" y="5029"/>
                  </a:moveTo>
                  <a:cubicBezTo>
                    <a:pt x="13611" y="5029"/>
                    <a:pt x="13591" y="5058"/>
                    <a:pt x="13591" y="5092"/>
                  </a:cubicBezTo>
                  <a:cubicBezTo>
                    <a:pt x="13591" y="5119"/>
                    <a:pt x="13611" y="5141"/>
                    <a:pt x="13643" y="5141"/>
                  </a:cubicBezTo>
                  <a:cubicBezTo>
                    <a:pt x="13668" y="5141"/>
                    <a:pt x="13695" y="5119"/>
                    <a:pt x="13695" y="5086"/>
                  </a:cubicBezTo>
                  <a:cubicBezTo>
                    <a:pt x="13695" y="5056"/>
                    <a:pt x="13675" y="5029"/>
                    <a:pt x="13644" y="5029"/>
                  </a:cubicBezTo>
                  <a:close/>
                  <a:moveTo>
                    <a:pt x="8778" y="4255"/>
                  </a:moveTo>
                  <a:cubicBezTo>
                    <a:pt x="8778" y="4224"/>
                    <a:pt x="8759" y="4201"/>
                    <a:pt x="8729" y="4201"/>
                  </a:cubicBezTo>
                  <a:cubicBezTo>
                    <a:pt x="8700" y="4201"/>
                    <a:pt x="8673" y="4223"/>
                    <a:pt x="8673" y="4264"/>
                  </a:cubicBezTo>
                  <a:cubicBezTo>
                    <a:pt x="8673" y="4290"/>
                    <a:pt x="8691" y="4314"/>
                    <a:pt x="8721" y="4314"/>
                  </a:cubicBezTo>
                  <a:cubicBezTo>
                    <a:pt x="8756" y="4314"/>
                    <a:pt x="8778" y="4290"/>
                    <a:pt x="8778" y="4255"/>
                  </a:cubicBezTo>
                  <a:close/>
                  <a:moveTo>
                    <a:pt x="8968" y="4889"/>
                  </a:moveTo>
                  <a:cubicBezTo>
                    <a:pt x="8968" y="4953"/>
                    <a:pt x="8968" y="5093"/>
                    <a:pt x="9125" y="5093"/>
                  </a:cubicBezTo>
                  <a:cubicBezTo>
                    <a:pt x="9188" y="5093"/>
                    <a:pt x="9249" y="5064"/>
                    <a:pt x="9298" y="5037"/>
                  </a:cubicBezTo>
                  <a:cubicBezTo>
                    <a:pt x="9293" y="5098"/>
                    <a:pt x="9293" y="5098"/>
                    <a:pt x="9293" y="5098"/>
                  </a:cubicBezTo>
                  <a:cubicBezTo>
                    <a:pt x="9260" y="5117"/>
                    <a:pt x="9198" y="5146"/>
                    <a:pt x="9117" y="5146"/>
                  </a:cubicBezTo>
                  <a:cubicBezTo>
                    <a:pt x="8952" y="5146"/>
                    <a:pt x="8906" y="5039"/>
                    <a:pt x="8906" y="4888"/>
                  </a:cubicBezTo>
                  <a:cubicBezTo>
                    <a:pt x="8906" y="4710"/>
                    <a:pt x="8988" y="4505"/>
                    <a:pt x="9197" y="4505"/>
                  </a:cubicBezTo>
                  <a:cubicBezTo>
                    <a:pt x="9291" y="4505"/>
                    <a:pt x="9345" y="4555"/>
                    <a:pt x="9345" y="4637"/>
                  </a:cubicBezTo>
                  <a:cubicBezTo>
                    <a:pt x="9345" y="4806"/>
                    <a:pt x="9116" y="4872"/>
                    <a:pt x="8968" y="4889"/>
                  </a:cubicBezTo>
                  <a:close/>
                  <a:moveTo>
                    <a:pt x="9282" y="4642"/>
                  </a:moveTo>
                  <a:cubicBezTo>
                    <a:pt x="9282" y="4608"/>
                    <a:pt x="9264" y="4558"/>
                    <a:pt x="9185" y="4558"/>
                  </a:cubicBezTo>
                  <a:cubicBezTo>
                    <a:pt x="9059" y="4558"/>
                    <a:pt x="8980" y="4680"/>
                    <a:pt x="8968" y="4836"/>
                  </a:cubicBezTo>
                  <a:cubicBezTo>
                    <a:pt x="9140" y="4822"/>
                    <a:pt x="9282" y="4750"/>
                    <a:pt x="9282" y="4642"/>
                  </a:cubicBezTo>
                  <a:close/>
                  <a:moveTo>
                    <a:pt x="12793" y="4650"/>
                  </a:moveTo>
                  <a:cubicBezTo>
                    <a:pt x="12793" y="4578"/>
                    <a:pt x="12777" y="4505"/>
                    <a:pt x="12690" y="4505"/>
                  </a:cubicBezTo>
                  <a:cubicBezTo>
                    <a:pt x="12537" y="4505"/>
                    <a:pt x="12445" y="4717"/>
                    <a:pt x="12417" y="4819"/>
                  </a:cubicBezTo>
                  <a:cubicBezTo>
                    <a:pt x="12412" y="4836"/>
                    <a:pt x="12408" y="4854"/>
                    <a:pt x="12403" y="4871"/>
                  </a:cubicBezTo>
                  <a:cubicBezTo>
                    <a:pt x="12401" y="4871"/>
                    <a:pt x="12401" y="4871"/>
                    <a:pt x="12401" y="4871"/>
                  </a:cubicBezTo>
                  <a:cubicBezTo>
                    <a:pt x="12408" y="4823"/>
                    <a:pt x="12417" y="4783"/>
                    <a:pt x="12423" y="4727"/>
                  </a:cubicBezTo>
                  <a:cubicBezTo>
                    <a:pt x="12447" y="4517"/>
                    <a:pt x="12447" y="4517"/>
                    <a:pt x="12447" y="4517"/>
                  </a:cubicBezTo>
                  <a:cubicBezTo>
                    <a:pt x="12279" y="4517"/>
                    <a:pt x="12279" y="4517"/>
                    <a:pt x="12279" y="4517"/>
                  </a:cubicBezTo>
                  <a:cubicBezTo>
                    <a:pt x="12274" y="4570"/>
                    <a:pt x="12274" y="4570"/>
                    <a:pt x="12274" y="4570"/>
                  </a:cubicBezTo>
                  <a:cubicBezTo>
                    <a:pt x="12383" y="4570"/>
                    <a:pt x="12383" y="4570"/>
                    <a:pt x="12383" y="4570"/>
                  </a:cubicBezTo>
                  <a:cubicBezTo>
                    <a:pt x="12357" y="4867"/>
                    <a:pt x="12357" y="4867"/>
                    <a:pt x="12357" y="4867"/>
                  </a:cubicBezTo>
                  <a:cubicBezTo>
                    <a:pt x="12348" y="4961"/>
                    <a:pt x="12337" y="5053"/>
                    <a:pt x="12327" y="5134"/>
                  </a:cubicBezTo>
                  <a:cubicBezTo>
                    <a:pt x="12384" y="5134"/>
                    <a:pt x="12384" y="5134"/>
                    <a:pt x="12384" y="5134"/>
                  </a:cubicBezTo>
                  <a:cubicBezTo>
                    <a:pt x="12443" y="4669"/>
                    <a:pt x="12610" y="4563"/>
                    <a:pt x="12676" y="4563"/>
                  </a:cubicBezTo>
                  <a:cubicBezTo>
                    <a:pt x="12726" y="4563"/>
                    <a:pt x="12736" y="4609"/>
                    <a:pt x="12736" y="4654"/>
                  </a:cubicBezTo>
                  <a:cubicBezTo>
                    <a:pt x="12736" y="4765"/>
                    <a:pt x="12697" y="5020"/>
                    <a:pt x="12681" y="5134"/>
                  </a:cubicBezTo>
                  <a:cubicBezTo>
                    <a:pt x="12843" y="5134"/>
                    <a:pt x="12843" y="5134"/>
                    <a:pt x="12843" y="5134"/>
                  </a:cubicBezTo>
                  <a:cubicBezTo>
                    <a:pt x="12847" y="5081"/>
                    <a:pt x="12847" y="5081"/>
                    <a:pt x="12847" y="5081"/>
                  </a:cubicBezTo>
                  <a:cubicBezTo>
                    <a:pt x="12748" y="5081"/>
                    <a:pt x="12748" y="5081"/>
                    <a:pt x="12748" y="5081"/>
                  </a:cubicBezTo>
                  <a:cubicBezTo>
                    <a:pt x="12763" y="4963"/>
                    <a:pt x="12793" y="4732"/>
                    <a:pt x="12793" y="4650"/>
                  </a:cubicBezTo>
                  <a:close/>
                  <a:moveTo>
                    <a:pt x="13415" y="4528"/>
                  </a:moveTo>
                  <a:cubicBezTo>
                    <a:pt x="13456" y="4528"/>
                    <a:pt x="13456" y="4528"/>
                    <a:pt x="13456" y="4528"/>
                  </a:cubicBezTo>
                  <a:cubicBezTo>
                    <a:pt x="13452" y="4548"/>
                    <a:pt x="13445" y="4590"/>
                    <a:pt x="13439" y="4660"/>
                  </a:cubicBezTo>
                  <a:cubicBezTo>
                    <a:pt x="13432" y="4743"/>
                    <a:pt x="13405" y="5118"/>
                    <a:pt x="13395" y="5183"/>
                  </a:cubicBezTo>
                  <a:cubicBezTo>
                    <a:pt x="13379" y="5277"/>
                    <a:pt x="13349" y="5435"/>
                    <a:pt x="13123" y="5435"/>
                  </a:cubicBezTo>
                  <a:cubicBezTo>
                    <a:pt x="13051" y="5435"/>
                    <a:pt x="12989" y="5411"/>
                    <a:pt x="12951" y="5393"/>
                  </a:cubicBezTo>
                  <a:cubicBezTo>
                    <a:pt x="12955" y="5329"/>
                    <a:pt x="12955" y="5329"/>
                    <a:pt x="12955" y="5329"/>
                  </a:cubicBezTo>
                  <a:cubicBezTo>
                    <a:pt x="12981" y="5346"/>
                    <a:pt x="13041" y="5382"/>
                    <a:pt x="13122" y="5382"/>
                  </a:cubicBezTo>
                  <a:cubicBezTo>
                    <a:pt x="13319" y="5382"/>
                    <a:pt x="13332" y="5227"/>
                    <a:pt x="13347" y="5058"/>
                  </a:cubicBezTo>
                  <a:cubicBezTo>
                    <a:pt x="13356" y="4959"/>
                    <a:pt x="13356" y="4959"/>
                    <a:pt x="13356" y="4959"/>
                  </a:cubicBezTo>
                  <a:cubicBezTo>
                    <a:pt x="13361" y="4901"/>
                    <a:pt x="13372" y="4843"/>
                    <a:pt x="13386" y="4781"/>
                  </a:cubicBezTo>
                  <a:cubicBezTo>
                    <a:pt x="13384" y="4781"/>
                    <a:pt x="13384" y="4781"/>
                    <a:pt x="13384" y="4781"/>
                  </a:cubicBezTo>
                  <a:cubicBezTo>
                    <a:pt x="13377" y="4801"/>
                    <a:pt x="13372" y="4822"/>
                    <a:pt x="13363" y="4841"/>
                  </a:cubicBezTo>
                  <a:cubicBezTo>
                    <a:pt x="13323" y="4942"/>
                    <a:pt x="13248" y="5141"/>
                    <a:pt x="13105" y="5141"/>
                  </a:cubicBezTo>
                  <a:cubicBezTo>
                    <a:pt x="12991" y="5141"/>
                    <a:pt x="12966" y="5011"/>
                    <a:pt x="12966" y="4921"/>
                  </a:cubicBezTo>
                  <a:cubicBezTo>
                    <a:pt x="12966" y="4800"/>
                    <a:pt x="13018" y="4505"/>
                    <a:pt x="13290" y="4505"/>
                  </a:cubicBezTo>
                  <a:cubicBezTo>
                    <a:pt x="13343" y="4505"/>
                    <a:pt x="13387" y="4517"/>
                    <a:pt x="13415" y="4528"/>
                  </a:cubicBezTo>
                  <a:close/>
                  <a:moveTo>
                    <a:pt x="13389" y="4575"/>
                  </a:moveTo>
                  <a:cubicBezTo>
                    <a:pt x="13362" y="4563"/>
                    <a:pt x="13327" y="4553"/>
                    <a:pt x="13293" y="4553"/>
                  </a:cubicBezTo>
                  <a:cubicBezTo>
                    <a:pt x="13097" y="4553"/>
                    <a:pt x="13029" y="4747"/>
                    <a:pt x="13029" y="4923"/>
                  </a:cubicBezTo>
                  <a:cubicBezTo>
                    <a:pt x="13029" y="5033"/>
                    <a:pt x="13063" y="5088"/>
                    <a:pt x="13114" y="5088"/>
                  </a:cubicBezTo>
                  <a:cubicBezTo>
                    <a:pt x="13224" y="5088"/>
                    <a:pt x="13349" y="4831"/>
                    <a:pt x="13377" y="4655"/>
                  </a:cubicBezTo>
                  <a:lnTo>
                    <a:pt x="13389" y="4575"/>
                  </a:lnTo>
                  <a:close/>
                  <a:moveTo>
                    <a:pt x="10877" y="4733"/>
                  </a:moveTo>
                  <a:cubicBezTo>
                    <a:pt x="10877" y="4923"/>
                    <a:pt x="10778" y="5141"/>
                    <a:pt x="10570" y="5141"/>
                  </a:cubicBezTo>
                  <a:cubicBezTo>
                    <a:pt x="10514" y="5141"/>
                    <a:pt x="10478" y="5134"/>
                    <a:pt x="10452" y="5125"/>
                  </a:cubicBezTo>
                  <a:cubicBezTo>
                    <a:pt x="10427" y="5382"/>
                    <a:pt x="10427" y="5382"/>
                    <a:pt x="10427" y="5382"/>
                  </a:cubicBezTo>
                  <a:cubicBezTo>
                    <a:pt x="10530" y="5382"/>
                    <a:pt x="10530" y="5382"/>
                    <a:pt x="10530" y="5382"/>
                  </a:cubicBezTo>
                  <a:cubicBezTo>
                    <a:pt x="10526" y="5435"/>
                    <a:pt x="10526" y="5435"/>
                    <a:pt x="10526" y="5435"/>
                  </a:cubicBezTo>
                  <a:cubicBezTo>
                    <a:pt x="10282" y="5435"/>
                    <a:pt x="10282" y="5435"/>
                    <a:pt x="10282" y="5435"/>
                  </a:cubicBezTo>
                  <a:cubicBezTo>
                    <a:pt x="10287" y="5382"/>
                    <a:pt x="10287" y="5382"/>
                    <a:pt x="10287" y="5382"/>
                  </a:cubicBezTo>
                  <a:cubicBezTo>
                    <a:pt x="10370" y="5382"/>
                    <a:pt x="10370" y="5382"/>
                    <a:pt x="10370" y="5382"/>
                  </a:cubicBezTo>
                  <a:cubicBezTo>
                    <a:pt x="10442" y="4570"/>
                    <a:pt x="10442" y="4570"/>
                    <a:pt x="10442" y="4570"/>
                  </a:cubicBezTo>
                  <a:cubicBezTo>
                    <a:pt x="10341" y="4570"/>
                    <a:pt x="10341" y="4570"/>
                    <a:pt x="10341" y="4570"/>
                  </a:cubicBezTo>
                  <a:cubicBezTo>
                    <a:pt x="10346" y="4517"/>
                    <a:pt x="10346" y="4517"/>
                    <a:pt x="10346" y="4517"/>
                  </a:cubicBezTo>
                  <a:cubicBezTo>
                    <a:pt x="10505" y="4517"/>
                    <a:pt x="10505" y="4517"/>
                    <a:pt x="10505" y="4517"/>
                  </a:cubicBezTo>
                  <a:cubicBezTo>
                    <a:pt x="10493" y="4651"/>
                    <a:pt x="10493" y="4651"/>
                    <a:pt x="10493" y="4651"/>
                  </a:cubicBezTo>
                  <a:cubicBezTo>
                    <a:pt x="10487" y="4725"/>
                    <a:pt x="10476" y="4783"/>
                    <a:pt x="10464" y="4849"/>
                  </a:cubicBezTo>
                  <a:cubicBezTo>
                    <a:pt x="10467" y="4849"/>
                    <a:pt x="10467" y="4849"/>
                    <a:pt x="10467" y="4849"/>
                  </a:cubicBezTo>
                  <a:cubicBezTo>
                    <a:pt x="10473" y="4827"/>
                    <a:pt x="10476" y="4805"/>
                    <a:pt x="10484" y="4782"/>
                  </a:cubicBezTo>
                  <a:cubicBezTo>
                    <a:pt x="10529" y="4639"/>
                    <a:pt x="10617" y="4505"/>
                    <a:pt x="10740" y="4505"/>
                  </a:cubicBezTo>
                  <a:cubicBezTo>
                    <a:pt x="10856" y="4505"/>
                    <a:pt x="10877" y="4641"/>
                    <a:pt x="10877" y="4733"/>
                  </a:cubicBezTo>
                  <a:close/>
                  <a:moveTo>
                    <a:pt x="10815" y="4717"/>
                  </a:moveTo>
                  <a:cubicBezTo>
                    <a:pt x="10815" y="4644"/>
                    <a:pt x="10799" y="4558"/>
                    <a:pt x="10726" y="4558"/>
                  </a:cubicBezTo>
                  <a:cubicBezTo>
                    <a:pt x="10622" y="4558"/>
                    <a:pt x="10491" y="4797"/>
                    <a:pt x="10468" y="4983"/>
                  </a:cubicBezTo>
                  <a:cubicBezTo>
                    <a:pt x="10464" y="5011"/>
                    <a:pt x="10460" y="5043"/>
                    <a:pt x="10456" y="5071"/>
                  </a:cubicBezTo>
                  <a:cubicBezTo>
                    <a:pt x="10484" y="5080"/>
                    <a:pt x="10520" y="5093"/>
                    <a:pt x="10563" y="5093"/>
                  </a:cubicBezTo>
                  <a:cubicBezTo>
                    <a:pt x="10755" y="5093"/>
                    <a:pt x="10815" y="4888"/>
                    <a:pt x="10815" y="4717"/>
                  </a:cubicBezTo>
                  <a:close/>
                  <a:moveTo>
                    <a:pt x="12071" y="5081"/>
                  </a:moveTo>
                  <a:cubicBezTo>
                    <a:pt x="12169" y="5081"/>
                    <a:pt x="12169" y="5081"/>
                    <a:pt x="12169" y="5081"/>
                  </a:cubicBezTo>
                  <a:cubicBezTo>
                    <a:pt x="12165" y="5134"/>
                    <a:pt x="12165" y="5134"/>
                    <a:pt x="12165" y="5134"/>
                  </a:cubicBezTo>
                  <a:cubicBezTo>
                    <a:pt x="12009" y="5134"/>
                    <a:pt x="12009" y="5134"/>
                    <a:pt x="12009" y="5134"/>
                  </a:cubicBezTo>
                  <a:cubicBezTo>
                    <a:pt x="12039" y="4860"/>
                    <a:pt x="12039" y="4860"/>
                    <a:pt x="12039" y="4860"/>
                  </a:cubicBezTo>
                  <a:cubicBezTo>
                    <a:pt x="12041" y="4837"/>
                    <a:pt x="12047" y="4816"/>
                    <a:pt x="12052" y="4793"/>
                  </a:cubicBezTo>
                  <a:cubicBezTo>
                    <a:pt x="12049" y="4793"/>
                    <a:pt x="12049" y="4793"/>
                    <a:pt x="12049" y="4793"/>
                  </a:cubicBezTo>
                  <a:cubicBezTo>
                    <a:pt x="12043" y="4816"/>
                    <a:pt x="12039" y="4839"/>
                    <a:pt x="12031" y="4860"/>
                  </a:cubicBezTo>
                  <a:cubicBezTo>
                    <a:pt x="11993" y="4979"/>
                    <a:pt x="11914" y="5146"/>
                    <a:pt x="11788" y="5146"/>
                  </a:cubicBezTo>
                  <a:cubicBezTo>
                    <a:pt x="11679" y="5146"/>
                    <a:pt x="11655" y="5026"/>
                    <a:pt x="11655" y="4923"/>
                  </a:cubicBezTo>
                  <a:cubicBezTo>
                    <a:pt x="11655" y="4715"/>
                    <a:pt x="11742" y="4505"/>
                    <a:pt x="11973" y="4505"/>
                  </a:cubicBezTo>
                  <a:cubicBezTo>
                    <a:pt x="12021" y="4505"/>
                    <a:pt x="12065" y="4518"/>
                    <a:pt x="12089" y="4528"/>
                  </a:cubicBezTo>
                  <a:cubicBezTo>
                    <a:pt x="12124" y="4528"/>
                    <a:pt x="12124" y="4528"/>
                    <a:pt x="12124" y="4528"/>
                  </a:cubicBezTo>
                  <a:cubicBezTo>
                    <a:pt x="12115" y="4570"/>
                    <a:pt x="12107" y="4639"/>
                    <a:pt x="12100" y="4726"/>
                  </a:cubicBezTo>
                  <a:lnTo>
                    <a:pt x="12071" y="5081"/>
                  </a:lnTo>
                  <a:close/>
                  <a:moveTo>
                    <a:pt x="12059" y="4576"/>
                  </a:moveTo>
                  <a:cubicBezTo>
                    <a:pt x="12035" y="4566"/>
                    <a:pt x="11999" y="4553"/>
                    <a:pt x="11958" y="4553"/>
                  </a:cubicBezTo>
                  <a:cubicBezTo>
                    <a:pt x="11877" y="4553"/>
                    <a:pt x="11814" y="4600"/>
                    <a:pt x="11777" y="4661"/>
                  </a:cubicBezTo>
                  <a:cubicBezTo>
                    <a:pt x="11737" y="4729"/>
                    <a:pt x="11717" y="4809"/>
                    <a:pt x="11717" y="4921"/>
                  </a:cubicBezTo>
                  <a:cubicBezTo>
                    <a:pt x="11717" y="5034"/>
                    <a:pt x="11746" y="5088"/>
                    <a:pt x="11796" y="5088"/>
                  </a:cubicBezTo>
                  <a:cubicBezTo>
                    <a:pt x="11878" y="5088"/>
                    <a:pt x="11999" y="4950"/>
                    <a:pt x="12053" y="4613"/>
                  </a:cubicBezTo>
                  <a:lnTo>
                    <a:pt x="12059" y="4576"/>
                  </a:lnTo>
                  <a:close/>
                  <a:moveTo>
                    <a:pt x="10241" y="4781"/>
                  </a:moveTo>
                  <a:cubicBezTo>
                    <a:pt x="10241" y="4985"/>
                    <a:pt x="10145" y="5146"/>
                    <a:pt x="9969" y="5146"/>
                  </a:cubicBezTo>
                  <a:cubicBezTo>
                    <a:pt x="9857" y="5146"/>
                    <a:pt x="9755" y="5075"/>
                    <a:pt x="9755" y="4870"/>
                  </a:cubicBezTo>
                  <a:cubicBezTo>
                    <a:pt x="9755" y="4695"/>
                    <a:pt x="9833" y="4505"/>
                    <a:pt x="10035" y="4505"/>
                  </a:cubicBezTo>
                  <a:cubicBezTo>
                    <a:pt x="10152" y="4505"/>
                    <a:pt x="10241" y="4590"/>
                    <a:pt x="10241" y="4781"/>
                  </a:cubicBezTo>
                  <a:close/>
                  <a:moveTo>
                    <a:pt x="10179" y="4786"/>
                  </a:moveTo>
                  <a:cubicBezTo>
                    <a:pt x="10179" y="4626"/>
                    <a:pt x="10112" y="4558"/>
                    <a:pt x="10024" y="4558"/>
                  </a:cubicBezTo>
                  <a:cubicBezTo>
                    <a:pt x="9873" y="4558"/>
                    <a:pt x="9818" y="4731"/>
                    <a:pt x="9818" y="4873"/>
                  </a:cubicBezTo>
                  <a:cubicBezTo>
                    <a:pt x="9818" y="4987"/>
                    <a:pt x="9858" y="5093"/>
                    <a:pt x="9971" y="5093"/>
                  </a:cubicBezTo>
                  <a:cubicBezTo>
                    <a:pt x="10131" y="5093"/>
                    <a:pt x="10179" y="4914"/>
                    <a:pt x="10179" y="4786"/>
                  </a:cubicBezTo>
                  <a:close/>
                  <a:moveTo>
                    <a:pt x="2213" y="4755"/>
                  </a:moveTo>
                  <a:cubicBezTo>
                    <a:pt x="2213" y="4951"/>
                    <a:pt x="2306" y="5151"/>
                    <a:pt x="2598" y="5151"/>
                  </a:cubicBezTo>
                  <a:cubicBezTo>
                    <a:pt x="2646" y="5151"/>
                    <a:pt x="2750" y="5135"/>
                    <a:pt x="2808" y="5116"/>
                  </a:cubicBezTo>
                  <a:cubicBezTo>
                    <a:pt x="2820" y="4959"/>
                    <a:pt x="2820" y="4959"/>
                    <a:pt x="2820" y="4959"/>
                  </a:cubicBezTo>
                  <a:cubicBezTo>
                    <a:pt x="2768" y="4959"/>
                    <a:pt x="2768" y="4959"/>
                    <a:pt x="2768" y="4959"/>
                  </a:cubicBezTo>
                  <a:cubicBezTo>
                    <a:pt x="2756" y="5073"/>
                    <a:pt x="2756" y="5073"/>
                    <a:pt x="2756" y="5073"/>
                  </a:cubicBezTo>
                  <a:cubicBezTo>
                    <a:pt x="2718" y="5087"/>
                    <a:pt x="2662" y="5098"/>
                    <a:pt x="2607" y="5098"/>
                  </a:cubicBezTo>
                  <a:cubicBezTo>
                    <a:pt x="2405" y="5098"/>
                    <a:pt x="2280" y="4978"/>
                    <a:pt x="2280" y="4763"/>
                  </a:cubicBezTo>
                  <a:cubicBezTo>
                    <a:pt x="2280" y="4572"/>
                    <a:pt x="2362" y="4330"/>
                    <a:pt x="2651" y="4330"/>
                  </a:cubicBezTo>
                  <a:cubicBezTo>
                    <a:pt x="2720" y="4330"/>
                    <a:pt x="2763" y="4341"/>
                    <a:pt x="2799" y="4351"/>
                  </a:cubicBezTo>
                  <a:cubicBezTo>
                    <a:pt x="2794" y="4470"/>
                    <a:pt x="2794" y="4470"/>
                    <a:pt x="2794" y="4470"/>
                  </a:cubicBezTo>
                  <a:cubicBezTo>
                    <a:pt x="2852" y="4470"/>
                    <a:pt x="2852" y="4470"/>
                    <a:pt x="2852" y="4470"/>
                  </a:cubicBezTo>
                  <a:cubicBezTo>
                    <a:pt x="2856" y="4312"/>
                    <a:pt x="2856" y="4312"/>
                    <a:pt x="2856" y="4312"/>
                  </a:cubicBezTo>
                  <a:cubicBezTo>
                    <a:pt x="2799" y="4295"/>
                    <a:pt x="2733" y="4277"/>
                    <a:pt x="2655" y="4277"/>
                  </a:cubicBezTo>
                  <a:cubicBezTo>
                    <a:pt x="2285" y="4277"/>
                    <a:pt x="2213" y="4603"/>
                    <a:pt x="2213" y="4755"/>
                  </a:cubicBezTo>
                  <a:close/>
                  <a:moveTo>
                    <a:pt x="4467" y="5081"/>
                  </a:moveTo>
                  <a:cubicBezTo>
                    <a:pt x="4568" y="5081"/>
                    <a:pt x="4568" y="5081"/>
                    <a:pt x="4568" y="5081"/>
                  </a:cubicBezTo>
                  <a:cubicBezTo>
                    <a:pt x="4563" y="5134"/>
                    <a:pt x="4563" y="5134"/>
                    <a:pt x="4563" y="5134"/>
                  </a:cubicBezTo>
                  <a:cubicBezTo>
                    <a:pt x="4316" y="5134"/>
                    <a:pt x="4316" y="5134"/>
                    <a:pt x="4316" y="5134"/>
                  </a:cubicBezTo>
                  <a:cubicBezTo>
                    <a:pt x="4320" y="5081"/>
                    <a:pt x="4320" y="5081"/>
                    <a:pt x="4320" y="5081"/>
                  </a:cubicBezTo>
                  <a:cubicBezTo>
                    <a:pt x="4398" y="5081"/>
                    <a:pt x="4398" y="5081"/>
                    <a:pt x="4398" y="5081"/>
                  </a:cubicBezTo>
                  <a:cubicBezTo>
                    <a:pt x="4320" y="4793"/>
                    <a:pt x="4320" y="4793"/>
                    <a:pt x="4320" y="4793"/>
                  </a:cubicBezTo>
                  <a:cubicBezTo>
                    <a:pt x="4008" y="4793"/>
                    <a:pt x="4008" y="4793"/>
                    <a:pt x="4008" y="4793"/>
                  </a:cubicBezTo>
                  <a:cubicBezTo>
                    <a:pt x="3880" y="5081"/>
                    <a:pt x="3880" y="5081"/>
                    <a:pt x="3880" y="5081"/>
                  </a:cubicBezTo>
                  <a:cubicBezTo>
                    <a:pt x="3981" y="5081"/>
                    <a:pt x="3981" y="5081"/>
                    <a:pt x="3981" y="5081"/>
                  </a:cubicBezTo>
                  <a:cubicBezTo>
                    <a:pt x="3976" y="5134"/>
                    <a:pt x="3976" y="5134"/>
                    <a:pt x="3976" y="5134"/>
                  </a:cubicBezTo>
                  <a:cubicBezTo>
                    <a:pt x="3729" y="5134"/>
                    <a:pt x="3729" y="5134"/>
                    <a:pt x="3729" y="5134"/>
                  </a:cubicBezTo>
                  <a:cubicBezTo>
                    <a:pt x="3734" y="5081"/>
                    <a:pt x="3734" y="5081"/>
                    <a:pt x="3734" y="5081"/>
                  </a:cubicBezTo>
                  <a:cubicBezTo>
                    <a:pt x="3818" y="5081"/>
                    <a:pt x="3818" y="5081"/>
                    <a:pt x="3818" y="5081"/>
                  </a:cubicBezTo>
                  <a:cubicBezTo>
                    <a:pt x="4179" y="4288"/>
                    <a:pt x="4179" y="4288"/>
                    <a:pt x="4179" y="4288"/>
                  </a:cubicBezTo>
                  <a:cubicBezTo>
                    <a:pt x="4246" y="4288"/>
                    <a:pt x="4246" y="4288"/>
                    <a:pt x="4246" y="4288"/>
                  </a:cubicBezTo>
                  <a:lnTo>
                    <a:pt x="4467" y="5081"/>
                  </a:lnTo>
                  <a:close/>
                  <a:moveTo>
                    <a:pt x="4306" y="4740"/>
                  </a:moveTo>
                  <a:cubicBezTo>
                    <a:pt x="4223" y="4429"/>
                    <a:pt x="4223" y="4429"/>
                    <a:pt x="4223" y="4429"/>
                  </a:cubicBezTo>
                  <a:cubicBezTo>
                    <a:pt x="4216" y="4402"/>
                    <a:pt x="4209" y="4375"/>
                    <a:pt x="4205" y="4345"/>
                  </a:cubicBezTo>
                  <a:cubicBezTo>
                    <a:pt x="4203" y="4345"/>
                    <a:pt x="4203" y="4345"/>
                    <a:pt x="4203" y="4345"/>
                  </a:cubicBezTo>
                  <a:cubicBezTo>
                    <a:pt x="4193" y="4375"/>
                    <a:pt x="4182" y="4402"/>
                    <a:pt x="4170" y="4429"/>
                  </a:cubicBezTo>
                  <a:cubicBezTo>
                    <a:pt x="4032" y="4740"/>
                    <a:pt x="4032" y="4740"/>
                    <a:pt x="4032" y="4740"/>
                  </a:cubicBezTo>
                  <a:lnTo>
                    <a:pt x="4306" y="4740"/>
                  </a:lnTo>
                  <a:close/>
                  <a:moveTo>
                    <a:pt x="3711" y="4649"/>
                  </a:moveTo>
                  <a:cubicBezTo>
                    <a:pt x="3711" y="4895"/>
                    <a:pt x="3603" y="5151"/>
                    <a:pt x="3318" y="5151"/>
                  </a:cubicBezTo>
                  <a:cubicBezTo>
                    <a:pt x="3089" y="5151"/>
                    <a:pt x="2991" y="4980"/>
                    <a:pt x="2991" y="4771"/>
                  </a:cubicBezTo>
                  <a:cubicBezTo>
                    <a:pt x="2991" y="4458"/>
                    <a:pt x="3160" y="4277"/>
                    <a:pt x="3390" y="4277"/>
                  </a:cubicBezTo>
                  <a:cubicBezTo>
                    <a:pt x="3600" y="4277"/>
                    <a:pt x="3711" y="4427"/>
                    <a:pt x="3711" y="4649"/>
                  </a:cubicBezTo>
                  <a:close/>
                  <a:moveTo>
                    <a:pt x="3644" y="4643"/>
                  </a:moveTo>
                  <a:cubicBezTo>
                    <a:pt x="3644" y="4469"/>
                    <a:pt x="3567" y="4330"/>
                    <a:pt x="3387" y="4330"/>
                  </a:cubicBezTo>
                  <a:cubicBezTo>
                    <a:pt x="3130" y="4330"/>
                    <a:pt x="3058" y="4581"/>
                    <a:pt x="3058" y="4771"/>
                  </a:cubicBezTo>
                  <a:cubicBezTo>
                    <a:pt x="3058" y="4851"/>
                    <a:pt x="3071" y="4931"/>
                    <a:pt x="3112" y="4991"/>
                  </a:cubicBezTo>
                  <a:cubicBezTo>
                    <a:pt x="3154" y="5053"/>
                    <a:pt x="3225" y="5098"/>
                    <a:pt x="3322" y="5098"/>
                  </a:cubicBezTo>
                  <a:cubicBezTo>
                    <a:pt x="3417" y="5098"/>
                    <a:pt x="3514" y="5044"/>
                    <a:pt x="3566" y="4961"/>
                  </a:cubicBezTo>
                  <a:cubicBezTo>
                    <a:pt x="3624" y="4866"/>
                    <a:pt x="3644" y="4781"/>
                    <a:pt x="3644" y="4643"/>
                  </a:cubicBezTo>
                  <a:close/>
                  <a:moveTo>
                    <a:pt x="1617" y="4354"/>
                  </a:moveTo>
                  <a:cubicBezTo>
                    <a:pt x="1559" y="4354"/>
                    <a:pt x="1559" y="4354"/>
                    <a:pt x="1559" y="4354"/>
                  </a:cubicBezTo>
                  <a:cubicBezTo>
                    <a:pt x="1545" y="4517"/>
                    <a:pt x="1545" y="4517"/>
                    <a:pt x="1545" y="4517"/>
                  </a:cubicBezTo>
                  <a:cubicBezTo>
                    <a:pt x="1439" y="4517"/>
                    <a:pt x="1439" y="4517"/>
                    <a:pt x="1439" y="4517"/>
                  </a:cubicBezTo>
                  <a:cubicBezTo>
                    <a:pt x="1434" y="4570"/>
                    <a:pt x="1434" y="4570"/>
                    <a:pt x="1434" y="4570"/>
                  </a:cubicBezTo>
                  <a:cubicBezTo>
                    <a:pt x="1540" y="4570"/>
                    <a:pt x="1540" y="4570"/>
                    <a:pt x="1540" y="4570"/>
                  </a:cubicBezTo>
                  <a:cubicBezTo>
                    <a:pt x="1514" y="4870"/>
                    <a:pt x="1514" y="4870"/>
                    <a:pt x="1514" y="4870"/>
                  </a:cubicBezTo>
                  <a:cubicBezTo>
                    <a:pt x="1511" y="4903"/>
                    <a:pt x="1505" y="4967"/>
                    <a:pt x="1505" y="5008"/>
                  </a:cubicBezTo>
                  <a:cubicBezTo>
                    <a:pt x="1505" y="5075"/>
                    <a:pt x="1521" y="5146"/>
                    <a:pt x="1628" y="5146"/>
                  </a:cubicBezTo>
                  <a:cubicBezTo>
                    <a:pt x="1685" y="5146"/>
                    <a:pt x="1732" y="5127"/>
                    <a:pt x="1762" y="5111"/>
                  </a:cubicBezTo>
                  <a:cubicBezTo>
                    <a:pt x="1766" y="5055"/>
                    <a:pt x="1766" y="5055"/>
                    <a:pt x="1766" y="5055"/>
                  </a:cubicBezTo>
                  <a:cubicBezTo>
                    <a:pt x="1733" y="5075"/>
                    <a:pt x="1689" y="5093"/>
                    <a:pt x="1640" y="5093"/>
                  </a:cubicBezTo>
                  <a:cubicBezTo>
                    <a:pt x="1580" y="5093"/>
                    <a:pt x="1563" y="5052"/>
                    <a:pt x="1563" y="4995"/>
                  </a:cubicBezTo>
                  <a:cubicBezTo>
                    <a:pt x="1563" y="4968"/>
                    <a:pt x="1570" y="4888"/>
                    <a:pt x="1572" y="4858"/>
                  </a:cubicBezTo>
                  <a:cubicBezTo>
                    <a:pt x="1598" y="4570"/>
                    <a:pt x="1598" y="4570"/>
                    <a:pt x="1598" y="4570"/>
                  </a:cubicBezTo>
                  <a:cubicBezTo>
                    <a:pt x="1782" y="4570"/>
                    <a:pt x="1782" y="4570"/>
                    <a:pt x="1782" y="4570"/>
                  </a:cubicBezTo>
                  <a:cubicBezTo>
                    <a:pt x="1787" y="4517"/>
                    <a:pt x="1787" y="4517"/>
                    <a:pt x="1787" y="4517"/>
                  </a:cubicBezTo>
                  <a:cubicBezTo>
                    <a:pt x="1602" y="4517"/>
                    <a:pt x="1602" y="4517"/>
                    <a:pt x="1602" y="4517"/>
                  </a:cubicBezTo>
                  <a:lnTo>
                    <a:pt x="1617" y="4354"/>
                  </a:lnTo>
                  <a:close/>
                  <a:moveTo>
                    <a:pt x="564" y="4347"/>
                  </a:moveTo>
                  <a:cubicBezTo>
                    <a:pt x="664" y="4347"/>
                    <a:pt x="664" y="4347"/>
                    <a:pt x="664" y="4347"/>
                  </a:cubicBezTo>
                  <a:cubicBezTo>
                    <a:pt x="634" y="4690"/>
                    <a:pt x="634" y="4690"/>
                    <a:pt x="634" y="4690"/>
                  </a:cubicBezTo>
                  <a:cubicBezTo>
                    <a:pt x="184" y="4690"/>
                    <a:pt x="184" y="4690"/>
                    <a:pt x="184" y="4690"/>
                  </a:cubicBezTo>
                  <a:cubicBezTo>
                    <a:pt x="214" y="4347"/>
                    <a:pt x="214" y="4347"/>
                    <a:pt x="214" y="4347"/>
                  </a:cubicBezTo>
                  <a:cubicBezTo>
                    <a:pt x="296" y="4347"/>
                    <a:pt x="296" y="4347"/>
                    <a:pt x="296" y="4347"/>
                  </a:cubicBezTo>
                  <a:cubicBezTo>
                    <a:pt x="300" y="4294"/>
                    <a:pt x="300" y="4294"/>
                    <a:pt x="300" y="4294"/>
                  </a:cubicBezTo>
                  <a:cubicBezTo>
                    <a:pt x="57" y="4294"/>
                    <a:pt x="57" y="4294"/>
                    <a:pt x="57" y="4294"/>
                  </a:cubicBezTo>
                  <a:cubicBezTo>
                    <a:pt x="52" y="4347"/>
                    <a:pt x="52" y="4347"/>
                    <a:pt x="52" y="4347"/>
                  </a:cubicBezTo>
                  <a:cubicBezTo>
                    <a:pt x="152" y="4347"/>
                    <a:pt x="152" y="4347"/>
                    <a:pt x="152" y="4347"/>
                  </a:cubicBezTo>
                  <a:cubicBezTo>
                    <a:pt x="87" y="5081"/>
                    <a:pt x="87" y="5081"/>
                    <a:pt x="87" y="5081"/>
                  </a:cubicBezTo>
                  <a:cubicBezTo>
                    <a:pt x="5" y="5081"/>
                    <a:pt x="5" y="5081"/>
                    <a:pt x="5" y="5081"/>
                  </a:cubicBezTo>
                  <a:cubicBezTo>
                    <a:pt x="0" y="5134"/>
                    <a:pt x="0" y="5134"/>
                    <a:pt x="0" y="5134"/>
                  </a:cubicBezTo>
                  <a:cubicBezTo>
                    <a:pt x="244" y="5134"/>
                    <a:pt x="244" y="5134"/>
                    <a:pt x="244" y="5134"/>
                  </a:cubicBezTo>
                  <a:cubicBezTo>
                    <a:pt x="249" y="5081"/>
                    <a:pt x="249" y="5081"/>
                    <a:pt x="249" y="5081"/>
                  </a:cubicBezTo>
                  <a:cubicBezTo>
                    <a:pt x="149" y="5081"/>
                    <a:pt x="149" y="5081"/>
                    <a:pt x="149" y="5081"/>
                  </a:cubicBezTo>
                  <a:cubicBezTo>
                    <a:pt x="179" y="4743"/>
                    <a:pt x="179" y="4743"/>
                    <a:pt x="179" y="4743"/>
                  </a:cubicBezTo>
                  <a:cubicBezTo>
                    <a:pt x="629" y="4743"/>
                    <a:pt x="629" y="4743"/>
                    <a:pt x="629" y="4743"/>
                  </a:cubicBezTo>
                  <a:cubicBezTo>
                    <a:pt x="599" y="5081"/>
                    <a:pt x="599" y="5081"/>
                    <a:pt x="599" y="5081"/>
                  </a:cubicBezTo>
                  <a:cubicBezTo>
                    <a:pt x="518" y="5081"/>
                    <a:pt x="518" y="5081"/>
                    <a:pt x="518" y="5081"/>
                  </a:cubicBezTo>
                  <a:cubicBezTo>
                    <a:pt x="513" y="5134"/>
                    <a:pt x="513" y="5134"/>
                    <a:pt x="513" y="5134"/>
                  </a:cubicBezTo>
                  <a:cubicBezTo>
                    <a:pt x="756" y="5134"/>
                    <a:pt x="756" y="5134"/>
                    <a:pt x="756" y="5134"/>
                  </a:cubicBezTo>
                  <a:cubicBezTo>
                    <a:pt x="761" y="5081"/>
                    <a:pt x="761" y="5081"/>
                    <a:pt x="761" y="5081"/>
                  </a:cubicBezTo>
                  <a:cubicBezTo>
                    <a:pt x="662" y="5081"/>
                    <a:pt x="662" y="5081"/>
                    <a:pt x="662" y="5081"/>
                  </a:cubicBezTo>
                  <a:cubicBezTo>
                    <a:pt x="726" y="4347"/>
                    <a:pt x="726" y="4347"/>
                    <a:pt x="726" y="4347"/>
                  </a:cubicBezTo>
                  <a:cubicBezTo>
                    <a:pt x="808" y="4347"/>
                    <a:pt x="808" y="4347"/>
                    <a:pt x="808" y="4347"/>
                  </a:cubicBezTo>
                  <a:cubicBezTo>
                    <a:pt x="813" y="4294"/>
                    <a:pt x="813" y="4294"/>
                    <a:pt x="813" y="4294"/>
                  </a:cubicBezTo>
                  <a:cubicBezTo>
                    <a:pt x="569" y="4294"/>
                    <a:pt x="569" y="4294"/>
                    <a:pt x="569" y="4294"/>
                  </a:cubicBezTo>
                  <a:lnTo>
                    <a:pt x="564" y="4347"/>
                  </a:lnTo>
                  <a:close/>
                  <a:moveTo>
                    <a:pt x="968" y="4889"/>
                  </a:moveTo>
                  <a:cubicBezTo>
                    <a:pt x="968" y="4953"/>
                    <a:pt x="968" y="5093"/>
                    <a:pt x="1125" y="5093"/>
                  </a:cubicBezTo>
                  <a:cubicBezTo>
                    <a:pt x="1187" y="5093"/>
                    <a:pt x="1248" y="5064"/>
                    <a:pt x="1298" y="5037"/>
                  </a:cubicBezTo>
                  <a:cubicBezTo>
                    <a:pt x="1293" y="5098"/>
                    <a:pt x="1293" y="5098"/>
                    <a:pt x="1293" y="5098"/>
                  </a:cubicBezTo>
                  <a:cubicBezTo>
                    <a:pt x="1259" y="5117"/>
                    <a:pt x="1198" y="5146"/>
                    <a:pt x="1116" y="5146"/>
                  </a:cubicBezTo>
                  <a:cubicBezTo>
                    <a:pt x="952" y="5146"/>
                    <a:pt x="905" y="5039"/>
                    <a:pt x="905" y="4888"/>
                  </a:cubicBezTo>
                  <a:cubicBezTo>
                    <a:pt x="905" y="4710"/>
                    <a:pt x="988" y="4505"/>
                    <a:pt x="1197" y="4505"/>
                  </a:cubicBezTo>
                  <a:cubicBezTo>
                    <a:pt x="1290" y="4505"/>
                    <a:pt x="1344" y="4555"/>
                    <a:pt x="1344" y="4637"/>
                  </a:cubicBezTo>
                  <a:cubicBezTo>
                    <a:pt x="1344" y="4806"/>
                    <a:pt x="1115" y="4872"/>
                    <a:pt x="968" y="4889"/>
                  </a:cubicBezTo>
                  <a:close/>
                  <a:moveTo>
                    <a:pt x="1282" y="4642"/>
                  </a:moveTo>
                  <a:cubicBezTo>
                    <a:pt x="1282" y="4608"/>
                    <a:pt x="1264" y="4558"/>
                    <a:pt x="1185" y="4558"/>
                  </a:cubicBezTo>
                  <a:cubicBezTo>
                    <a:pt x="1059" y="4558"/>
                    <a:pt x="980" y="4680"/>
                    <a:pt x="968" y="4836"/>
                  </a:cubicBezTo>
                  <a:cubicBezTo>
                    <a:pt x="1139" y="4822"/>
                    <a:pt x="1282" y="4750"/>
                    <a:pt x="1282" y="4642"/>
                  </a:cubicBezTo>
                  <a:close/>
                  <a:moveTo>
                    <a:pt x="5544" y="4722"/>
                  </a:moveTo>
                  <a:cubicBezTo>
                    <a:pt x="5544" y="4845"/>
                    <a:pt x="5494" y="5146"/>
                    <a:pt x="5224" y="5146"/>
                  </a:cubicBezTo>
                  <a:cubicBezTo>
                    <a:pt x="5168" y="5146"/>
                    <a:pt x="5105" y="5130"/>
                    <a:pt x="5060" y="5109"/>
                  </a:cubicBezTo>
                  <a:cubicBezTo>
                    <a:pt x="5136" y="4264"/>
                    <a:pt x="5136" y="4264"/>
                    <a:pt x="5136" y="4264"/>
                  </a:cubicBezTo>
                  <a:cubicBezTo>
                    <a:pt x="5021" y="4264"/>
                    <a:pt x="5021" y="4264"/>
                    <a:pt x="5021" y="4264"/>
                  </a:cubicBezTo>
                  <a:cubicBezTo>
                    <a:pt x="5026" y="4211"/>
                    <a:pt x="5026" y="4211"/>
                    <a:pt x="5026" y="4211"/>
                  </a:cubicBezTo>
                  <a:cubicBezTo>
                    <a:pt x="5201" y="4211"/>
                    <a:pt x="5201" y="4211"/>
                    <a:pt x="5201" y="4211"/>
                  </a:cubicBezTo>
                  <a:cubicBezTo>
                    <a:pt x="5152" y="4731"/>
                    <a:pt x="5152" y="4731"/>
                    <a:pt x="5152" y="4731"/>
                  </a:cubicBezTo>
                  <a:cubicBezTo>
                    <a:pt x="5148" y="4768"/>
                    <a:pt x="5140" y="4805"/>
                    <a:pt x="5134" y="4842"/>
                  </a:cubicBezTo>
                  <a:cubicBezTo>
                    <a:pt x="5136" y="4842"/>
                    <a:pt x="5136" y="4842"/>
                    <a:pt x="5136" y="4842"/>
                  </a:cubicBezTo>
                  <a:cubicBezTo>
                    <a:pt x="5154" y="4770"/>
                    <a:pt x="5154" y="4770"/>
                    <a:pt x="5154" y="4770"/>
                  </a:cubicBezTo>
                  <a:cubicBezTo>
                    <a:pt x="5171" y="4701"/>
                    <a:pt x="5268" y="4505"/>
                    <a:pt x="5405" y="4505"/>
                  </a:cubicBezTo>
                  <a:cubicBezTo>
                    <a:pt x="5511" y="4505"/>
                    <a:pt x="5544" y="4619"/>
                    <a:pt x="5544" y="4722"/>
                  </a:cubicBezTo>
                  <a:close/>
                  <a:moveTo>
                    <a:pt x="5482" y="4725"/>
                  </a:moveTo>
                  <a:cubicBezTo>
                    <a:pt x="5482" y="4636"/>
                    <a:pt x="5459" y="4558"/>
                    <a:pt x="5397" y="4558"/>
                  </a:cubicBezTo>
                  <a:cubicBezTo>
                    <a:pt x="5306" y="4558"/>
                    <a:pt x="5164" y="4737"/>
                    <a:pt x="5129" y="5047"/>
                  </a:cubicBezTo>
                  <a:cubicBezTo>
                    <a:pt x="5126" y="5080"/>
                    <a:pt x="5126" y="5080"/>
                    <a:pt x="5126" y="5080"/>
                  </a:cubicBezTo>
                  <a:cubicBezTo>
                    <a:pt x="5146" y="5086"/>
                    <a:pt x="5187" y="5098"/>
                    <a:pt x="5229" y="5098"/>
                  </a:cubicBezTo>
                  <a:cubicBezTo>
                    <a:pt x="5421" y="5098"/>
                    <a:pt x="5482" y="4872"/>
                    <a:pt x="5482" y="4725"/>
                  </a:cubicBezTo>
                  <a:close/>
                  <a:moveTo>
                    <a:pt x="6953" y="5081"/>
                  </a:moveTo>
                  <a:cubicBezTo>
                    <a:pt x="7052" y="5081"/>
                    <a:pt x="7052" y="5081"/>
                    <a:pt x="7052" y="5081"/>
                  </a:cubicBezTo>
                  <a:cubicBezTo>
                    <a:pt x="7047" y="5134"/>
                    <a:pt x="7047" y="5134"/>
                    <a:pt x="7047" y="5134"/>
                  </a:cubicBezTo>
                  <a:cubicBezTo>
                    <a:pt x="6891" y="5134"/>
                    <a:pt x="6891" y="5134"/>
                    <a:pt x="6891" y="5134"/>
                  </a:cubicBezTo>
                  <a:cubicBezTo>
                    <a:pt x="6917" y="4888"/>
                    <a:pt x="6917" y="4888"/>
                    <a:pt x="6917" y="4888"/>
                  </a:cubicBezTo>
                  <a:cubicBezTo>
                    <a:pt x="6921" y="4854"/>
                    <a:pt x="6929" y="4821"/>
                    <a:pt x="6935" y="4787"/>
                  </a:cubicBezTo>
                  <a:cubicBezTo>
                    <a:pt x="6933" y="4787"/>
                    <a:pt x="6933" y="4787"/>
                    <a:pt x="6933" y="4787"/>
                  </a:cubicBezTo>
                  <a:cubicBezTo>
                    <a:pt x="6927" y="4810"/>
                    <a:pt x="6923" y="4833"/>
                    <a:pt x="6916" y="4854"/>
                  </a:cubicBezTo>
                  <a:cubicBezTo>
                    <a:pt x="6875" y="4971"/>
                    <a:pt x="6808" y="5146"/>
                    <a:pt x="6669" y="5146"/>
                  </a:cubicBezTo>
                  <a:cubicBezTo>
                    <a:pt x="6588" y="5146"/>
                    <a:pt x="6536" y="5061"/>
                    <a:pt x="6536" y="4929"/>
                  </a:cubicBezTo>
                  <a:cubicBezTo>
                    <a:pt x="6536" y="4810"/>
                    <a:pt x="6566" y="4690"/>
                    <a:pt x="6633" y="4606"/>
                  </a:cubicBezTo>
                  <a:cubicBezTo>
                    <a:pt x="6689" y="4536"/>
                    <a:pt x="6760" y="4505"/>
                    <a:pt x="6854" y="4505"/>
                  </a:cubicBezTo>
                  <a:cubicBezTo>
                    <a:pt x="6890" y="4505"/>
                    <a:pt x="6926" y="4513"/>
                    <a:pt x="6944" y="4521"/>
                  </a:cubicBezTo>
                  <a:cubicBezTo>
                    <a:pt x="6968" y="4264"/>
                    <a:pt x="6968" y="4264"/>
                    <a:pt x="6968" y="4264"/>
                  </a:cubicBezTo>
                  <a:cubicBezTo>
                    <a:pt x="6851" y="4264"/>
                    <a:pt x="6851" y="4264"/>
                    <a:pt x="6851" y="4264"/>
                  </a:cubicBezTo>
                  <a:cubicBezTo>
                    <a:pt x="6856" y="4211"/>
                    <a:pt x="6856" y="4211"/>
                    <a:pt x="6856" y="4211"/>
                  </a:cubicBezTo>
                  <a:cubicBezTo>
                    <a:pt x="7030" y="4211"/>
                    <a:pt x="7030" y="4211"/>
                    <a:pt x="7030" y="4211"/>
                  </a:cubicBezTo>
                  <a:lnTo>
                    <a:pt x="6953" y="5081"/>
                  </a:lnTo>
                  <a:close/>
                  <a:moveTo>
                    <a:pt x="6940" y="4578"/>
                  </a:moveTo>
                  <a:cubicBezTo>
                    <a:pt x="6921" y="4569"/>
                    <a:pt x="6893" y="4558"/>
                    <a:pt x="6842" y="4558"/>
                  </a:cubicBezTo>
                  <a:cubicBezTo>
                    <a:pt x="6645" y="4558"/>
                    <a:pt x="6598" y="4782"/>
                    <a:pt x="6598" y="4908"/>
                  </a:cubicBezTo>
                  <a:cubicBezTo>
                    <a:pt x="6598" y="5032"/>
                    <a:pt x="6626" y="5088"/>
                    <a:pt x="6681" y="5088"/>
                  </a:cubicBezTo>
                  <a:cubicBezTo>
                    <a:pt x="6813" y="5088"/>
                    <a:pt x="6914" y="4779"/>
                    <a:pt x="6930" y="4655"/>
                  </a:cubicBezTo>
                  <a:lnTo>
                    <a:pt x="6940" y="4578"/>
                  </a:lnTo>
                  <a:close/>
                  <a:moveTo>
                    <a:pt x="7350" y="4354"/>
                  </a:moveTo>
                  <a:cubicBezTo>
                    <a:pt x="7293" y="4354"/>
                    <a:pt x="7293" y="4354"/>
                    <a:pt x="7293" y="4354"/>
                  </a:cubicBezTo>
                  <a:cubicBezTo>
                    <a:pt x="7278" y="4517"/>
                    <a:pt x="7278" y="4517"/>
                    <a:pt x="7278" y="4517"/>
                  </a:cubicBezTo>
                  <a:cubicBezTo>
                    <a:pt x="7173" y="4517"/>
                    <a:pt x="7173" y="4517"/>
                    <a:pt x="7173" y="4517"/>
                  </a:cubicBezTo>
                  <a:cubicBezTo>
                    <a:pt x="7168" y="4570"/>
                    <a:pt x="7168" y="4570"/>
                    <a:pt x="7168" y="4570"/>
                  </a:cubicBezTo>
                  <a:cubicBezTo>
                    <a:pt x="7274" y="4570"/>
                    <a:pt x="7274" y="4570"/>
                    <a:pt x="7274" y="4570"/>
                  </a:cubicBezTo>
                  <a:cubicBezTo>
                    <a:pt x="7247" y="4870"/>
                    <a:pt x="7247" y="4870"/>
                    <a:pt x="7247" y="4870"/>
                  </a:cubicBezTo>
                  <a:cubicBezTo>
                    <a:pt x="7245" y="4903"/>
                    <a:pt x="7239" y="4967"/>
                    <a:pt x="7239" y="5008"/>
                  </a:cubicBezTo>
                  <a:cubicBezTo>
                    <a:pt x="7239" y="5075"/>
                    <a:pt x="7254" y="5146"/>
                    <a:pt x="7361" y="5146"/>
                  </a:cubicBezTo>
                  <a:cubicBezTo>
                    <a:pt x="7419" y="5146"/>
                    <a:pt x="7466" y="5127"/>
                    <a:pt x="7496" y="5111"/>
                  </a:cubicBezTo>
                  <a:cubicBezTo>
                    <a:pt x="7499" y="5055"/>
                    <a:pt x="7499" y="5055"/>
                    <a:pt x="7499" y="5055"/>
                  </a:cubicBezTo>
                  <a:cubicBezTo>
                    <a:pt x="7467" y="5075"/>
                    <a:pt x="7422" y="5093"/>
                    <a:pt x="7373" y="5093"/>
                  </a:cubicBezTo>
                  <a:cubicBezTo>
                    <a:pt x="7313" y="5093"/>
                    <a:pt x="7296" y="5052"/>
                    <a:pt x="7296" y="4995"/>
                  </a:cubicBezTo>
                  <a:cubicBezTo>
                    <a:pt x="7296" y="4968"/>
                    <a:pt x="7304" y="4888"/>
                    <a:pt x="7306" y="4858"/>
                  </a:cubicBezTo>
                  <a:cubicBezTo>
                    <a:pt x="7331" y="4570"/>
                    <a:pt x="7331" y="4570"/>
                    <a:pt x="7331" y="4570"/>
                  </a:cubicBezTo>
                  <a:cubicBezTo>
                    <a:pt x="7516" y="4570"/>
                    <a:pt x="7516" y="4570"/>
                    <a:pt x="7516" y="4570"/>
                  </a:cubicBezTo>
                  <a:cubicBezTo>
                    <a:pt x="7521" y="4517"/>
                    <a:pt x="7521" y="4517"/>
                    <a:pt x="7521" y="4517"/>
                  </a:cubicBezTo>
                  <a:cubicBezTo>
                    <a:pt x="7336" y="4517"/>
                    <a:pt x="7336" y="4517"/>
                    <a:pt x="7336" y="4517"/>
                  </a:cubicBezTo>
                  <a:lnTo>
                    <a:pt x="7350" y="4354"/>
                  </a:lnTo>
                  <a:close/>
                  <a:moveTo>
                    <a:pt x="6057" y="4889"/>
                  </a:moveTo>
                  <a:cubicBezTo>
                    <a:pt x="6057" y="4953"/>
                    <a:pt x="6057" y="5093"/>
                    <a:pt x="6214" y="5093"/>
                  </a:cubicBezTo>
                  <a:cubicBezTo>
                    <a:pt x="6276" y="5093"/>
                    <a:pt x="6338" y="5064"/>
                    <a:pt x="6387" y="5037"/>
                  </a:cubicBezTo>
                  <a:cubicBezTo>
                    <a:pt x="6382" y="5098"/>
                    <a:pt x="6382" y="5098"/>
                    <a:pt x="6382" y="5098"/>
                  </a:cubicBezTo>
                  <a:cubicBezTo>
                    <a:pt x="6348" y="5117"/>
                    <a:pt x="6287" y="5146"/>
                    <a:pt x="6206" y="5146"/>
                  </a:cubicBezTo>
                  <a:cubicBezTo>
                    <a:pt x="6041" y="5146"/>
                    <a:pt x="5994" y="5039"/>
                    <a:pt x="5994" y="4888"/>
                  </a:cubicBezTo>
                  <a:cubicBezTo>
                    <a:pt x="5994" y="4710"/>
                    <a:pt x="6077" y="4505"/>
                    <a:pt x="6286" y="4505"/>
                  </a:cubicBezTo>
                  <a:cubicBezTo>
                    <a:pt x="6380" y="4505"/>
                    <a:pt x="6434" y="4555"/>
                    <a:pt x="6434" y="4637"/>
                  </a:cubicBezTo>
                  <a:cubicBezTo>
                    <a:pt x="6434" y="4806"/>
                    <a:pt x="6204" y="4872"/>
                    <a:pt x="6057" y="4889"/>
                  </a:cubicBezTo>
                  <a:close/>
                  <a:moveTo>
                    <a:pt x="6371" y="4642"/>
                  </a:moveTo>
                  <a:cubicBezTo>
                    <a:pt x="6371" y="4608"/>
                    <a:pt x="6353" y="4558"/>
                    <a:pt x="6274" y="4558"/>
                  </a:cubicBezTo>
                  <a:cubicBezTo>
                    <a:pt x="6148" y="4558"/>
                    <a:pt x="6069" y="4680"/>
                    <a:pt x="6057" y="4836"/>
                  </a:cubicBezTo>
                  <a:cubicBezTo>
                    <a:pt x="6228" y="4822"/>
                    <a:pt x="6371" y="4750"/>
                    <a:pt x="6371" y="4642"/>
                  </a:cubicBezTo>
                  <a:close/>
                  <a:moveTo>
                    <a:pt x="5810" y="4314"/>
                  </a:moveTo>
                  <a:cubicBezTo>
                    <a:pt x="5844" y="4314"/>
                    <a:pt x="5867" y="4290"/>
                    <a:pt x="5867" y="4255"/>
                  </a:cubicBezTo>
                  <a:cubicBezTo>
                    <a:pt x="5867" y="4224"/>
                    <a:pt x="5848" y="4201"/>
                    <a:pt x="5818" y="4201"/>
                  </a:cubicBezTo>
                  <a:cubicBezTo>
                    <a:pt x="5789" y="4201"/>
                    <a:pt x="5762" y="4223"/>
                    <a:pt x="5762" y="4264"/>
                  </a:cubicBezTo>
                  <a:cubicBezTo>
                    <a:pt x="5762" y="4290"/>
                    <a:pt x="5780" y="4314"/>
                    <a:pt x="5810" y="4314"/>
                  </a:cubicBezTo>
                  <a:close/>
                  <a:moveTo>
                    <a:pt x="8354" y="5081"/>
                  </a:moveTo>
                  <a:cubicBezTo>
                    <a:pt x="8452" y="5081"/>
                    <a:pt x="8452" y="5081"/>
                    <a:pt x="8452" y="5081"/>
                  </a:cubicBezTo>
                  <a:cubicBezTo>
                    <a:pt x="8447" y="5134"/>
                    <a:pt x="8447" y="5134"/>
                    <a:pt x="8447" y="5134"/>
                  </a:cubicBezTo>
                  <a:cubicBezTo>
                    <a:pt x="8291" y="5134"/>
                    <a:pt x="8291" y="5134"/>
                    <a:pt x="8291" y="5134"/>
                  </a:cubicBezTo>
                  <a:cubicBezTo>
                    <a:pt x="8318" y="4888"/>
                    <a:pt x="8318" y="4888"/>
                    <a:pt x="8318" y="4888"/>
                  </a:cubicBezTo>
                  <a:cubicBezTo>
                    <a:pt x="8321" y="4854"/>
                    <a:pt x="8330" y="4821"/>
                    <a:pt x="8336" y="4787"/>
                  </a:cubicBezTo>
                  <a:cubicBezTo>
                    <a:pt x="8333" y="4787"/>
                    <a:pt x="8333" y="4787"/>
                    <a:pt x="8333" y="4787"/>
                  </a:cubicBezTo>
                  <a:cubicBezTo>
                    <a:pt x="8327" y="4810"/>
                    <a:pt x="8324" y="4833"/>
                    <a:pt x="8316" y="4854"/>
                  </a:cubicBezTo>
                  <a:cubicBezTo>
                    <a:pt x="8276" y="4971"/>
                    <a:pt x="8208" y="5146"/>
                    <a:pt x="8069" y="5146"/>
                  </a:cubicBezTo>
                  <a:cubicBezTo>
                    <a:pt x="7989" y="5146"/>
                    <a:pt x="7936" y="5061"/>
                    <a:pt x="7936" y="4929"/>
                  </a:cubicBezTo>
                  <a:cubicBezTo>
                    <a:pt x="7936" y="4810"/>
                    <a:pt x="7966" y="4690"/>
                    <a:pt x="8033" y="4606"/>
                  </a:cubicBezTo>
                  <a:cubicBezTo>
                    <a:pt x="8090" y="4536"/>
                    <a:pt x="8160" y="4505"/>
                    <a:pt x="8254" y="4505"/>
                  </a:cubicBezTo>
                  <a:cubicBezTo>
                    <a:pt x="8290" y="4505"/>
                    <a:pt x="8326" y="4513"/>
                    <a:pt x="8344" y="4521"/>
                  </a:cubicBezTo>
                  <a:cubicBezTo>
                    <a:pt x="8368" y="4264"/>
                    <a:pt x="8368" y="4264"/>
                    <a:pt x="8368" y="4264"/>
                  </a:cubicBezTo>
                  <a:cubicBezTo>
                    <a:pt x="8252" y="4264"/>
                    <a:pt x="8252" y="4264"/>
                    <a:pt x="8252" y="4264"/>
                  </a:cubicBezTo>
                  <a:cubicBezTo>
                    <a:pt x="8256" y="4211"/>
                    <a:pt x="8256" y="4211"/>
                    <a:pt x="8256" y="4211"/>
                  </a:cubicBezTo>
                  <a:cubicBezTo>
                    <a:pt x="8430" y="4211"/>
                    <a:pt x="8430" y="4211"/>
                    <a:pt x="8430" y="4211"/>
                  </a:cubicBezTo>
                  <a:lnTo>
                    <a:pt x="8354" y="5081"/>
                  </a:lnTo>
                  <a:close/>
                  <a:moveTo>
                    <a:pt x="8340" y="4578"/>
                  </a:moveTo>
                  <a:cubicBezTo>
                    <a:pt x="8321" y="4569"/>
                    <a:pt x="8294" y="4558"/>
                    <a:pt x="8242" y="4558"/>
                  </a:cubicBezTo>
                  <a:cubicBezTo>
                    <a:pt x="8045" y="4558"/>
                    <a:pt x="7998" y="4782"/>
                    <a:pt x="7998" y="4908"/>
                  </a:cubicBezTo>
                  <a:cubicBezTo>
                    <a:pt x="7998" y="5032"/>
                    <a:pt x="8026" y="5088"/>
                    <a:pt x="8081" y="5088"/>
                  </a:cubicBezTo>
                  <a:cubicBezTo>
                    <a:pt x="8213" y="5088"/>
                    <a:pt x="8314" y="4779"/>
                    <a:pt x="8331" y="4655"/>
                  </a:cubicBezTo>
                  <a:lnTo>
                    <a:pt x="8340" y="4578"/>
                  </a:lnTo>
                  <a:close/>
                  <a:moveTo>
                    <a:pt x="5830" y="4517"/>
                  </a:moveTo>
                  <a:cubicBezTo>
                    <a:pt x="5670" y="4517"/>
                    <a:pt x="5670" y="4517"/>
                    <a:pt x="5670" y="4517"/>
                  </a:cubicBezTo>
                  <a:cubicBezTo>
                    <a:pt x="5666" y="4570"/>
                    <a:pt x="5666" y="4570"/>
                    <a:pt x="5666" y="4570"/>
                  </a:cubicBezTo>
                  <a:cubicBezTo>
                    <a:pt x="5768" y="4570"/>
                    <a:pt x="5768" y="4570"/>
                    <a:pt x="5768" y="4570"/>
                  </a:cubicBezTo>
                  <a:cubicBezTo>
                    <a:pt x="5717" y="5134"/>
                    <a:pt x="5717" y="5134"/>
                    <a:pt x="5717" y="5134"/>
                  </a:cubicBezTo>
                  <a:cubicBezTo>
                    <a:pt x="5877" y="5134"/>
                    <a:pt x="5877" y="5134"/>
                    <a:pt x="5877" y="5134"/>
                  </a:cubicBezTo>
                  <a:cubicBezTo>
                    <a:pt x="5882" y="5081"/>
                    <a:pt x="5882" y="5081"/>
                    <a:pt x="5882" y="5081"/>
                  </a:cubicBezTo>
                  <a:cubicBezTo>
                    <a:pt x="5780" y="5081"/>
                    <a:pt x="5780" y="5081"/>
                    <a:pt x="5780" y="5081"/>
                  </a:cubicBezTo>
                  <a:lnTo>
                    <a:pt x="5830" y="45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eeform 3">
              <a:extLst>
                <a:ext uri="{FF2B5EF4-FFF2-40B4-BE49-F238E27FC236}">
                  <a16:creationId xmlns:a16="http://schemas.microsoft.com/office/drawing/2014/main" id="{CDB5B42D-6414-D6BF-FCEF-EDA188D3CA63}"/>
                </a:ext>
              </a:extLst>
            </p:cNvPr>
            <p:cNvSpPr>
              <a:spLocks/>
            </p:cNvSpPr>
            <p:nvPr userDrawn="1"/>
          </p:nvSpPr>
          <p:spPr bwMode="gray">
            <a:xfrm>
              <a:off x="571" y="3776"/>
              <a:ext cx="408" cy="112"/>
            </a:xfrm>
            <a:custGeom>
              <a:avLst/>
              <a:gdLst>
                <a:gd name="T0" fmla="*/ 1251 w 2043"/>
                <a:gd name="T1" fmla="*/ 561 h 561"/>
                <a:gd name="T2" fmla="*/ 1256 w 2043"/>
                <a:gd name="T3" fmla="*/ 444 h 561"/>
                <a:gd name="T4" fmla="*/ 686 w 2043"/>
                <a:gd name="T5" fmla="*/ 345 h 561"/>
                <a:gd name="T6" fmla="*/ 334 w 2043"/>
                <a:gd name="T7" fmla="*/ 386 h 561"/>
                <a:gd name="T8" fmla="*/ 686 w 2043"/>
                <a:gd name="T9" fmla="*/ 345 h 561"/>
                <a:gd name="T10" fmla="*/ 521 w 2043"/>
                <a:gd name="T11" fmla="*/ 252 h 561"/>
                <a:gd name="T12" fmla="*/ 500 w 2043"/>
                <a:gd name="T13" fmla="*/ 479 h 561"/>
                <a:gd name="T14" fmla="*/ 0 w 2043"/>
                <a:gd name="T15" fmla="*/ 388 h 561"/>
                <a:gd name="T16" fmla="*/ 271 w 2043"/>
                <a:gd name="T17" fmla="*/ 536 h 561"/>
                <a:gd name="T18" fmla="*/ 193 w 2043"/>
                <a:gd name="T19" fmla="*/ 479 h 561"/>
                <a:gd name="T20" fmla="*/ 195 w 2043"/>
                <a:gd name="T21" fmla="*/ 243 h 561"/>
                <a:gd name="T22" fmla="*/ 213 w 2043"/>
                <a:gd name="T23" fmla="*/ 298 h 561"/>
                <a:gd name="T24" fmla="*/ 300 w 2043"/>
                <a:gd name="T25" fmla="*/ 185 h 561"/>
                <a:gd name="T26" fmla="*/ 0 w 2043"/>
                <a:gd name="T27" fmla="*/ 388 h 561"/>
                <a:gd name="T28" fmla="*/ 2038 w 2043"/>
                <a:gd name="T29" fmla="*/ 0 h 561"/>
                <a:gd name="T30" fmla="*/ 1880 w 2043"/>
                <a:gd name="T31" fmla="*/ 73 h 561"/>
                <a:gd name="T32" fmla="*/ 1897 w 2043"/>
                <a:gd name="T33" fmla="*/ 553 h 561"/>
                <a:gd name="T34" fmla="*/ 2043 w 2043"/>
                <a:gd name="T35" fmla="*/ 480 h 561"/>
                <a:gd name="T36" fmla="*/ 1782 w 2043"/>
                <a:gd name="T37" fmla="*/ 352 h 561"/>
                <a:gd name="T38" fmla="*/ 1700 w 2043"/>
                <a:gd name="T39" fmla="*/ 170 h 561"/>
                <a:gd name="T40" fmla="*/ 1538 w 2043"/>
                <a:gd name="T41" fmla="*/ 311 h 561"/>
                <a:gd name="T42" fmla="*/ 1417 w 2043"/>
                <a:gd name="T43" fmla="*/ 177 h 561"/>
                <a:gd name="T44" fmla="*/ 1460 w 2043"/>
                <a:gd name="T45" fmla="*/ 250 h 561"/>
                <a:gd name="T46" fmla="*/ 1432 w 2043"/>
                <a:gd name="T47" fmla="*/ 553 h 561"/>
                <a:gd name="T48" fmla="*/ 1582 w 2043"/>
                <a:gd name="T49" fmla="*/ 342 h 561"/>
                <a:gd name="T50" fmla="*/ 1692 w 2043"/>
                <a:gd name="T51" fmla="*/ 295 h 561"/>
                <a:gd name="T52" fmla="*/ 1659 w 2043"/>
                <a:gd name="T53" fmla="*/ 553 h 561"/>
                <a:gd name="T54" fmla="*/ 1810 w 2043"/>
                <a:gd name="T55" fmla="*/ 480 h 561"/>
                <a:gd name="T56" fmla="*/ 1782 w 2043"/>
                <a:gd name="T57" fmla="*/ 352 h 561"/>
                <a:gd name="T58" fmla="*/ 1116 w 2043"/>
                <a:gd name="T59" fmla="*/ 480 h 561"/>
                <a:gd name="T60" fmla="*/ 978 w 2043"/>
                <a:gd name="T61" fmla="*/ 553 h 561"/>
                <a:gd name="T62" fmla="*/ 999 w 2043"/>
                <a:gd name="T63" fmla="*/ 410 h 561"/>
                <a:gd name="T64" fmla="*/ 744 w 2043"/>
                <a:gd name="T65" fmla="*/ 420 h 561"/>
                <a:gd name="T66" fmla="*/ 1063 w 2043"/>
                <a:gd name="T67" fmla="*/ 185 h 561"/>
                <a:gd name="T68" fmla="*/ 1088 w 2043"/>
                <a:gd name="T69" fmla="*/ 260 h 561"/>
                <a:gd name="T70" fmla="*/ 994 w 2043"/>
                <a:gd name="T71" fmla="*/ 249 h 561"/>
                <a:gd name="T72" fmla="*/ 843 w 2043"/>
                <a:gd name="T73" fmla="*/ 409 h 561"/>
                <a:gd name="T74" fmla="*/ 994 w 2043"/>
                <a:gd name="T75" fmla="*/ 249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3" h="561">
                  <a:moveTo>
                    <a:pt x="1318" y="499"/>
                  </a:moveTo>
                  <a:cubicBezTo>
                    <a:pt x="1318" y="539"/>
                    <a:pt x="1291" y="561"/>
                    <a:pt x="1251" y="561"/>
                  </a:cubicBezTo>
                  <a:cubicBezTo>
                    <a:pt x="1214" y="561"/>
                    <a:pt x="1190" y="540"/>
                    <a:pt x="1190" y="506"/>
                  </a:cubicBezTo>
                  <a:cubicBezTo>
                    <a:pt x="1190" y="466"/>
                    <a:pt x="1216" y="444"/>
                    <a:pt x="1256" y="444"/>
                  </a:cubicBezTo>
                  <a:cubicBezTo>
                    <a:pt x="1294" y="444"/>
                    <a:pt x="1318" y="464"/>
                    <a:pt x="1318" y="499"/>
                  </a:cubicBezTo>
                  <a:close/>
                  <a:moveTo>
                    <a:pt x="686" y="345"/>
                  </a:moveTo>
                  <a:cubicBezTo>
                    <a:pt x="686" y="491"/>
                    <a:pt x="602" y="561"/>
                    <a:pt x="493" y="561"/>
                  </a:cubicBezTo>
                  <a:cubicBezTo>
                    <a:pt x="409" y="561"/>
                    <a:pt x="334" y="509"/>
                    <a:pt x="334" y="386"/>
                  </a:cubicBezTo>
                  <a:cubicBezTo>
                    <a:pt x="334" y="239"/>
                    <a:pt x="419" y="170"/>
                    <a:pt x="528" y="170"/>
                  </a:cubicBezTo>
                  <a:cubicBezTo>
                    <a:pt x="612" y="170"/>
                    <a:pt x="686" y="221"/>
                    <a:pt x="686" y="345"/>
                  </a:cubicBezTo>
                  <a:close/>
                  <a:moveTo>
                    <a:pt x="587" y="350"/>
                  </a:moveTo>
                  <a:cubicBezTo>
                    <a:pt x="587" y="275"/>
                    <a:pt x="560" y="252"/>
                    <a:pt x="521" y="252"/>
                  </a:cubicBezTo>
                  <a:cubicBezTo>
                    <a:pt x="465" y="252"/>
                    <a:pt x="434" y="297"/>
                    <a:pt x="434" y="381"/>
                  </a:cubicBezTo>
                  <a:cubicBezTo>
                    <a:pt x="434" y="446"/>
                    <a:pt x="458" y="479"/>
                    <a:pt x="500" y="479"/>
                  </a:cubicBezTo>
                  <a:cubicBezTo>
                    <a:pt x="556" y="479"/>
                    <a:pt x="587" y="434"/>
                    <a:pt x="587" y="350"/>
                  </a:cubicBezTo>
                  <a:close/>
                  <a:moveTo>
                    <a:pt x="0" y="388"/>
                  </a:moveTo>
                  <a:cubicBezTo>
                    <a:pt x="0" y="509"/>
                    <a:pt x="68" y="561"/>
                    <a:pt x="167" y="561"/>
                  </a:cubicBezTo>
                  <a:cubicBezTo>
                    <a:pt x="204" y="561"/>
                    <a:pt x="240" y="553"/>
                    <a:pt x="271" y="536"/>
                  </a:cubicBezTo>
                  <a:cubicBezTo>
                    <a:pt x="280" y="454"/>
                    <a:pt x="280" y="454"/>
                    <a:pt x="280" y="454"/>
                  </a:cubicBezTo>
                  <a:cubicBezTo>
                    <a:pt x="251" y="470"/>
                    <a:pt x="221" y="479"/>
                    <a:pt x="193" y="479"/>
                  </a:cubicBezTo>
                  <a:cubicBezTo>
                    <a:pt x="136" y="479"/>
                    <a:pt x="100" y="445"/>
                    <a:pt x="100" y="374"/>
                  </a:cubicBezTo>
                  <a:cubicBezTo>
                    <a:pt x="100" y="276"/>
                    <a:pt x="153" y="243"/>
                    <a:pt x="195" y="243"/>
                  </a:cubicBezTo>
                  <a:cubicBezTo>
                    <a:pt x="202" y="243"/>
                    <a:pt x="210" y="244"/>
                    <a:pt x="213" y="247"/>
                  </a:cubicBezTo>
                  <a:cubicBezTo>
                    <a:pt x="213" y="298"/>
                    <a:pt x="213" y="298"/>
                    <a:pt x="213" y="298"/>
                  </a:cubicBezTo>
                  <a:cubicBezTo>
                    <a:pt x="291" y="298"/>
                    <a:pt x="291" y="298"/>
                    <a:pt x="291" y="298"/>
                  </a:cubicBezTo>
                  <a:cubicBezTo>
                    <a:pt x="300" y="185"/>
                    <a:pt x="300" y="185"/>
                    <a:pt x="300" y="185"/>
                  </a:cubicBezTo>
                  <a:cubicBezTo>
                    <a:pt x="270" y="175"/>
                    <a:pt x="237" y="170"/>
                    <a:pt x="200" y="170"/>
                  </a:cubicBezTo>
                  <a:cubicBezTo>
                    <a:pt x="92" y="170"/>
                    <a:pt x="0" y="238"/>
                    <a:pt x="0" y="388"/>
                  </a:cubicBezTo>
                  <a:close/>
                  <a:moveTo>
                    <a:pt x="1998" y="480"/>
                  </a:moveTo>
                  <a:cubicBezTo>
                    <a:pt x="2038" y="0"/>
                    <a:pt x="2038" y="0"/>
                    <a:pt x="2038" y="0"/>
                  </a:cubicBezTo>
                  <a:cubicBezTo>
                    <a:pt x="1887" y="0"/>
                    <a:pt x="1887" y="0"/>
                    <a:pt x="1887" y="0"/>
                  </a:cubicBezTo>
                  <a:cubicBezTo>
                    <a:pt x="1880" y="73"/>
                    <a:pt x="1880" y="73"/>
                    <a:pt x="1880" y="73"/>
                  </a:cubicBezTo>
                  <a:cubicBezTo>
                    <a:pt x="1937" y="73"/>
                    <a:pt x="1937" y="73"/>
                    <a:pt x="1937" y="73"/>
                  </a:cubicBezTo>
                  <a:cubicBezTo>
                    <a:pt x="1897" y="553"/>
                    <a:pt x="1897" y="553"/>
                    <a:pt x="1897" y="553"/>
                  </a:cubicBezTo>
                  <a:cubicBezTo>
                    <a:pt x="2036" y="553"/>
                    <a:pt x="2036" y="553"/>
                    <a:pt x="2036" y="553"/>
                  </a:cubicBezTo>
                  <a:cubicBezTo>
                    <a:pt x="2043" y="480"/>
                    <a:pt x="2043" y="480"/>
                    <a:pt x="2043" y="480"/>
                  </a:cubicBezTo>
                  <a:lnTo>
                    <a:pt x="1998" y="480"/>
                  </a:lnTo>
                  <a:close/>
                  <a:moveTo>
                    <a:pt x="1782" y="352"/>
                  </a:moveTo>
                  <a:cubicBezTo>
                    <a:pt x="1786" y="325"/>
                    <a:pt x="1787" y="298"/>
                    <a:pt x="1787" y="273"/>
                  </a:cubicBezTo>
                  <a:cubicBezTo>
                    <a:pt x="1787" y="191"/>
                    <a:pt x="1748" y="170"/>
                    <a:pt x="1700" y="170"/>
                  </a:cubicBezTo>
                  <a:cubicBezTo>
                    <a:pt x="1628" y="170"/>
                    <a:pt x="1574" y="214"/>
                    <a:pt x="1541" y="311"/>
                  </a:cubicBezTo>
                  <a:cubicBezTo>
                    <a:pt x="1538" y="311"/>
                    <a:pt x="1538" y="311"/>
                    <a:pt x="1538" y="311"/>
                  </a:cubicBezTo>
                  <a:cubicBezTo>
                    <a:pt x="1549" y="268"/>
                    <a:pt x="1555" y="223"/>
                    <a:pt x="1557" y="177"/>
                  </a:cubicBezTo>
                  <a:cubicBezTo>
                    <a:pt x="1417" y="177"/>
                    <a:pt x="1417" y="177"/>
                    <a:pt x="1417" y="177"/>
                  </a:cubicBezTo>
                  <a:cubicBezTo>
                    <a:pt x="1411" y="250"/>
                    <a:pt x="1411" y="250"/>
                    <a:pt x="1411" y="250"/>
                  </a:cubicBezTo>
                  <a:cubicBezTo>
                    <a:pt x="1460" y="250"/>
                    <a:pt x="1460" y="250"/>
                    <a:pt x="1460" y="250"/>
                  </a:cubicBezTo>
                  <a:cubicBezTo>
                    <a:pt x="1448" y="419"/>
                    <a:pt x="1448" y="419"/>
                    <a:pt x="1448" y="419"/>
                  </a:cubicBezTo>
                  <a:cubicBezTo>
                    <a:pt x="1445" y="466"/>
                    <a:pt x="1439" y="516"/>
                    <a:pt x="1432" y="553"/>
                  </a:cubicBezTo>
                  <a:cubicBezTo>
                    <a:pt x="1527" y="553"/>
                    <a:pt x="1527" y="553"/>
                    <a:pt x="1527" y="553"/>
                  </a:cubicBezTo>
                  <a:cubicBezTo>
                    <a:pt x="1536" y="480"/>
                    <a:pt x="1546" y="413"/>
                    <a:pt x="1582" y="342"/>
                  </a:cubicBezTo>
                  <a:cubicBezTo>
                    <a:pt x="1609" y="288"/>
                    <a:pt x="1641" y="256"/>
                    <a:pt x="1671" y="256"/>
                  </a:cubicBezTo>
                  <a:cubicBezTo>
                    <a:pt x="1684" y="256"/>
                    <a:pt x="1692" y="265"/>
                    <a:pt x="1692" y="295"/>
                  </a:cubicBezTo>
                  <a:cubicBezTo>
                    <a:pt x="1692" y="314"/>
                    <a:pt x="1690" y="342"/>
                    <a:pt x="1685" y="376"/>
                  </a:cubicBezTo>
                  <a:cubicBezTo>
                    <a:pt x="1659" y="553"/>
                    <a:pt x="1659" y="553"/>
                    <a:pt x="1659" y="553"/>
                  </a:cubicBezTo>
                  <a:cubicBezTo>
                    <a:pt x="1803" y="553"/>
                    <a:pt x="1803" y="553"/>
                    <a:pt x="1803" y="553"/>
                  </a:cubicBezTo>
                  <a:cubicBezTo>
                    <a:pt x="1810" y="480"/>
                    <a:pt x="1810" y="480"/>
                    <a:pt x="1810" y="480"/>
                  </a:cubicBezTo>
                  <a:cubicBezTo>
                    <a:pt x="1767" y="480"/>
                    <a:pt x="1767" y="480"/>
                    <a:pt x="1767" y="480"/>
                  </a:cubicBezTo>
                  <a:lnTo>
                    <a:pt x="1782" y="352"/>
                  </a:lnTo>
                  <a:close/>
                  <a:moveTo>
                    <a:pt x="1070" y="480"/>
                  </a:moveTo>
                  <a:cubicBezTo>
                    <a:pt x="1116" y="480"/>
                    <a:pt x="1116" y="480"/>
                    <a:pt x="1116" y="480"/>
                  </a:cubicBezTo>
                  <a:cubicBezTo>
                    <a:pt x="1109" y="553"/>
                    <a:pt x="1109" y="553"/>
                    <a:pt x="1109" y="553"/>
                  </a:cubicBezTo>
                  <a:cubicBezTo>
                    <a:pt x="978" y="553"/>
                    <a:pt x="978" y="553"/>
                    <a:pt x="978" y="553"/>
                  </a:cubicBezTo>
                  <a:cubicBezTo>
                    <a:pt x="983" y="505"/>
                    <a:pt x="990" y="455"/>
                    <a:pt x="1002" y="410"/>
                  </a:cubicBezTo>
                  <a:cubicBezTo>
                    <a:pt x="999" y="410"/>
                    <a:pt x="999" y="410"/>
                    <a:pt x="999" y="410"/>
                  </a:cubicBezTo>
                  <a:cubicBezTo>
                    <a:pt x="968" y="515"/>
                    <a:pt x="913" y="561"/>
                    <a:pt x="852" y="561"/>
                  </a:cubicBezTo>
                  <a:cubicBezTo>
                    <a:pt x="789" y="561"/>
                    <a:pt x="744" y="517"/>
                    <a:pt x="744" y="420"/>
                  </a:cubicBezTo>
                  <a:cubicBezTo>
                    <a:pt x="744" y="257"/>
                    <a:pt x="842" y="170"/>
                    <a:pt x="961" y="170"/>
                  </a:cubicBezTo>
                  <a:cubicBezTo>
                    <a:pt x="999" y="170"/>
                    <a:pt x="1033" y="176"/>
                    <a:pt x="1063" y="185"/>
                  </a:cubicBezTo>
                  <a:cubicBezTo>
                    <a:pt x="1100" y="185"/>
                    <a:pt x="1100" y="185"/>
                    <a:pt x="1100" y="185"/>
                  </a:cubicBezTo>
                  <a:cubicBezTo>
                    <a:pt x="1094" y="210"/>
                    <a:pt x="1090" y="236"/>
                    <a:pt x="1088" y="260"/>
                  </a:cubicBezTo>
                  <a:lnTo>
                    <a:pt x="1070" y="480"/>
                  </a:lnTo>
                  <a:close/>
                  <a:moveTo>
                    <a:pt x="994" y="249"/>
                  </a:moveTo>
                  <a:cubicBezTo>
                    <a:pt x="982" y="246"/>
                    <a:pt x="969" y="243"/>
                    <a:pt x="957" y="243"/>
                  </a:cubicBezTo>
                  <a:cubicBezTo>
                    <a:pt x="884" y="243"/>
                    <a:pt x="843" y="321"/>
                    <a:pt x="843" y="409"/>
                  </a:cubicBezTo>
                  <a:cubicBezTo>
                    <a:pt x="843" y="450"/>
                    <a:pt x="854" y="474"/>
                    <a:pt x="874" y="474"/>
                  </a:cubicBezTo>
                  <a:cubicBezTo>
                    <a:pt x="923" y="474"/>
                    <a:pt x="988" y="351"/>
                    <a:pt x="994" y="249"/>
                  </a:cubicBezTo>
                  <a:close/>
                </a:path>
              </a:pathLst>
            </a:custGeom>
            <a:solidFill>
              <a:srgbClr val="002D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3">
              <a:extLst>
                <a:ext uri="{FF2B5EF4-FFF2-40B4-BE49-F238E27FC236}">
                  <a16:creationId xmlns:a16="http://schemas.microsoft.com/office/drawing/2014/main" id="{9A596E19-02FC-1B8E-F379-6FD7A829B2E6}"/>
                </a:ext>
              </a:extLst>
            </p:cNvPr>
            <p:cNvSpPr>
              <a:spLocks/>
            </p:cNvSpPr>
            <p:nvPr userDrawn="1"/>
          </p:nvSpPr>
          <p:spPr bwMode="gray">
            <a:xfrm>
              <a:off x="6725" y="2857"/>
              <a:ext cx="659" cy="474"/>
            </a:xfrm>
            <a:custGeom>
              <a:avLst/>
              <a:gdLst>
                <a:gd name="T0" fmla="*/ 211 w 3300"/>
                <a:gd name="T1" fmla="*/ 1968 h 2368"/>
                <a:gd name="T2" fmla="*/ 203 w 3300"/>
                <a:gd name="T3" fmla="*/ 2147 h 2368"/>
                <a:gd name="T4" fmla="*/ 174 w 3300"/>
                <a:gd name="T5" fmla="*/ 1915 h 2368"/>
                <a:gd name="T6" fmla="*/ 663 w 3300"/>
                <a:gd name="T7" fmla="*/ 2065 h 2368"/>
                <a:gd name="T8" fmla="*/ 596 w 3300"/>
                <a:gd name="T9" fmla="*/ 2064 h 2368"/>
                <a:gd name="T10" fmla="*/ 922 w 3300"/>
                <a:gd name="T11" fmla="*/ 2190 h 2368"/>
                <a:gd name="T12" fmla="*/ 824 w 3300"/>
                <a:gd name="T13" fmla="*/ 2190 h 2368"/>
                <a:gd name="T14" fmla="*/ 859 w 3300"/>
                <a:gd name="T15" fmla="*/ 1920 h 2368"/>
                <a:gd name="T16" fmla="*/ 889 w 3300"/>
                <a:gd name="T17" fmla="*/ 1963 h 2368"/>
                <a:gd name="T18" fmla="*/ 1970 w 3300"/>
                <a:gd name="T19" fmla="*/ 1855 h 2368"/>
                <a:gd name="T20" fmla="*/ 1910 w 3300"/>
                <a:gd name="T21" fmla="*/ 2205 h 2368"/>
                <a:gd name="T22" fmla="*/ 1168 w 3300"/>
                <a:gd name="T23" fmla="*/ 747 h 2368"/>
                <a:gd name="T24" fmla="*/ 1165 w 3300"/>
                <a:gd name="T25" fmla="*/ 729 h 2368"/>
                <a:gd name="T26" fmla="*/ 1176 w 3300"/>
                <a:gd name="T27" fmla="*/ 783 h 2368"/>
                <a:gd name="T28" fmla="*/ 1202 w 3300"/>
                <a:gd name="T29" fmla="*/ 803 h 2368"/>
                <a:gd name="T30" fmla="*/ 725 w 3300"/>
                <a:gd name="T31" fmla="*/ 937 h 2368"/>
                <a:gd name="T32" fmla="*/ 1043 w 3300"/>
                <a:gd name="T33" fmla="*/ 582 h 2368"/>
                <a:gd name="T34" fmla="*/ 1150 w 3300"/>
                <a:gd name="T35" fmla="*/ 941 h 2368"/>
                <a:gd name="T36" fmla="*/ 1278 w 3300"/>
                <a:gd name="T37" fmla="*/ 825 h 2368"/>
                <a:gd name="T38" fmla="*/ 1331 w 3300"/>
                <a:gd name="T39" fmla="*/ 736 h 2368"/>
                <a:gd name="T40" fmla="*/ 1353 w 3300"/>
                <a:gd name="T41" fmla="*/ 921 h 2368"/>
                <a:gd name="T42" fmla="*/ 1574 w 3300"/>
                <a:gd name="T43" fmla="*/ 1074 h 2368"/>
                <a:gd name="T44" fmla="*/ 837 w 3300"/>
                <a:gd name="T45" fmla="*/ 1189 h 2368"/>
                <a:gd name="T46" fmla="*/ 1236 w 3300"/>
                <a:gd name="T47" fmla="*/ 1026 h 2368"/>
                <a:gd name="T48" fmla="*/ 1233 w 3300"/>
                <a:gd name="T49" fmla="*/ 1006 h 2368"/>
                <a:gd name="T50" fmla="*/ 925 w 3300"/>
                <a:gd name="T51" fmla="*/ 794 h 2368"/>
                <a:gd name="T52" fmla="*/ 1697 w 3300"/>
                <a:gd name="T53" fmla="*/ 1976 h 2368"/>
                <a:gd name="T54" fmla="*/ 1742 w 3300"/>
                <a:gd name="T55" fmla="*/ 1691 h 2368"/>
                <a:gd name="T56" fmla="*/ 1569 w 3300"/>
                <a:gd name="T57" fmla="*/ 1424 h 2368"/>
                <a:gd name="T58" fmla="*/ 1674 w 3300"/>
                <a:gd name="T59" fmla="*/ 1299 h 2368"/>
                <a:gd name="T60" fmla="*/ 1850 w 3300"/>
                <a:gd name="T61" fmla="*/ 1323 h 2368"/>
                <a:gd name="T62" fmla="*/ 1823 w 3300"/>
                <a:gd name="T63" fmla="*/ 1578 h 2368"/>
                <a:gd name="T64" fmla="*/ 1938 w 3300"/>
                <a:gd name="T65" fmla="*/ 1657 h 2368"/>
                <a:gd name="T66" fmla="*/ 1721 w 3300"/>
                <a:gd name="T67" fmla="*/ 1172 h 2368"/>
                <a:gd name="T68" fmla="*/ 1146 w 3300"/>
                <a:gd name="T69" fmla="*/ 1404 h 2368"/>
                <a:gd name="T70" fmla="*/ 1571 w 3300"/>
                <a:gd name="T71" fmla="*/ 1761 h 2368"/>
                <a:gd name="T72" fmla="*/ 1585 w 3300"/>
                <a:gd name="T73" fmla="*/ 2249 h 2368"/>
                <a:gd name="T74" fmla="*/ 3300 w 3300"/>
                <a:gd name="T75" fmla="*/ 959 h 2368"/>
                <a:gd name="T76" fmla="*/ 1765 w 3300"/>
                <a:gd name="T77" fmla="*/ 681 h 2368"/>
                <a:gd name="T78" fmla="*/ 1773 w 3300"/>
                <a:gd name="T79" fmla="*/ 632 h 2368"/>
                <a:gd name="T80" fmla="*/ 1697 w 3300"/>
                <a:gd name="T81" fmla="*/ 649 h 2368"/>
                <a:gd name="T82" fmla="*/ 1593 w 3300"/>
                <a:gd name="T83" fmla="*/ 521 h 2368"/>
                <a:gd name="T84" fmla="*/ 1524 w 3300"/>
                <a:gd name="T85" fmla="*/ 496 h 2368"/>
                <a:gd name="T86" fmla="*/ 1828 w 3300"/>
                <a:gd name="T87" fmla="*/ 359 h 2368"/>
                <a:gd name="T88" fmla="*/ 1919 w 3300"/>
                <a:gd name="T89" fmla="*/ 316 h 2368"/>
                <a:gd name="T90" fmla="*/ 2005 w 3300"/>
                <a:gd name="T91" fmla="*/ 345 h 2368"/>
                <a:gd name="T92" fmla="*/ 1699 w 3300"/>
                <a:gd name="T93" fmla="*/ 14 h 2368"/>
                <a:gd name="T94" fmla="*/ 1469 w 3300"/>
                <a:gd name="T95" fmla="*/ 538 h 2368"/>
                <a:gd name="T96" fmla="*/ 1615 w 3300"/>
                <a:gd name="T97" fmla="*/ 725 h 2368"/>
                <a:gd name="T98" fmla="*/ 1744 w 3300"/>
                <a:gd name="T99" fmla="*/ 739 h 2368"/>
                <a:gd name="T100" fmla="*/ 2460 w 3300"/>
                <a:gd name="T101" fmla="*/ 1106 h 2368"/>
                <a:gd name="T102" fmla="*/ 1950 w 3300"/>
                <a:gd name="T103" fmla="*/ 701 h 2368"/>
                <a:gd name="T104" fmla="*/ 1844 w 3300"/>
                <a:gd name="T105" fmla="*/ 937 h 2368"/>
                <a:gd name="T106" fmla="*/ 2157 w 3300"/>
                <a:gd name="T107" fmla="*/ 1238 h 2368"/>
                <a:gd name="T108" fmla="*/ 2202 w 3300"/>
                <a:gd name="T109" fmla="*/ 1765 h 2368"/>
                <a:gd name="T110" fmla="*/ 985 w 3300"/>
                <a:gd name="T111" fmla="*/ 1422 h 2368"/>
                <a:gd name="T112" fmla="*/ 284 w 3300"/>
                <a:gd name="T113" fmla="*/ 168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300" h="2368">
                  <a:moveTo>
                    <a:pt x="174" y="1915"/>
                  </a:moveTo>
                  <a:cubicBezTo>
                    <a:pt x="202" y="1915"/>
                    <a:pt x="234" y="1919"/>
                    <a:pt x="264" y="1927"/>
                  </a:cubicBezTo>
                  <a:cubicBezTo>
                    <a:pt x="259" y="2006"/>
                    <a:pt x="259" y="2006"/>
                    <a:pt x="259" y="2006"/>
                  </a:cubicBezTo>
                  <a:cubicBezTo>
                    <a:pt x="211" y="2006"/>
                    <a:pt x="211" y="2006"/>
                    <a:pt x="211" y="2006"/>
                  </a:cubicBezTo>
                  <a:cubicBezTo>
                    <a:pt x="211" y="1968"/>
                    <a:pt x="211" y="1968"/>
                    <a:pt x="211" y="1968"/>
                  </a:cubicBezTo>
                  <a:cubicBezTo>
                    <a:pt x="200" y="1965"/>
                    <a:pt x="187" y="1963"/>
                    <a:pt x="173" y="1963"/>
                  </a:cubicBezTo>
                  <a:cubicBezTo>
                    <a:pt x="94" y="1963"/>
                    <a:pt x="67" y="2024"/>
                    <a:pt x="67" y="2091"/>
                  </a:cubicBezTo>
                  <a:cubicBezTo>
                    <a:pt x="67" y="2169"/>
                    <a:pt x="107" y="2192"/>
                    <a:pt x="161" y="2192"/>
                  </a:cubicBezTo>
                  <a:cubicBezTo>
                    <a:pt x="173" y="2192"/>
                    <a:pt x="183" y="2191"/>
                    <a:pt x="196" y="2187"/>
                  </a:cubicBezTo>
                  <a:cubicBezTo>
                    <a:pt x="203" y="2147"/>
                    <a:pt x="203" y="2147"/>
                    <a:pt x="203" y="2147"/>
                  </a:cubicBezTo>
                  <a:cubicBezTo>
                    <a:pt x="251" y="2147"/>
                    <a:pt x="251" y="2147"/>
                    <a:pt x="251" y="2147"/>
                  </a:cubicBezTo>
                  <a:cubicBezTo>
                    <a:pt x="244" y="2228"/>
                    <a:pt x="244" y="2228"/>
                    <a:pt x="244" y="2228"/>
                  </a:cubicBezTo>
                  <a:cubicBezTo>
                    <a:pt x="211" y="2237"/>
                    <a:pt x="179" y="2243"/>
                    <a:pt x="151" y="2243"/>
                  </a:cubicBezTo>
                  <a:cubicBezTo>
                    <a:pt x="37" y="2243"/>
                    <a:pt x="0" y="2172"/>
                    <a:pt x="0" y="2094"/>
                  </a:cubicBezTo>
                  <a:cubicBezTo>
                    <a:pt x="0" y="1989"/>
                    <a:pt x="60" y="1915"/>
                    <a:pt x="174" y="1915"/>
                  </a:cubicBezTo>
                  <a:close/>
                  <a:moveTo>
                    <a:pt x="663" y="2065"/>
                  </a:moveTo>
                  <a:cubicBezTo>
                    <a:pt x="663" y="2165"/>
                    <a:pt x="603" y="2243"/>
                    <a:pt x="504" y="2243"/>
                  </a:cubicBezTo>
                  <a:cubicBezTo>
                    <a:pt x="404" y="2243"/>
                    <a:pt x="363" y="2168"/>
                    <a:pt x="363" y="2093"/>
                  </a:cubicBezTo>
                  <a:cubicBezTo>
                    <a:pt x="363" y="1993"/>
                    <a:pt x="424" y="1915"/>
                    <a:pt x="522" y="1915"/>
                  </a:cubicBezTo>
                  <a:cubicBezTo>
                    <a:pt x="622" y="1915"/>
                    <a:pt x="663" y="1991"/>
                    <a:pt x="663" y="2065"/>
                  </a:cubicBezTo>
                  <a:close/>
                  <a:moveTo>
                    <a:pt x="596" y="2064"/>
                  </a:moveTo>
                  <a:cubicBezTo>
                    <a:pt x="596" y="2000"/>
                    <a:pt x="567" y="1966"/>
                    <a:pt x="520" y="1966"/>
                  </a:cubicBezTo>
                  <a:cubicBezTo>
                    <a:pt x="463" y="1966"/>
                    <a:pt x="430" y="2020"/>
                    <a:pt x="430" y="2094"/>
                  </a:cubicBezTo>
                  <a:cubicBezTo>
                    <a:pt x="430" y="2158"/>
                    <a:pt x="459" y="2192"/>
                    <a:pt x="506" y="2192"/>
                  </a:cubicBezTo>
                  <a:cubicBezTo>
                    <a:pt x="563" y="2192"/>
                    <a:pt x="596" y="2138"/>
                    <a:pt x="596" y="2064"/>
                  </a:cubicBezTo>
                  <a:close/>
                  <a:moveTo>
                    <a:pt x="1010" y="2190"/>
                  </a:moveTo>
                  <a:cubicBezTo>
                    <a:pt x="1033" y="2190"/>
                    <a:pt x="1033" y="2190"/>
                    <a:pt x="1033" y="2190"/>
                  </a:cubicBezTo>
                  <a:cubicBezTo>
                    <a:pt x="1029" y="2236"/>
                    <a:pt x="1029" y="2236"/>
                    <a:pt x="1029" y="2236"/>
                  </a:cubicBezTo>
                  <a:cubicBezTo>
                    <a:pt x="918" y="2236"/>
                    <a:pt x="918" y="2236"/>
                    <a:pt x="918" y="2236"/>
                  </a:cubicBezTo>
                  <a:cubicBezTo>
                    <a:pt x="922" y="2190"/>
                    <a:pt x="922" y="2190"/>
                    <a:pt x="922" y="2190"/>
                  </a:cubicBezTo>
                  <a:cubicBezTo>
                    <a:pt x="943" y="2190"/>
                    <a:pt x="943" y="2190"/>
                    <a:pt x="943" y="2190"/>
                  </a:cubicBezTo>
                  <a:cubicBezTo>
                    <a:pt x="927" y="2127"/>
                    <a:pt x="927" y="2127"/>
                    <a:pt x="927" y="2127"/>
                  </a:cubicBezTo>
                  <a:cubicBezTo>
                    <a:pt x="821" y="2127"/>
                    <a:pt x="821" y="2127"/>
                    <a:pt x="821" y="2127"/>
                  </a:cubicBezTo>
                  <a:cubicBezTo>
                    <a:pt x="794" y="2190"/>
                    <a:pt x="794" y="2190"/>
                    <a:pt x="794" y="2190"/>
                  </a:cubicBezTo>
                  <a:cubicBezTo>
                    <a:pt x="824" y="2190"/>
                    <a:pt x="824" y="2190"/>
                    <a:pt x="824" y="2190"/>
                  </a:cubicBezTo>
                  <a:cubicBezTo>
                    <a:pt x="820" y="2236"/>
                    <a:pt x="820" y="2236"/>
                    <a:pt x="820" y="2236"/>
                  </a:cubicBezTo>
                  <a:cubicBezTo>
                    <a:pt x="708" y="2236"/>
                    <a:pt x="708" y="2236"/>
                    <a:pt x="708" y="2236"/>
                  </a:cubicBezTo>
                  <a:cubicBezTo>
                    <a:pt x="712" y="2190"/>
                    <a:pt x="712" y="2190"/>
                    <a:pt x="712" y="2190"/>
                  </a:cubicBezTo>
                  <a:cubicBezTo>
                    <a:pt x="732" y="2190"/>
                    <a:pt x="732" y="2190"/>
                    <a:pt x="732" y="2190"/>
                  </a:cubicBezTo>
                  <a:cubicBezTo>
                    <a:pt x="859" y="1920"/>
                    <a:pt x="859" y="1920"/>
                    <a:pt x="859" y="1920"/>
                  </a:cubicBezTo>
                  <a:cubicBezTo>
                    <a:pt x="932" y="1920"/>
                    <a:pt x="932" y="1920"/>
                    <a:pt x="932" y="1920"/>
                  </a:cubicBezTo>
                  <a:lnTo>
                    <a:pt x="1010" y="2190"/>
                  </a:lnTo>
                  <a:close/>
                  <a:moveTo>
                    <a:pt x="916" y="2082"/>
                  </a:moveTo>
                  <a:cubicBezTo>
                    <a:pt x="894" y="1992"/>
                    <a:pt x="894" y="1992"/>
                    <a:pt x="894" y="1992"/>
                  </a:cubicBezTo>
                  <a:cubicBezTo>
                    <a:pt x="892" y="1982"/>
                    <a:pt x="890" y="1972"/>
                    <a:pt x="889" y="1963"/>
                  </a:cubicBezTo>
                  <a:cubicBezTo>
                    <a:pt x="888" y="1963"/>
                    <a:pt x="888" y="1963"/>
                    <a:pt x="888" y="1963"/>
                  </a:cubicBezTo>
                  <a:cubicBezTo>
                    <a:pt x="886" y="1974"/>
                    <a:pt x="883" y="1982"/>
                    <a:pt x="878" y="1993"/>
                  </a:cubicBezTo>
                  <a:cubicBezTo>
                    <a:pt x="840" y="2082"/>
                    <a:pt x="840" y="2082"/>
                    <a:pt x="840" y="2082"/>
                  </a:cubicBezTo>
                  <a:lnTo>
                    <a:pt x="916" y="2082"/>
                  </a:lnTo>
                  <a:close/>
                  <a:moveTo>
                    <a:pt x="1970" y="1855"/>
                  </a:moveTo>
                  <a:cubicBezTo>
                    <a:pt x="1981" y="1980"/>
                    <a:pt x="1931" y="2058"/>
                    <a:pt x="1904" y="2035"/>
                  </a:cubicBezTo>
                  <a:cubicBezTo>
                    <a:pt x="1860" y="2161"/>
                    <a:pt x="1806" y="2251"/>
                    <a:pt x="1683" y="2362"/>
                  </a:cubicBezTo>
                  <a:cubicBezTo>
                    <a:pt x="1683" y="2362"/>
                    <a:pt x="1683" y="2362"/>
                    <a:pt x="1683" y="2362"/>
                  </a:cubicBezTo>
                  <a:cubicBezTo>
                    <a:pt x="1701" y="2368"/>
                    <a:pt x="1759" y="2354"/>
                    <a:pt x="1806" y="2288"/>
                  </a:cubicBezTo>
                  <a:cubicBezTo>
                    <a:pt x="1844" y="2296"/>
                    <a:pt x="1897" y="2243"/>
                    <a:pt x="1910" y="2205"/>
                  </a:cubicBezTo>
                  <a:cubicBezTo>
                    <a:pt x="1971" y="2212"/>
                    <a:pt x="2007" y="2141"/>
                    <a:pt x="2018" y="2081"/>
                  </a:cubicBezTo>
                  <a:cubicBezTo>
                    <a:pt x="2065" y="2080"/>
                    <a:pt x="2107" y="1938"/>
                    <a:pt x="2043" y="1808"/>
                  </a:cubicBezTo>
                  <a:cubicBezTo>
                    <a:pt x="2026" y="1822"/>
                    <a:pt x="2002" y="1836"/>
                    <a:pt x="1970" y="1855"/>
                  </a:cubicBezTo>
                  <a:close/>
                  <a:moveTo>
                    <a:pt x="1143" y="751"/>
                  </a:moveTo>
                  <a:cubicBezTo>
                    <a:pt x="1152" y="745"/>
                    <a:pt x="1156" y="746"/>
                    <a:pt x="1168" y="747"/>
                  </a:cubicBezTo>
                  <a:cubicBezTo>
                    <a:pt x="1179" y="749"/>
                    <a:pt x="1174" y="748"/>
                    <a:pt x="1206" y="753"/>
                  </a:cubicBezTo>
                  <a:cubicBezTo>
                    <a:pt x="1244" y="758"/>
                    <a:pt x="1246" y="722"/>
                    <a:pt x="1246" y="722"/>
                  </a:cubicBezTo>
                  <a:cubicBezTo>
                    <a:pt x="1239" y="719"/>
                    <a:pt x="1239" y="719"/>
                    <a:pt x="1239" y="719"/>
                  </a:cubicBezTo>
                  <a:cubicBezTo>
                    <a:pt x="1231" y="729"/>
                    <a:pt x="1225" y="730"/>
                    <a:pt x="1207" y="731"/>
                  </a:cubicBezTo>
                  <a:cubicBezTo>
                    <a:pt x="1198" y="732"/>
                    <a:pt x="1177" y="731"/>
                    <a:pt x="1165" y="729"/>
                  </a:cubicBezTo>
                  <a:cubicBezTo>
                    <a:pt x="1153" y="728"/>
                    <a:pt x="1151" y="726"/>
                    <a:pt x="1141" y="737"/>
                  </a:cubicBezTo>
                  <a:cubicBezTo>
                    <a:pt x="1131" y="747"/>
                    <a:pt x="1123" y="758"/>
                    <a:pt x="1116" y="766"/>
                  </a:cubicBezTo>
                  <a:cubicBezTo>
                    <a:pt x="1125" y="765"/>
                    <a:pt x="1125" y="765"/>
                    <a:pt x="1125" y="765"/>
                  </a:cubicBezTo>
                  <a:cubicBezTo>
                    <a:pt x="1125" y="765"/>
                    <a:pt x="1135" y="757"/>
                    <a:pt x="1143" y="751"/>
                  </a:cubicBezTo>
                  <a:close/>
                  <a:moveTo>
                    <a:pt x="1176" y="783"/>
                  </a:moveTo>
                  <a:cubicBezTo>
                    <a:pt x="1164" y="782"/>
                    <a:pt x="1162" y="787"/>
                    <a:pt x="1160" y="790"/>
                  </a:cubicBezTo>
                  <a:cubicBezTo>
                    <a:pt x="1156" y="794"/>
                    <a:pt x="1152" y="798"/>
                    <a:pt x="1146" y="805"/>
                  </a:cubicBezTo>
                  <a:cubicBezTo>
                    <a:pt x="1152" y="805"/>
                    <a:pt x="1152" y="805"/>
                    <a:pt x="1152" y="805"/>
                  </a:cubicBezTo>
                  <a:cubicBezTo>
                    <a:pt x="1155" y="803"/>
                    <a:pt x="1160" y="800"/>
                    <a:pt x="1167" y="796"/>
                  </a:cubicBezTo>
                  <a:cubicBezTo>
                    <a:pt x="1176" y="791"/>
                    <a:pt x="1193" y="803"/>
                    <a:pt x="1202" y="803"/>
                  </a:cubicBezTo>
                  <a:cubicBezTo>
                    <a:pt x="1212" y="804"/>
                    <a:pt x="1223" y="786"/>
                    <a:pt x="1223" y="786"/>
                  </a:cubicBezTo>
                  <a:cubicBezTo>
                    <a:pt x="1229" y="785"/>
                    <a:pt x="1229" y="785"/>
                    <a:pt x="1229" y="785"/>
                  </a:cubicBezTo>
                  <a:cubicBezTo>
                    <a:pt x="1233" y="781"/>
                    <a:pt x="1233" y="781"/>
                    <a:pt x="1233" y="781"/>
                  </a:cubicBezTo>
                  <a:cubicBezTo>
                    <a:pt x="1219" y="783"/>
                    <a:pt x="1192" y="784"/>
                    <a:pt x="1176" y="783"/>
                  </a:cubicBezTo>
                  <a:close/>
                  <a:moveTo>
                    <a:pt x="725" y="937"/>
                  </a:moveTo>
                  <a:cubicBezTo>
                    <a:pt x="697" y="829"/>
                    <a:pt x="784" y="753"/>
                    <a:pt x="839" y="743"/>
                  </a:cubicBezTo>
                  <a:cubicBezTo>
                    <a:pt x="839" y="743"/>
                    <a:pt x="850" y="713"/>
                    <a:pt x="864" y="675"/>
                  </a:cubicBezTo>
                  <a:cubicBezTo>
                    <a:pt x="874" y="646"/>
                    <a:pt x="896" y="630"/>
                    <a:pt x="920" y="615"/>
                  </a:cubicBezTo>
                  <a:cubicBezTo>
                    <a:pt x="958" y="590"/>
                    <a:pt x="1029" y="557"/>
                    <a:pt x="1037" y="574"/>
                  </a:cubicBezTo>
                  <a:cubicBezTo>
                    <a:pt x="1043" y="582"/>
                    <a:pt x="1043" y="582"/>
                    <a:pt x="1043" y="582"/>
                  </a:cubicBezTo>
                  <a:cubicBezTo>
                    <a:pt x="1071" y="634"/>
                    <a:pt x="1101" y="719"/>
                    <a:pt x="1011" y="778"/>
                  </a:cubicBezTo>
                  <a:cubicBezTo>
                    <a:pt x="1011" y="778"/>
                    <a:pt x="1019" y="868"/>
                    <a:pt x="1021" y="881"/>
                  </a:cubicBezTo>
                  <a:cubicBezTo>
                    <a:pt x="1024" y="913"/>
                    <a:pt x="1041" y="893"/>
                    <a:pt x="1060" y="880"/>
                  </a:cubicBezTo>
                  <a:cubicBezTo>
                    <a:pt x="1087" y="862"/>
                    <a:pt x="1105" y="874"/>
                    <a:pt x="1108" y="904"/>
                  </a:cubicBezTo>
                  <a:cubicBezTo>
                    <a:pt x="1112" y="941"/>
                    <a:pt x="1124" y="959"/>
                    <a:pt x="1150" y="941"/>
                  </a:cubicBezTo>
                  <a:cubicBezTo>
                    <a:pt x="1167" y="929"/>
                    <a:pt x="1177" y="922"/>
                    <a:pt x="1186" y="915"/>
                  </a:cubicBezTo>
                  <a:cubicBezTo>
                    <a:pt x="1203" y="903"/>
                    <a:pt x="1211" y="905"/>
                    <a:pt x="1217" y="921"/>
                  </a:cubicBezTo>
                  <a:cubicBezTo>
                    <a:pt x="1220" y="929"/>
                    <a:pt x="1225" y="944"/>
                    <a:pt x="1226" y="947"/>
                  </a:cubicBezTo>
                  <a:cubicBezTo>
                    <a:pt x="1226" y="947"/>
                    <a:pt x="1271" y="953"/>
                    <a:pt x="1307" y="957"/>
                  </a:cubicBezTo>
                  <a:cubicBezTo>
                    <a:pt x="1307" y="957"/>
                    <a:pt x="1284" y="852"/>
                    <a:pt x="1278" y="825"/>
                  </a:cubicBezTo>
                  <a:cubicBezTo>
                    <a:pt x="1272" y="798"/>
                    <a:pt x="1285" y="762"/>
                    <a:pt x="1321" y="767"/>
                  </a:cubicBezTo>
                  <a:cubicBezTo>
                    <a:pt x="1334" y="769"/>
                    <a:pt x="1315" y="745"/>
                    <a:pt x="1308" y="743"/>
                  </a:cubicBezTo>
                  <a:cubicBezTo>
                    <a:pt x="1295" y="741"/>
                    <a:pt x="1273" y="738"/>
                    <a:pt x="1274" y="725"/>
                  </a:cubicBezTo>
                  <a:cubicBezTo>
                    <a:pt x="1274" y="712"/>
                    <a:pt x="1269" y="584"/>
                    <a:pt x="1148" y="545"/>
                  </a:cubicBezTo>
                  <a:cubicBezTo>
                    <a:pt x="1201" y="539"/>
                    <a:pt x="1320" y="575"/>
                    <a:pt x="1331" y="736"/>
                  </a:cubicBezTo>
                  <a:cubicBezTo>
                    <a:pt x="1333" y="746"/>
                    <a:pt x="1355" y="751"/>
                    <a:pt x="1355" y="751"/>
                  </a:cubicBezTo>
                  <a:cubicBezTo>
                    <a:pt x="1355" y="751"/>
                    <a:pt x="1357" y="761"/>
                    <a:pt x="1344" y="810"/>
                  </a:cubicBezTo>
                  <a:cubicBezTo>
                    <a:pt x="1343" y="814"/>
                    <a:pt x="1340" y="821"/>
                    <a:pt x="1345" y="825"/>
                  </a:cubicBezTo>
                  <a:cubicBezTo>
                    <a:pt x="1359" y="838"/>
                    <a:pt x="1370" y="843"/>
                    <a:pt x="1362" y="877"/>
                  </a:cubicBezTo>
                  <a:cubicBezTo>
                    <a:pt x="1353" y="918"/>
                    <a:pt x="1355" y="914"/>
                    <a:pt x="1353" y="921"/>
                  </a:cubicBezTo>
                  <a:cubicBezTo>
                    <a:pt x="1415" y="932"/>
                    <a:pt x="1478" y="955"/>
                    <a:pt x="1517" y="982"/>
                  </a:cubicBezTo>
                  <a:cubicBezTo>
                    <a:pt x="1561" y="923"/>
                    <a:pt x="1633" y="867"/>
                    <a:pt x="1680" y="845"/>
                  </a:cubicBezTo>
                  <a:cubicBezTo>
                    <a:pt x="1696" y="838"/>
                    <a:pt x="1799" y="859"/>
                    <a:pt x="1844" y="937"/>
                  </a:cubicBezTo>
                  <a:cubicBezTo>
                    <a:pt x="1831" y="955"/>
                    <a:pt x="1817" y="974"/>
                    <a:pt x="1814" y="1003"/>
                  </a:cubicBezTo>
                  <a:cubicBezTo>
                    <a:pt x="1781" y="1006"/>
                    <a:pt x="1703" y="1014"/>
                    <a:pt x="1574" y="1074"/>
                  </a:cubicBezTo>
                  <a:cubicBezTo>
                    <a:pt x="1513" y="1103"/>
                    <a:pt x="1472" y="1126"/>
                    <a:pt x="1399" y="1158"/>
                  </a:cubicBezTo>
                  <a:cubicBezTo>
                    <a:pt x="1300" y="1198"/>
                    <a:pt x="1245" y="1209"/>
                    <a:pt x="1127" y="1236"/>
                  </a:cubicBezTo>
                  <a:cubicBezTo>
                    <a:pt x="1106" y="1240"/>
                    <a:pt x="1088" y="1245"/>
                    <a:pt x="1057" y="1232"/>
                  </a:cubicBezTo>
                  <a:cubicBezTo>
                    <a:pt x="1026" y="1219"/>
                    <a:pt x="979" y="1202"/>
                    <a:pt x="965" y="1199"/>
                  </a:cubicBezTo>
                  <a:cubicBezTo>
                    <a:pt x="913" y="1187"/>
                    <a:pt x="866" y="1190"/>
                    <a:pt x="837" y="1189"/>
                  </a:cubicBezTo>
                  <a:cubicBezTo>
                    <a:pt x="797" y="1186"/>
                    <a:pt x="758" y="1179"/>
                    <a:pt x="758" y="1179"/>
                  </a:cubicBezTo>
                  <a:cubicBezTo>
                    <a:pt x="755" y="1224"/>
                    <a:pt x="781" y="1237"/>
                    <a:pt x="824" y="1244"/>
                  </a:cubicBezTo>
                  <a:cubicBezTo>
                    <a:pt x="769" y="1253"/>
                    <a:pt x="666" y="1292"/>
                    <a:pt x="666" y="1292"/>
                  </a:cubicBezTo>
                  <a:cubicBezTo>
                    <a:pt x="619" y="1151"/>
                    <a:pt x="649" y="1012"/>
                    <a:pt x="725" y="937"/>
                  </a:cubicBezTo>
                  <a:close/>
                  <a:moveTo>
                    <a:pt x="1236" y="1026"/>
                  </a:moveTo>
                  <a:cubicBezTo>
                    <a:pt x="1248" y="1025"/>
                    <a:pt x="1280" y="1022"/>
                    <a:pt x="1302" y="1020"/>
                  </a:cubicBezTo>
                  <a:cubicBezTo>
                    <a:pt x="1314" y="1019"/>
                    <a:pt x="1311" y="1011"/>
                    <a:pt x="1311" y="1003"/>
                  </a:cubicBezTo>
                  <a:cubicBezTo>
                    <a:pt x="1310" y="989"/>
                    <a:pt x="1304" y="990"/>
                    <a:pt x="1298" y="990"/>
                  </a:cubicBezTo>
                  <a:cubicBezTo>
                    <a:pt x="1275" y="992"/>
                    <a:pt x="1262" y="994"/>
                    <a:pt x="1243" y="998"/>
                  </a:cubicBezTo>
                  <a:cubicBezTo>
                    <a:pt x="1240" y="999"/>
                    <a:pt x="1235" y="1000"/>
                    <a:pt x="1233" y="1006"/>
                  </a:cubicBezTo>
                  <a:cubicBezTo>
                    <a:pt x="1230" y="1014"/>
                    <a:pt x="1224" y="1027"/>
                    <a:pt x="1236" y="1026"/>
                  </a:cubicBezTo>
                  <a:close/>
                  <a:moveTo>
                    <a:pt x="926" y="848"/>
                  </a:moveTo>
                  <a:cubicBezTo>
                    <a:pt x="928" y="891"/>
                    <a:pt x="975" y="875"/>
                    <a:pt x="975" y="875"/>
                  </a:cubicBezTo>
                  <a:cubicBezTo>
                    <a:pt x="958" y="783"/>
                    <a:pt x="958" y="783"/>
                    <a:pt x="958" y="783"/>
                  </a:cubicBezTo>
                  <a:cubicBezTo>
                    <a:pt x="945" y="776"/>
                    <a:pt x="926" y="775"/>
                    <a:pt x="925" y="794"/>
                  </a:cubicBezTo>
                  <a:cubicBezTo>
                    <a:pt x="925" y="812"/>
                    <a:pt x="924" y="817"/>
                    <a:pt x="926" y="848"/>
                  </a:cubicBezTo>
                  <a:close/>
                  <a:moveTo>
                    <a:pt x="1923" y="1881"/>
                  </a:moveTo>
                  <a:cubicBezTo>
                    <a:pt x="1922" y="1881"/>
                    <a:pt x="1922" y="1881"/>
                    <a:pt x="1922" y="1881"/>
                  </a:cubicBezTo>
                  <a:cubicBezTo>
                    <a:pt x="1855" y="1923"/>
                    <a:pt x="1796" y="2025"/>
                    <a:pt x="1697" y="1976"/>
                  </a:cubicBezTo>
                  <a:cubicBezTo>
                    <a:pt x="1697" y="1976"/>
                    <a:pt x="1697" y="1976"/>
                    <a:pt x="1697" y="1976"/>
                  </a:cubicBezTo>
                  <a:cubicBezTo>
                    <a:pt x="1699" y="2016"/>
                    <a:pt x="1733" y="2039"/>
                    <a:pt x="1755" y="2041"/>
                  </a:cubicBezTo>
                  <a:cubicBezTo>
                    <a:pt x="1738" y="2056"/>
                    <a:pt x="1691" y="2098"/>
                    <a:pt x="1673" y="2088"/>
                  </a:cubicBezTo>
                  <a:cubicBezTo>
                    <a:pt x="1567" y="2038"/>
                    <a:pt x="1523" y="1775"/>
                    <a:pt x="1728" y="1739"/>
                  </a:cubicBezTo>
                  <a:cubicBezTo>
                    <a:pt x="1741" y="1709"/>
                    <a:pt x="1744" y="1692"/>
                    <a:pt x="1744" y="1692"/>
                  </a:cubicBezTo>
                  <a:cubicBezTo>
                    <a:pt x="1742" y="1691"/>
                    <a:pt x="1742" y="1691"/>
                    <a:pt x="1742" y="1691"/>
                  </a:cubicBezTo>
                  <a:cubicBezTo>
                    <a:pt x="1702" y="1684"/>
                    <a:pt x="1662" y="1682"/>
                    <a:pt x="1623" y="1684"/>
                  </a:cubicBezTo>
                  <a:cubicBezTo>
                    <a:pt x="1623" y="1684"/>
                    <a:pt x="1612" y="1572"/>
                    <a:pt x="1590" y="1525"/>
                  </a:cubicBezTo>
                  <a:cubicBezTo>
                    <a:pt x="1590" y="1525"/>
                    <a:pt x="1585" y="1539"/>
                    <a:pt x="1548" y="1540"/>
                  </a:cubicBezTo>
                  <a:cubicBezTo>
                    <a:pt x="1582" y="1479"/>
                    <a:pt x="1582" y="1479"/>
                    <a:pt x="1582" y="1479"/>
                  </a:cubicBezTo>
                  <a:cubicBezTo>
                    <a:pt x="1582" y="1461"/>
                    <a:pt x="1580" y="1443"/>
                    <a:pt x="1569" y="1424"/>
                  </a:cubicBezTo>
                  <a:cubicBezTo>
                    <a:pt x="1570" y="1424"/>
                    <a:pt x="1570" y="1424"/>
                    <a:pt x="1570" y="1424"/>
                  </a:cubicBezTo>
                  <a:cubicBezTo>
                    <a:pt x="1602" y="1410"/>
                    <a:pt x="1614" y="1369"/>
                    <a:pt x="1606" y="1342"/>
                  </a:cubicBezTo>
                  <a:cubicBezTo>
                    <a:pt x="1622" y="1342"/>
                    <a:pt x="1640" y="1323"/>
                    <a:pt x="1637" y="1309"/>
                  </a:cubicBezTo>
                  <a:cubicBezTo>
                    <a:pt x="1652" y="1339"/>
                    <a:pt x="1691" y="1345"/>
                    <a:pt x="1713" y="1328"/>
                  </a:cubicBezTo>
                  <a:cubicBezTo>
                    <a:pt x="1692" y="1325"/>
                    <a:pt x="1678" y="1318"/>
                    <a:pt x="1674" y="1299"/>
                  </a:cubicBezTo>
                  <a:cubicBezTo>
                    <a:pt x="1733" y="1313"/>
                    <a:pt x="1751" y="1292"/>
                    <a:pt x="1770" y="1267"/>
                  </a:cubicBezTo>
                  <a:cubicBezTo>
                    <a:pt x="1770" y="1268"/>
                    <a:pt x="1770" y="1268"/>
                    <a:pt x="1770" y="1268"/>
                  </a:cubicBezTo>
                  <a:cubicBezTo>
                    <a:pt x="1786" y="1274"/>
                    <a:pt x="1804" y="1275"/>
                    <a:pt x="1820" y="1272"/>
                  </a:cubicBezTo>
                  <a:cubicBezTo>
                    <a:pt x="1837" y="1292"/>
                    <a:pt x="1846" y="1302"/>
                    <a:pt x="1850" y="1323"/>
                  </a:cubicBezTo>
                  <a:cubicBezTo>
                    <a:pt x="1850" y="1323"/>
                    <a:pt x="1850" y="1323"/>
                    <a:pt x="1850" y="1323"/>
                  </a:cubicBezTo>
                  <a:cubicBezTo>
                    <a:pt x="1850" y="1323"/>
                    <a:pt x="1850" y="1323"/>
                    <a:pt x="1850" y="1323"/>
                  </a:cubicBezTo>
                  <a:cubicBezTo>
                    <a:pt x="1830" y="1350"/>
                    <a:pt x="1840" y="1380"/>
                    <a:pt x="1855" y="1398"/>
                  </a:cubicBezTo>
                  <a:cubicBezTo>
                    <a:pt x="1865" y="1410"/>
                    <a:pt x="1864" y="1416"/>
                    <a:pt x="1863" y="1429"/>
                  </a:cubicBezTo>
                  <a:cubicBezTo>
                    <a:pt x="1861" y="1462"/>
                    <a:pt x="1862" y="1488"/>
                    <a:pt x="1861" y="1530"/>
                  </a:cubicBezTo>
                  <a:cubicBezTo>
                    <a:pt x="1861" y="1554"/>
                    <a:pt x="1851" y="1573"/>
                    <a:pt x="1823" y="1578"/>
                  </a:cubicBezTo>
                  <a:cubicBezTo>
                    <a:pt x="1775" y="1583"/>
                    <a:pt x="1734" y="1578"/>
                    <a:pt x="1687" y="1569"/>
                  </a:cubicBezTo>
                  <a:cubicBezTo>
                    <a:pt x="1663" y="1564"/>
                    <a:pt x="1645" y="1558"/>
                    <a:pt x="1624" y="1538"/>
                  </a:cubicBezTo>
                  <a:cubicBezTo>
                    <a:pt x="1660" y="1620"/>
                    <a:pt x="1768" y="1593"/>
                    <a:pt x="1800" y="1703"/>
                  </a:cubicBezTo>
                  <a:cubicBezTo>
                    <a:pt x="1834" y="1715"/>
                    <a:pt x="1871" y="1703"/>
                    <a:pt x="1895" y="1692"/>
                  </a:cubicBezTo>
                  <a:cubicBezTo>
                    <a:pt x="1914" y="1682"/>
                    <a:pt x="1931" y="1666"/>
                    <a:pt x="1938" y="1657"/>
                  </a:cubicBezTo>
                  <a:cubicBezTo>
                    <a:pt x="1963" y="1628"/>
                    <a:pt x="1993" y="1608"/>
                    <a:pt x="2015" y="1598"/>
                  </a:cubicBezTo>
                  <a:cubicBezTo>
                    <a:pt x="2002" y="1524"/>
                    <a:pt x="2045" y="1392"/>
                    <a:pt x="2053" y="1319"/>
                  </a:cubicBezTo>
                  <a:cubicBezTo>
                    <a:pt x="2063" y="1261"/>
                    <a:pt x="2048" y="1239"/>
                    <a:pt x="2040" y="1200"/>
                  </a:cubicBezTo>
                  <a:cubicBezTo>
                    <a:pt x="1956" y="1280"/>
                    <a:pt x="1915" y="1241"/>
                    <a:pt x="1850" y="1323"/>
                  </a:cubicBezTo>
                  <a:cubicBezTo>
                    <a:pt x="1914" y="1181"/>
                    <a:pt x="1856" y="1124"/>
                    <a:pt x="1721" y="1172"/>
                  </a:cubicBezTo>
                  <a:cubicBezTo>
                    <a:pt x="1675" y="1188"/>
                    <a:pt x="1651" y="1148"/>
                    <a:pt x="1596" y="1157"/>
                  </a:cubicBezTo>
                  <a:cubicBezTo>
                    <a:pt x="1521" y="1168"/>
                    <a:pt x="1494" y="1229"/>
                    <a:pt x="1480" y="1268"/>
                  </a:cubicBezTo>
                  <a:cubicBezTo>
                    <a:pt x="1471" y="1291"/>
                    <a:pt x="1465" y="1298"/>
                    <a:pt x="1446" y="1312"/>
                  </a:cubicBezTo>
                  <a:cubicBezTo>
                    <a:pt x="1413" y="1337"/>
                    <a:pt x="1404" y="1348"/>
                    <a:pt x="1405" y="1389"/>
                  </a:cubicBezTo>
                  <a:cubicBezTo>
                    <a:pt x="1319" y="1407"/>
                    <a:pt x="1255" y="1368"/>
                    <a:pt x="1146" y="1404"/>
                  </a:cubicBezTo>
                  <a:cubicBezTo>
                    <a:pt x="1116" y="1445"/>
                    <a:pt x="1076" y="1478"/>
                    <a:pt x="1026" y="1487"/>
                  </a:cubicBezTo>
                  <a:cubicBezTo>
                    <a:pt x="1179" y="1502"/>
                    <a:pt x="1413" y="1521"/>
                    <a:pt x="1466" y="1681"/>
                  </a:cubicBezTo>
                  <a:cubicBezTo>
                    <a:pt x="1505" y="1687"/>
                    <a:pt x="1539" y="1691"/>
                    <a:pt x="1566" y="1693"/>
                  </a:cubicBezTo>
                  <a:cubicBezTo>
                    <a:pt x="1580" y="1724"/>
                    <a:pt x="1582" y="1734"/>
                    <a:pt x="1571" y="1761"/>
                  </a:cubicBezTo>
                  <a:cubicBezTo>
                    <a:pt x="1571" y="1761"/>
                    <a:pt x="1571" y="1761"/>
                    <a:pt x="1571" y="1761"/>
                  </a:cubicBezTo>
                  <a:cubicBezTo>
                    <a:pt x="1551" y="1811"/>
                    <a:pt x="1517" y="1896"/>
                    <a:pt x="1498" y="1960"/>
                  </a:cubicBezTo>
                  <a:cubicBezTo>
                    <a:pt x="1493" y="1977"/>
                    <a:pt x="1498" y="1991"/>
                    <a:pt x="1502" y="2000"/>
                  </a:cubicBezTo>
                  <a:cubicBezTo>
                    <a:pt x="1515" y="2023"/>
                    <a:pt x="1540" y="2067"/>
                    <a:pt x="1559" y="2109"/>
                  </a:cubicBezTo>
                  <a:cubicBezTo>
                    <a:pt x="1577" y="2142"/>
                    <a:pt x="1583" y="2177"/>
                    <a:pt x="1585" y="2201"/>
                  </a:cubicBezTo>
                  <a:cubicBezTo>
                    <a:pt x="1587" y="2221"/>
                    <a:pt x="1586" y="2236"/>
                    <a:pt x="1585" y="2249"/>
                  </a:cubicBezTo>
                  <a:cubicBezTo>
                    <a:pt x="1585" y="2261"/>
                    <a:pt x="1583" y="2275"/>
                    <a:pt x="1598" y="2268"/>
                  </a:cubicBezTo>
                  <a:cubicBezTo>
                    <a:pt x="1804" y="2174"/>
                    <a:pt x="1915" y="1951"/>
                    <a:pt x="1923" y="1881"/>
                  </a:cubicBezTo>
                  <a:close/>
                  <a:moveTo>
                    <a:pt x="2545" y="1215"/>
                  </a:moveTo>
                  <a:cubicBezTo>
                    <a:pt x="2545" y="1215"/>
                    <a:pt x="2545" y="1215"/>
                    <a:pt x="2545" y="1215"/>
                  </a:cubicBezTo>
                  <a:cubicBezTo>
                    <a:pt x="2830" y="1011"/>
                    <a:pt x="3067" y="1341"/>
                    <a:pt x="3300" y="959"/>
                  </a:cubicBezTo>
                  <a:cubicBezTo>
                    <a:pt x="3003" y="1276"/>
                    <a:pt x="2833" y="930"/>
                    <a:pt x="2545" y="1215"/>
                  </a:cubicBezTo>
                  <a:close/>
                  <a:moveTo>
                    <a:pt x="3300" y="959"/>
                  </a:moveTo>
                  <a:cubicBezTo>
                    <a:pt x="3300" y="959"/>
                    <a:pt x="3300" y="959"/>
                    <a:pt x="3300" y="959"/>
                  </a:cubicBezTo>
                  <a:cubicBezTo>
                    <a:pt x="3300" y="959"/>
                    <a:pt x="3300" y="959"/>
                    <a:pt x="3300" y="959"/>
                  </a:cubicBezTo>
                  <a:close/>
                  <a:moveTo>
                    <a:pt x="1765" y="681"/>
                  </a:moveTo>
                  <a:cubicBezTo>
                    <a:pt x="1768" y="675"/>
                    <a:pt x="1767" y="659"/>
                    <a:pt x="1761" y="665"/>
                  </a:cubicBezTo>
                  <a:cubicBezTo>
                    <a:pt x="1756" y="672"/>
                    <a:pt x="1700" y="716"/>
                    <a:pt x="1695" y="716"/>
                  </a:cubicBezTo>
                  <a:cubicBezTo>
                    <a:pt x="1689" y="716"/>
                    <a:pt x="1669" y="718"/>
                    <a:pt x="1675" y="706"/>
                  </a:cubicBezTo>
                  <a:cubicBezTo>
                    <a:pt x="1681" y="695"/>
                    <a:pt x="1695" y="684"/>
                    <a:pt x="1716" y="678"/>
                  </a:cubicBezTo>
                  <a:cubicBezTo>
                    <a:pt x="1720" y="657"/>
                    <a:pt x="1761" y="636"/>
                    <a:pt x="1773" y="632"/>
                  </a:cubicBezTo>
                  <a:cubicBezTo>
                    <a:pt x="1772" y="621"/>
                    <a:pt x="1772" y="621"/>
                    <a:pt x="1772" y="621"/>
                  </a:cubicBezTo>
                  <a:cubicBezTo>
                    <a:pt x="1765" y="621"/>
                    <a:pt x="1756" y="622"/>
                    <a:pt x="1749" y="623"/>
                  </a:cubicBezTo>
                  <a:cubicBezTo>
                    <a:pt x="1743" y="624"/>
                    <a:pt x="1729" y="625"/>
                    <a:pt x="1721" y="632"/>
                  </a:cubicBezTo>
                  <a:cubicBezTo>
                    <a:pt x="1702" y="657"/>
                    <a:pt x="1702" y="657"/>
                    <a:pt x="1702" y="657"/>
                  </a:cubicBezTo>
                  <a:cubicBezTo>
                    <a:pt x="1697" y="649"/>
                    <a:pt x="1697" y="649"/>
                    <a:pt x="1697" y="649"/>
                  </a:cubicBezTo>
                  <a:cubicBezTo>
                    <a:pt x="1697" y="649"/>
                    <a:pt x="1703" y="631"/>
                    <a:pt x="1708" y="617"/>
                  </a:cubicBezTo>
                  <a:cubicBezTo>
                    <a:pt x="1698" y="611"/>
                    <a:pt x="1698" y="611"/>
                    <a:pt x="1698" y="611"/>
                  </a:cubicBezTo>
                  <a:cubicBezTo>
                    <a:pt x="1691" y="619"/>
                    <a:pt x="1650" y="648"/>
                    <a:pt x="1650" y="648"/>
                  </a:cubicBezTo>
                  <a:cubicBezTo>
                    <a:pt x="1645" y="640"/>
                    <a:pt x="1611" y="565"/>
                    <a:pt x="1602" y="547"/>
                  </a:cubicBezTo>
                  <a:cubicBezTo>
                    <a:pt x="1602" y="547"/>
                    <a:pt x="1593" y="531"/>
                    <a:pt x="1593" y="521"/>
                  </a:cubicBezTo>
                  <a:cubicBezTo>
                    <a:pt x="1593" y="514"/>
                    <a:pt x="1592" y="504"/>
                    <a:pt x="1598" y="503"/>
                  </a:cubicBezTo>
                  <a:cubicBezTo>
                    <a:pt x="1585" y="489"/>
                    <a:pt x="1585" y="489"/>
                    <a:pt x="1585" y="489"/>
                  </a:cubicBezTo>
                  <a:cubicBezTo>
                    <a:pt x="1561" y="496"/>
                    <a:pt x="1540" y="513"/>
                    <a:pt x="1517" y="544"/>
                  </a:cubicBezTo>
                  <a:cubicBezTo>
                    <a:pt x="1508" y="534"/>
                    <a:pt x="1508" y="534"/>
                    <a:pt x="1508" y="534"/>
                  </a:cubicBezTo>
                  <a:cubicBezTo>
                    <a:pt x="1508" y="534"/>
                    <a:pt x="1515" y="513"/>
                    <a:pt x="1524" y="496"/>
                  </a:cubicBezTo>
                  <a:cubicBezTo>
                    <a:pt x="1499" y="467"/>
                    <a:pt x="1487" y="451"/>
                    <a:pt x="1475" y="417"/>
                  </a:cubicBezTo>
                  <a:cubicBezTo>
                    <a:pt x="1496" y="403"/>
                    <a:pt x="1509" y="382"/>
                    <a:pt x="1509" y="362"/>
                  </a:cubicBezTo>
                  <a:cubicBezTo>
                    <a:pt x="1611" y="363"/>
                    <a:pt x="1597" y="288"/>
                    <a:pt x="1639" y="255"/>
                  </a:cubicBezTo>
                  <a:cubicBezTo>
                    <a:pt x="1659" y="270"/>
                    <a:pt x="1716" y="274"/>
                    <a:pt x="1743" y="256"/>
                  </a:cubicBezTo>
                  <a:cubicBezTo>
                    <a:pt x="1771" y="334"/>
                    <a:pt x="1811" y="316"/>
                    <a:pt x="1828" y="359"/>
                  </a:cubicBezTo>
                  <a:cubicBezTo>
                    <a:pt x="1839" y="388"/>
                    <a:pt x="1851" y="406"/>
                    <a:pt x="1870" y="444"/>
                  </a:cubicBezTo>
                  <a:cubicBezTo>
                    <a:pt x="1883" y="438"/>
                    <a:pt x="1907" y="424"/>
                    <a:pt x="1907" y="424"/>
                  </a:cubicBezTo>
                  <a:cubicBezTo>
                    <a:pt x="1902" y="411"/>
                    <a:pt x="1896" y="398"/>
                    <a:pt x="1881" y="362"/>
                  </a:cubicBezTo>
                  <a:cubicBezTo>
                    <a:pt x="1881" y="363"/>
                    <a:pt x="1881" y="363"/>
                    <a:pt x="1881" y="363"/>
                  </a:cubicBezTo>
                  <a:cubicBezTo>
                    <a:pt x="1870" y="332"/>
                    <a:pt x="1899" y="287"/>
                    <a:pt x="1919" y="316"/>
                  </a:cubicBezTo>
                  <a:cubicBezTo>
                    <a:pt x="1960" y="370"/>
                    <a:pt x="1969" y="419"/>
                    <a:pt x="1932" y="465"/>
                  </a:cubicBezTo>
                  <a:cubicBezTo>
                    <a:pt x="1960" y="481"/>
                    <a:pt x="1974" y="456"/>
                    <a:pt x="1985" y="475"/>
                  </a:cubicBezTo>
                  <a:cubicBezTo>
                    <a:pt x="1996" y="493"/>
                    <a:pt x="2004" y="514"/>
                    <a:pt x="2020" y="545"/>
                  </a:cubicBezTo>
                  <a:cubicBezTo>
                    <a:pt x="2036" y="525"/>
                    <a:pt x="2039" y="493"/>
                    <a:pt x="2023" y="446"/>
                  </a:cubicBezTo>
                  <a:cubicBezTo>
                    <a:pt x="2033" y="412"/>
                    <a:pt x="2028" y="370"/>
                    <a:pt x="2005" y="345"/>
                  </a:cubicBezTo>
                  <a:cubicBezTo>
                    <a:pt x="2012" y="288"/>
                    <a:pt x="1996" y="236"/>
                    <a:pt x="1962" y="228"/>
                  </a:cubicBezTo>
                  <a:cubicBezTo>
                    <a:pt x="1966" y="70"/>
                    <a:pt x="1889" y="109"/>
                    <a:pt x="1866" y="57"/>
                  </a:cubicBezTo>
                  <a:cubicBezTo>
                    <a:pt x="1855" y="33"/>
                    <a:pt x="1832" y="24"/>
                    <a:pt x="1813" y="27"/>
                  </a:cubicBezTo>
                  <a:cubicBezTo>
                    <a:pt x="1794" y="31"/>
                    <a:pt x="1776" y="32"/>
                    <a:pt x="1759" y="15"/>
                  </a:cubicBezTo>
                  <a:cubicBezTo>
                    <a:pt x="1746" y="1"/>
                    <a:pt x="1731" y="0"/>
                    <a:pt x="1699" y="14"/>
                  </a:cubicBezTo>
                  <a:cubicBezTo>
                    <a:pt x="1666" y="28"/>
                    <a:pt x="1634" y="58"/>
                    <a:pt x="1585" y="50"/>
                  </a:cubicBezTo>
                  <a:cubicBezTo>
                    <a:pt x="1453" y="27"/>
                    <a:pt x="1398" y="126"/>
                    <a:pt x="1384" y="196"/>
                  </a:cubicBezTo>
                  <a:cubicBezTo>
                    <a:pt x="1308" y="245"/>
                    <a:pt x="1308" y="312"/>
                    <a:pt x="1338" y="363"/>
                  </a:cubicBezTo>
                  <a:cubicBezTo>
                    <a:pt x="1330" y="448"/>
                    <a:pt x="1389" y="443"/>
                    <a:pt x="1431" y="500"/>
                  </a:cubicBezTo>
                  <a:cubicBezTo>
                    <a:pt x="1441" y="523"/>
                    <a:pt x="1449" y="530"/>
                    <a:pt x="1469" y="538"/>
                  </a:cubicBezTo>
                  <a:cubicBezTo>
                    <a:pt x="1469" y="538"/>
                    <a:pt x="1477" y="557"/>
                    <a:pt x="1478" y="586"/>
                  </a:cubicBezTo>
                  <a:cubicBezTo>
                    <a:pt x="1479" y="610"/>
                    <a:pt x="1511" y="598"/>
                    <a:pt x="1529" y="634"/>
                  </a:cubicBezTo>
                  <a:cubicBezTo>
                    <a:pt x="1542" y="660"/>
                    <a:pt x="1544" y="660"/>
                    <a:pt x="1554" y="676"/>
                  </a:cubicBezTo>
                  <a:cubicBezTo>
                    <a:pt x="1563" y="692"/>
                    <a:pt x="1575" y="704"/>
                    <a:pt x="1590" y="707"/>
                  </a:cubicBezTo>
                  <a:cubicBezTo>
                    <a:pt x="1605" y="711"/>
                    <a:pt x="1609" y="713"/>
                    <a:pt x="1615" y="725"/>
                  </a:cubicBezTo>
                  <a:cubicBezTo>
                    <a:pt x="1624" y="745"/>
                    <a:pt x="1633" y="758"/>
                    <a:pt x="1646" y="762"/>
                  </a:cubicBezTo>
                  <a:cubicBezTo>
                    <a:pt x="1660" y="765"/>
                    <a:pt x="1669" y="767"/>
                    <a:pt x="1675" y="780"/>
                  </a:cubicBezTo>
                  <a:cubicBezTo>
                    <a:pt x="1681" y="793"/>
                    <a:pt x="1687" y="800"/>
                    <a:pt x="1706" y="801"/>
                  </a:cubicBezTo>
                  <a:cubicBezTo>
                    <a:pt x="1724" y="801"/>
                    <a:pt x="1750" y="796"/>
                    <a:pt x="1781" y="790"/>
                  </a:cubicBezTo>
                  <a:cubicBezTo>
                    <a:pt x="1768" y="772"/>
                    <a:pt x="1762" y="766"/>
                    <a:pt x="1744" y="739"/>
                  </a:cubicBezTo>
                  <a:cubicBezTo>
                    <a:pt x="1734" y="723"/>
                    <a:pt x="1763" y="685"/>
                    <a:pt x="1765" y="681"/>
                  </a:cubicBezTo>
                  <a:close/>
                  <a:moveTo>
                    <a:pt x="1924" y="535"/>
                  </a:moveTo>
                  <a:cubicBezTo>
                    <a:pt x="1925" y="536"/>
                    <a:pt x="1925" y="536"/>
                    <a:pt x="1925" y="536"/>
                  </a:cubicBezTo>
                  <a:cubicBezTo>
                    <a:pt x="1925" y="536"/>
                    <a:pt x="1924" y="535"/>
                    <a:pt x="1924" y="535"/>
                  </a:cubicBezTo>
                  <a:close/>
                  <a:moveTo>
                    <a:pt x="2460" y="1106"/>
                  </a:moveTo>
                  <a:cubicBezTo>
                    <a:pt x="2481" y="1040"/>
                    <a:pt x="2532" y="1005"/>
                    <a:pt x="2604" y="959"/>
                  </a:cubicBezTo>
                  <a:cubicBezTo>
                    <a:pt x="2743" y="868"/>
                    <a:pt x="2753" y="806"/>
                    <a:pt x="2753" y="806"/>
                  </a:cubicBezTo>
                  <a:cubicBezTo>
                    <a:pt x="2763" y="387"/>
                    <a:pt x="2355" y="340"/>
                    <a:pt x="2150" y="491"/>
                  </a:cubicBezTo>
                  <a:cubicBezTo>
                    <a:pt x="2038" y="579"/>
                    <a:pt x="2038" y="579"/>
                    <a:pt x="2038" y="579"/>
                  </a:cubicBezTo>
                  <a:cubicBezTo>
                    <a:pt x="2063" y="635"/>
                    <a:pt x="1986" y="675"/>
                    <a:pt x="1950" y="701"/>
                  </a:cubicBezTo>
                  <a:cubicBezTo>
                    <a:pt x="1949" y="702"/>
                    <a:pt x="1949" y="702"/>
                    <a:pt x="1949" y="702"/>
                  </a:cubicBezTo>
                  <a:cubicBezTo>
                    <a:pt x="1957" y="630"/>
                    <a:pt x="1935" y="576"/>
                    <a:pt x="1925" y="536"/>
                  </a:cubicBezTo>
                  <a:cubicBezTo>
                    <a:pt x="1927" y="548"/>
                    <a:pt x="1936" y="587"/>
                    <a:pt x="1922" y="613"/>
                  </a:cubicBezTo>
                  <a:cubicBezTo>
                    <a:pt x="1911" y="633"/>
                    <a:pt x="1916" y="626"/>
                    <a:pt x="1781" y="790"/>
                  </a:cubicBezTo>
                  <a:cubicBezTo>
                    <a:pt x="1793" y="788"/>
                    <a:pt x="1849" y="866"/>
                    <a:pt x="1844" y="937"/>
                  </a:cubicBezTo>
                  <a:cubicBezTo>
                    <a:pt x="1990" y="808"/>
                    <a:pt x="2070" y="828"/>
                    <a:pt x="2083" y="701"/>
                  </a:cubicBezTo>
                  <a:cubicBezTo>
                    <a:pt x="2204" y="627"/>
                    <a:pt x="2404" y="780"/>
                    <a:pt x="2555" y="690"/>
                  </a:cubicBezTo>
                  <a:cubicBezTo>
                    <a:pt x="2536" y="751"/>
                    <a:pt x="2476" y="824"/>
                    <a:pt x="2401" y="861"/>
                  </a:cubicBezTo>
                  <a:cubicBezTo>
                    <a:pt x="2370" y="959"/>
                    <a:pt x="2294" y="1039"/>
                    <a:pt x="2201" y="1095"/>
                  </a:cubicBezTo>
                  <a:cubicBezTo>
                    <a:pt x="2164" y="1115"/>
                    <a:pt x="2193" y="1203"/>
                    <a:pt x="2157" y="1238"/>
                  </a:cubicBezTo>
                  <a:cubicBezTo>
                    <a:pt x="2157" y="1238"/>
                    <a:pt x="2157" y="1238"/>
                    <a:pt x="2157" y="1238"/>
                  </a:cubicBezTo>
                  <a:cubicBezTo>
                    <a:pt x="2151" y="1352"/>
                    <a:pt x="2173" y="1595"/>
                    <a:pt x="2159" y="1679"/>
                  </a:cubicBezTo>
                  <a:cubicBezTo>
                    <a:pt x="2158" y="1689"/>
                    <a:pt x="2154" y="1698"/>
                    <a:pt x="2146" y="1707"/>
                  </a:cubicBezTo>
                  <a:cubicBezTo>
                    <a:pt x="2130" y="1728"/>
                    <a:pt x="2117" y="1747"/>
                    <a:pt x="2099" y="1763"/>
                  </a:cubicBezTo>
                  <a:cubicBezTo>
                    <a:pt x="2146" y="1763"/>
                    <a:pt x="2202" y="1765"/>
                    <a:pt x="2202" y="1765"/>
                  </a:cubicBezTo>
                  <a:cubicBezTo>
                    <a:pt x="2301" y="1699"/>
                    <a:pt x="2415" y="1591"/>
                    <a:pt x="2444" y="1409"/>
                  </a:cubicBezTo>
                  <a:cubicBezTo>
                    <a:pt x="2470" y="1243"/>
                    <a:pt x="2505" y="1128"/>
                    <a:pt x="2610" y="1071"/>
                  </a:cubicBezTo>
                  <a:cubicBezTo>
                    <a:pt x="2525" y="1048"/>
                    <a:pt x="2460" y="1106"/>
                    <a:pt x="2460" y="1106"/>
                  </a:cubicBezTo>
                  <a:close/>
                  <a:moveTo>
                    <a:pt x="985" y="1422"/>
                  </a:moveTo>
                  <a:cubicBezTo>
                    <a:pt x="985" y="1422"/>
                    <a:pt x="985" y="1422"/>
                    <a:pt x="985" y="1422"/>
                  </a:cubicBezTo>
                  <a:cubicBezTo>
                    <a:pt x="604" y="1408"/>
                    <a:pt x="688" y="1718"/>
                    <a:pt x="284" y="1688"/>
                  </a:cubicBezTo>
                  <a:cubicBezTo>
                    <a:pt x="682" y="1794"/>
                    <a:pt x="655" y="1456"/>
                    <a:pt x="985" y="1422"/>
                  </a:cubicBezTo>
                  <a:close/>
                  <a:moveTo>
                    <a:pt x="284" y="1688"/>
                  </a:moveTo>
                  <a:cubicBezTo>
                    <a:pt x="284" y="1688"/>
                    <a:pt x="284" y="1688"/>
                    <a:pt x="284" y="1688"/>
                  </a:cubicBezTo>
                  <a:cubicBezTo>
                    <a:pt x="284" y="1688"/>
                    <a:pt x="284" y="1688"/>
                    <a:pt x="284" y="1688"/>
                  </a:cubicBezTo>
                  <a:cubicBezTo>
                    <a:pt x="284" y="1688"/>
                    <a:pt x="284" y="1688"/>
                    <a:pt x="284" y="168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293287282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623887" y="1928813"/>
            <a:ext cx="5395913" cy="40211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hasCustomPrompt="1"/>
          </p:nvPr>
        </p:nvSpPr>
        <p:spPr>
          <a:xfrm>
            <a:off x="6777644" y="1928813"/>
            <a:ext cx="4790468" cy="4021137"/>
          </a:xfrm>
        </p:spPr>
        <p:txBody>
          <a:bodyPr/>
          <a:lstStyle>
            <a:lvl1pPr>
              <a:defRPr b="1" i="1" baseline="0"/>
            </a:lvl1pPr>
            <a:lvl2pPr>
              <a:defRPr b="0" i="1" baseline="0"/>
            </a:lvl2pPr>
            <a:lvl3pPr>
              <a:defRPr b="0" i="1" baseline="0"/>
            </a:lvl3pPr>
            <a:lvl4pPr>
              <a:defRPr b="0" i="1" baseline="0"/>
            </a:lvl4pPr>
            <a:lvl5pPr>
              <a:defRPr b="0" i="1" baseline="0"/>
            </a:lvl5pPr>
          </a:lstStyle>
          <a:p>
            <a:r>
              <a:rPr lang="nl-NL" dirty="0"/>
              <a:t>Ruimte voor een citaat</a:t>
            </a:r>
          </a:p>
          <a:p>
            <a:pPr lvl="1"/>
            <a:r>
              <a:rPr lang="nl-NL" dirty="0"/>
              <a:t>‘Citaattekst’</a:t>
            </a:r>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C19F3B34-6B0D-45FF-A390-8EBDD9B392CA}" type="datetimeFigureOut">
              <a:rPr lang="nl-NL" smtClean="0"/>
              <a:t>28-2-2024</a:t>
            </a:fld>
            <a:endParaRPr lang="nl-NL" dirty="0"/>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42237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izvraag">
    <p:bg bwMode="gray">
      <p:bgRef idx="1001">
        <a:schemeClr val="bg1"/>
      </p:bgRef>
    </p:bg>
    <p:spTree>
      <p:nvGrpSpPr>
        <p:cNvPr id="1" name=""/>
        <p:cNvGrpSpPr/>
        <p:nvPr/>
      </p:nvGrpSpPr>
      <p:grpSpPr>
        <a:xfrm>
          <a:off x="0" y="0"/>
          <a:ext cx="0" cy="0"/>
          <a:chOff x="0" y="0"/>
          <a:chExt cx="0" cy="0"/>
        </a:xfrm>
      </p:grpSpPr>
      <p:sp>
        <p:nvSpPr>
          <p:cNvPr id="2" name="Title 1 (JU-Free)"/>
          <p:cNvSpPr>
            <a:spLocks noGrp="1"/>
          </p:cNvSpPr>
          <p:nvPr>
            <p:ph type="title" hasCustomPrompt="1"/>
          </p:nvPr>
        </p:nvSpPr>
        <p:spPr/>
        <p:txBody>
          <a:bodyPr/>
          <a:lstStyle/>
          <a:p>
            <a:r>
              <a:rPr lang="nl-NL" dirty="0"/>
              <a:t>[Titel]</a:t>
            </a:r>
          </a:p>
        </p:txBody>
      </p:sp>
      <p:sp>
        <p:nvSpPr>
          <p:cNvPr id="3" name="Frame content 2 (JU-Free) [PHJU]"/>
          <p:cNvSpPr>
            <a:spLocks noGrp="1"/>
          </p:cNvSpPr>
          <p:nvPr>
            <p:ph idx="1" hasCustomPrompt="1"/>
          </p:nvPr>
        </p:nvSpPr>
        <p:spPr/>
        <p:txBody>
          <a:bodyPr/>
          <a:lstStyle>
            <a:lvl1pPr>
              <a:defRPr baseline="0"/>
            </a:lvl1pPr>
          </a:lstStyle>
          <a:p>
            <a:pPr lvl="0"/>
            <a:r>
              <a:rPr lang="nl-NL" dirty="0"/>
              <a:t>[Typ tekst of klik op een pictogram om een object in te voegen]</a:t>
            </a:r>
          </a:p>
        </p:txBody>
      </p:sp>
      <p:sp>
        <p:nvSpPr>
          <p:cNvPr id="7" name="Slide Number Placeholder 3 (JU-Free)">
            <a:extLst>
              <a:ext uri="{FF2B5EF4-FFF2-40B4-BE49-F238E27FC236}">
                <a16:creationId xmlns:a16="http://schemas.microsoft.com/office/drawing/2014/main" id="{886FFC18-C615-7219-185B-B79C83093494}"/>
              </a:ext>
            </a:extLst>
          </p:cNvPr>
          <p:cNvSpPr>
            <a:spLocks noGrp="1"/>
          </p:cNvSpPr>
          <p:nvPr>
            <p:ph type="sldNum" sz="quarter" idx="20"/>
          </p:nvPr>
        </p:nvSpPr>
        <p:spPr/>
        <p:txBody>
          <a:bodyPr/>
          <a:lstStyle>
            <a:lvl1pPr algn="r">
              <a:defRPr/>
            </a:lvl1pPr>
          </a:lstStyle>
          <a:p>
            <a:fld id="{8F18802B-E4C7-4B2D-B37A-6B7CC3C134EA}" type="slidenum">
              <a:rPr lang="nl-NL" smtClean="0"/>
              <a:pPr/>
              <a:t>‹nr.›</a:t>
            </a:fld>
            <a:endParaRPr lang="nl-NL" dirty="0"/>
          </a:p>
        </p:txBody>
      </p:sp>
      <p:sp>
        <p:nvSpPr>
          <p:cNvPr id="4" name="Rechthoek 3">
            <a:extLst>
              <a:ext uri="{FF2B5EF4-FFF2-40B4-BE49-F238E27FC236}">
                <a16:creationId xmlns:a16="http://schemas.microsoft.com/office/drawing/2014/main" id="{66C652A1-22D1-3916-81BB-7442248BD505}"/>
              </a:ext>
            </a:extLst>
          </p:cNvPr>
          <p:cNvSpPr/>
          <p:nvPr userDrawn="1"/>
        </p:nvSpPr>
        <p:spPr>
          <a:xfrm>
            <a:off x="6101542" y="1"/>
            <a:ext cx="6096000" cy="6342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FE386ED4-1E73-6F43-A3AC-87233F379865}"/>
              </a:ext>
            </a:extLst>
          </p:cNvPr>
          <p:cNvSpPr/>
          <p:nvPr userDrawn="1"/>
        </p:nvSpPr>
        <p:spPr>
          <a:xfrm>
            <a:off x="0" y="637"/>
            <a:ext cx="6101542" cy="63381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Ovaal 5">
            <a:extLst>
              <a:ext uri="{FF2B5EF4-FFF2-40B4-BE49-F238E27FC236}">
                <a16:creationId xmlns:a16="http://schemas.microsoft.com/office/drawing/2014/main" id="{D1BDEC88-E357-EDF6-481E-A9684BCF8A5A}"/>
              </a:ext>
            </a:extLst>
          </p:cNvPr>
          <p:cNvSpPr/>
          <p:nvPr userDrawn="1"/>
        </p:nvSpPr>
        <p:spPr>
          <a:xfrm>
            <a:off x="2744674" y="2178197"/>
            <a:ext cx="585960" cy="585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2AE82233-5D79-F28E-C299-40F06FB95E79}"/>
              </a:ext>
            </a:extLst>
          </p:cNvPr>
          <p:cNvSpPr/>
          <p:nvPr userDrawn="1"/>
        </p:nvSpPr>
        <p:spPr>
          <a:xfrm>
            <a:off x="8840674" y="2178197"/>
            <a:ext cx="585960" cy="585960"/>
          </a:xfrm>
          <a:prstGeom prst="ellipse">
            <a:avLst/>
          </a:prstGeom>
          <a:solidFill>
            <a:srgbClr val="84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F296BB94-F054-DCC5-BA95-6850B851C165}"/>
              </a:ext>
            </a:extLst>
          </p:cNvPr>
          <p:cNvSpPr txBox="1"/>
          <p:nvPr userDrawn="1"/>
        </p:nvSpPr>
        <p:spPr>
          <a:xfrm>
            <a:off x="2822083" y="2201254"/>
            <a:ext cx="1047404" cy="523220"/>
          </a:xfrm>
          <a:prstGeom prst="rect">
            <a:avLst/>
          </a:prstGeom>
          <a:noFill/>
        </p:spPr>
        <p:txBody>
          <a:bodyPr wrap="square" rtlCol="0">
            <a:spAutoFit/>
          </a:bodyPr>
          <a:lstStyle/>
          <a:p>
            <a:r>
              <a:rPr lang="nl-NL" sz="2800" b="1" dirty="0">
                <a:solidFill>
                  <a:schemeClr val="bg1"/>
                </a:solidFill>
              </a:rPr>
              <a:t>A</a:t>
            </a:r>
          </a:p>
        </p:txBody>
      </p:sp>
      <p:sp>
        <p:nvSpPr>
          <p:cNvPr id="10" name="Tekstvak 9">
            <a:extLst>
              <a:ext uri="{FF2B5EF4-FFF2-40B4-BE49-F238E27FC236}">
                <a16:creationId xmlns:a16="http://schemas.microsoft.com/office/drawing/2014/main" id="{A528D850-B096-86F4-6CA4-E0AA9D1DE5CA}"/>
              </a:ext>
            </a:extLst>
          </p:cNvPr>
          <p:cNvSpPr txBox="1"/>
          <p:nvPr userDrawn="1"/>
        </p:nvSpPr>
        <p:spPr>
          <a:xfrm>
            <a:off x="8920854" y="2209567"/>
            <a:ext cx="1047404" cy="523220"/>
          </a:xfrm>
          <a:prstGeom prst="rect">
            <a:avLst/>
          </a:prstGeom>
          <a:noFill/>
        </p:spPr>
        <p:txBody>
          <a:bodyPr wrap="square" rtlCol="0">
            <a:spAutoFit/>
          </a:bodyPr>
          <a:lstStyle/>
          <a:p>
            <a:r>
              <a:rPr lang="nl-NL" sz="2800" b="1" dirty="0">
                <a:solidFill>
                  <a:schemeClr val="bg1"/>
                </a:solidFill>
              </a:rPr>
              <a:t>B</a:t>
            </a:r>
          </a:p>
        </p:txBody>
      </p:sp>
      <p:pic>
        <p:nvPicPr>
          <p:cNvPr id="13" name="Afbeelding 12" descr="Afbeelding met zwart, schermopname, zwart-wit, patroon&#10;&#10;Automatisch gegenereerde beschrijving">
            <a:extLst>
              <a:ext uri="{FF2B5EF4-FFF2-40B4-BE49-F238E27FC236}">
                <a16:creationId xmlns:a16="http://schemas.microsoft.com/office/drawing/2014/main" id="{32AD835F-8A43-6295-CF75-C696FD317E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1625"/>
            <a:ext cx="12192000" cy="1555749"/>
          </a:xfrm>
          <a:prstGeom prst="rect">
            <a:avLst/>
          </a:prstGeom>
        </p:spPr>
      </p:pic>
      <p:pic>
        <p:nvPicPr>
          <p:cNvPr id="14" name="Graphic 13">
            <a:extLst>
              <a:ext uri="{FF2B5EF4-FFF2-40B4-BE49-F238E27FC236}">
                <a16:creationId xmlns:a16="http://schemas.microsoft.com/office/drawing/2014/main" id="{D80A2372-A232-FA72-C1A3-DE0DF7AC86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18827" y="291606"/>
            <a:ext cx="4348805" cy="1782642"/>
          </a:xfrm>
          <a:prstGeom prst="rect">
            <a:avLst/>
          </a:prstGeom>
        </p:spPr>
      </p:pic>
      <p:sp>
        <p:nvSpPr>
          <p:cNvPr id="16" name="Tijdelijke aanduiding voor tekst 15">
            <a:extLst>
              <a:ext uri="{FF2B5EF4-FFF2-40B4-BE49-F238E27FC236}">
                <a16:creationId xmlns:a16="http://schemas.microsoft.com/office/drawing/2014/main" id="{23F866B4-47A9-FD16-C171-53857BE233C4}"/>
              </a:ext>
            </a:extLst>
          </p:cNvPr>
          <p:cNvSpPr>
            <a:spLocks noGrp="1"/>
          </p:cNvSpPr>
          <p:nvPr>
            <p:ph type="body" sz="quarter" idx="21" hasCustomPrompt="1"/>
          </p:nvPr>
        </p:nvSpPr>
        <p:spPr>
          <a:xfrm>
            <a:off x="744442" y="3262925"/>
            <a:ext cx="4641850" cy="2782888"/>
          </a:xfrm>
        </p:spPr>
        <p:txBody>
          <a:bodyPr/>
          <a:lstStyle>
            <a:lvl1pPr marL="0" indent="0">
              <a:lnSpc>
                <a:spcPct val="100000"/>
              </a:lnSpc>
              <a:buNone/>
              <a:defRPr sz="2400" b="1">
                <a:solidFill>
                  <a:schemeClr val="bg1"/>
                </a:solidFill>
              </a:defRPr>
            </a:lvl1pPr>
          </a:lstStyle>
          <a:p>
            <a:pPr lvl="0"/>
            <a:r>
              <a:rPr lang="nl-NL" dirty="0"/>
              <a:t>De meeste migranten komen voor asiel</a:t>
            </a:r>
          </a:p>
        </p:txBody>
      </p:sp>
      <p:sp>
        <p:nvSpPr>
          <p:cNvPr id="17" name="Tijdelijke aanduiding voor tekst 15">
            <a:extLst>
              <a:ext uri="{FF2B5EF4-FFF2-40B4-BE49-F238E27FC236}">
                <a16:creationId xmlns:a16="http://schemas.microsoft.com/office/drawing/2014/main" id="{10A07930-31D1-D196-8E14-9C56EB4F7070}"/>
              </a:ext>
            </a:extLst>
          </p:cNvPr>
          <p:cNvSpPr>
            <a:spLocks noGrp="1"/>
          </p:cNvSpPr>
          <p:nvPr>
            <p:ph type="body" sz="quarter" idx="22" hasCustomPrompt="1"/>
          </p:nvPr>
        </p:nvSpPr>
        <p:spPr>
          <a:xfrm>
            <a:off x="6825846" y="3259622"/>
            <a:ext cx="4641850" cy="2782888"/>
          </a:xfrm>
        </p:spPr>
        <p:txBody>
          <a:bodyPr/>
          <a:lstStyle>
            <a:lvl1pPr marL="0" indent="0">
              <a:lnSpc>
                <a:spcPct val="100000"/>
              </a:lnSpc>
              <a:buNone/>
              <a:defRPr sz="2400" b="1">
                <a:solidFill>
                  <a:schemeClr val="bg1"/>
                </a:solidFill>
              </a:defRPr>
            </a:lvl1pPr>
          </a:lstStyle>
          <a:p>
            <a:pPr lvl="0"/>
            <a:r>
              <a:rPr lang="nl-NL" dirty="0"/>
              <a:t>De meeste migranten komen voor werk, studie of liefde</a:t>
            </a:r>
          </a:p>
        </p:txBody>
      </p:sp>
    </p:spTree>
    <p:extLst>
      <p:ext uri="{BB962C8B-B14F-4D97-AF65-F5344CB8AC3E}">
        <p14:creationId xmlns:p14="http://schemas.microsoft.com/office/powerpoint/2010/main" val="304542529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izvraag A goed">
    <p:bg bwMode="gray">
      <p:bgRef idx="1001">
        <a:schemeClr val="bg1"/>
      </p:bgRef>
    </p:bg>
    <p:spTree>
      <p:nvGrpSpPr>
        <p:cNvPr id="1" name=""/>
        <p:cNvGrpSpPr/>
        <p:nvPr/>
      </p:nvGrpSpPr>
      <p:grpSpPr>
        <a:xfrm>
          <a:off x="0" y="0"/>
          <a:ext cx="0" cy="0"/>
          <a:chOff x="0" y="0"/>
          <a:chExt cx="0" cy="0"/>
        </a:xfrm>
      </p:grpSpPr>
      <p:sp>
        <p:nvSpPr>
          <p:cNvPr id="2" name="Title 1 (JU-Free)"/>
          <p:cNvSpPr>
            <a:spLocks noGrp="1"/>
          </p:cNvSpPr>
          <p:nvPr>
            <p:ph type="title" hasCustomPrompt="1"/>
          </p:nvPr>
        </p:nvSpPr>
        <p:spPr/>
        <p:txBody>
          <a:bodyPr/>
          <a:lstStyle/>
          <a:p>
            <a:r>
              <a:rPr lang="nl-NL" dirty="0"/>
              <a:t>[Titel]</a:t>
            </a:r>
          </a:p>
        </p:txBody>
      </p:sp>
      <p:sp>
        <p:nvSpPr>
          <p:cNvPr id="3" name="Frame content 2 (JU-Free) [PHJU]"/>
          <p:cNvSpPr>
            <a:spLocks noGrp="1"/>
          </p:cNvSpPr>
          <p:nvPr>
            <p:ph idx="1" hasCustomPrompt="1"/>
          </p:nvPr>
        </p:nvSpPr>
        <p:spPr/>
        <p:txBody>
          <a:bodyPr/>
          <a:lstStyle>
            <a:lvl1pPr>
              <a:defRPr baseline="0"/>
            </a:lvl1pPr>
          </a:lstStyle>
          <a:p>
            <a:pPr lvl="0"/>
            <a:r>
              <a:rPr lang="nl-NL" dirty="0"/>
              <a:t>[Typ tekst of klik op een pictogram om een object in te voegen]</a:t>
            </a:r>
          </a:p>
        </p:txBody>
      </p:sp>
      <p:sp>
        <p:nvSpPr>
          <p:cNvPr id="7" name="Slide Number Placeholder 3 (JU-Free)">
            <a:extLst>
              <a:ext uri="{FF2B5EF4-FFF2-40B4-BE49-F238E27FC236}">
                <a16:creationId xmlns:a16="http://schemas.microsoft.com/office/drawing/2014/main" id="{886FFC18-C615-7219-185B-B79C83093494}"/>
              </a:ext>
            </a:extLst>
          </p:cNvPr>
          <p:cNvSpPr>
            <a:spLocks noGrp="1"/>
          </p:cNvSpPr>
          <p:nvPr>
            <p:ph type="sldNum" sz="quarter" idx="20"/>
          </p:nvPr>
        </p:nvSpPr>
        <p:spPr/>
        <p:txBody>
          <a:bodyPr/>
          <a:lstStyle>
            <a:lvl1pPr algn="r">
              <a:defRPr/>
            </a:lvl1pPr>
          </a:lstStyle>
          <a:p>
            <a:fld id="{8F18802B-E4C7-4B2D-B37A-6B7CC3C134EA}" type="slidenum">
              <a:rPr lang="nl-NL" smtClean="0"/>
              <a:pPr/>
              <a:t>‹nr.›</a:t>
            </a:fld>
            <a:endParaRPr lang="nl-NL" dirty="0"/>
          </a:p>
        </p:txBody>
      </p:sp>
      <p:sp>
        <p:nvSpPr>
          <p:cNvPr id="4" name="Rechthoek 3">
            <a:extLst>
              <a:ext uri="{FF2B5EF4-FFF2-40B4-BE49-F238E27FC236}">
                <a16:creationId xmlns:a16="http://schemas.microsoft.com/office/drawing/2014/main" id="{66C652A1-22D1-3916-81BB-7442248BD505}"/>
              </a:ext>
            </a:extLst>
          </p:cNvPr>
          <p:cNvSpPr/>
          <p:nvPr userDrawn="1"/>
        </p:nvSpPr>
        <p:spPr>
          <a:xfrm>
            <a:off x="6101542" y="1"/>
            <a:ext cx="6096000" cy="634254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FE386ED4-1E73-6F43-A3AC-87233F379865}"/>
              </a:ext>
            </a:extLst>
          </p:cNvPr>
          <p:cNvSpPr/>
          <p:nvPr userDrawn="1"/>
        </p:nvSpPr>
        <p:spPr>
          <a:xfrm>
            <a:off x="0" y="637"/>
            <a:ext cx="6101542" cy="63381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6" name="Ovaal 5">
            <a:extLst>
              <a:ext uri="{FF2B5EF4-FFF2-40B4-BE49-F238E27FC236}">
                <a16:creationId xmlns:a16="http://schemas.microsoft.com/office/drawing/2014/main" id="{D1BDEC88-E357-EDF6-481E-A9684BCF8A5A}"/>
              </a:ext>
            </a:extLst>
          </p:cNvPr>
          <p:cNvSpPr/>
          <p:nvPr userDrawn="1"/>
        </p:nvSpPr>
        <p:spPr>
          <a:xfrm>
            <a:off x="2744674" y="2178197"/>
            <a:ext cx="585960" cy="5859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2AE82233-5D79-F28E-C299-40F06FB95E79}"/>
              </a:ext>
            </a:extLst>
          </p:cNvPr>
          <p:cNvSpPr/>
          <p:nvPr userDrawn="1"/>
        </p:nvSpPr>
        <p:spPr>
          <a:xfrm>
            <a:off x="8840674" y="2178197"/>
            <a:ext cx="585960" cy="585960"/>
          </a:xfrm>
          <a:prstGeom prst="ellipse">
            <a:avLst/>
          </a:prstGeom>
          <a:solidFill>
            <a:srgbClr val="841E66">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F296BB94-F054-DCC5-BA95-6850B851C165}"/>
              </a:ext>
            </a:extLst>
          </p:cNvPr>
          <p:cNvSpPr txBox="1"/>
          <p:nvPr userDrawn="1"/>
        </p:nvSpPr>
        <p:spPr>
          <a:xfrm>
            <a:off x="2822083" y="2201254"/>
            <a:ext cx="1047404" cy="523220"/>
          </a:xfrm>
          <a:prstGeom prst="rect">
            <a:avLst/>
          </a:prstGeom>
          <a:noFill/>
        </p:spPr>
        <p:txBody>
          <a:bodyPr wrap="square" rtlCol="0">
            <a:spAutoFit/>
          </a:bodyPr>
          <a:lstStyle/>
          <a:p>
            <a:r>
              <a:rPr lang="nl-NL" sz="2800" b="1" dirty="0">
                <a:solidFill>
                  <a:schemeClr val="bg1"/>
                </a:solidFill>
              </a:rPr>
              <a:t>A</a:t>
            </a:r>
          </a:p>
        </p:txBody>
      </p:sp>
      <p:sp>
        <p:nvSpPr>
          <p:cNvPr id="10" name="Tekstvak 9">
            <a:extLst>
              <a:ext uri="{FF2B5EF4-FFF2-40B4-BE49-F238E27FC236}">
                <a16:creationId xmlns:a16="http://schemas.microsoft.com/office/drawing/2014/main" id="{A528D850-B096-86F4-6CA4-E0AA9D1DE5CA}"/>
              </a:ext>
            </a:extLst>
          </p:cNvPr>
          <p:cNvSpPr txBox="1"/>
          <p:nvPr userDrawn="1"/>
        </p:nvSpPr>
        <p:spPr>
          <a:xfrm>
            <a:off x="8920854" y="2209567"/>
            <a:ext cx="1047404" cy="523220"/>
          </a:xfrm>
          <a:prstGeom prst="rect">
            <a:avLst/>
          </a:prstGeom>
          <a:noFill/>
        </p:spPr>
        <p:txBody>
          <a:bodyPr wrap="square" rtlCol="0">
            <a:spAutoFit/>
          </a:bodyPr>
          <a:lstStyle/>
          <a:p>
            <a:r>
              <a:rPr lang="nl-NL" sz="2800" b="1" dirty="0">
                <a:solidFill>
                  <a:schemeClr val="bg1"/>
                </a:solidFill>
              </a:rPr>
              <a:t>B</a:t>
            </a:r>
          </a:p>
        </p:txBody>
      </p:sp>
      <p:pic>
        <p:nvPicPr>
          <p:cNvPr id="13" name="Afbeelding 12" descr="Afbeelding met zwart, schermopname, zwart-wit, patroon&#10;&#10;Automatisch gegenereerde beschrijving">
            <a:extLst>
              <a:ext uri="{FF2B5EF4-FFF2-40B4-BE49-F238E27FC236}">
                <a16:creationId xmlns:a16="http://schemas.microsoft.com/office/drawing/2014/main" id="{32AD835F-8A43-6295-CF75-C696FD317E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1625"/>
            <a:ext cx="12192000" cy="1555749"/>
          </a:xfrm>
          <a:prstGeom prst="rect">
            <a:avLst/>
          </a:prstGeom>
        </p:spPr>
      </p:pic>
      <p:pic>
        <p:nvPicPr>
          <p:cNvPr id="14" name="Graphic 13">
            <a:extLst>
              <a:ext uri="{FF2B5EF4-FFF2-40B4-BE49-F238E27FC236}">
                <a16:creationId xmlns:a16="http://schemas.microsoft.com/office/drawing/2014/main" id="{D80A2372-A232-FA72-C1A3-DE0DF7AC86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18827" y="291606"/>
            <a:ext cx="4348805" cy="1782642"/>
          </a:xfrm>
          <a:prstGeom prst="rect">
            <a:avLst/>
          </a:prstGeom>
        </p:spPr>
      </p:pic>
      <p:sp>
        <p:nvSpPr>
          <p:cNvPr id="16" name="Tijdelijke aanduiding voor tekst 15">
            <a:extLst>
              <a:ext uri="{FF2B5EF4-FFF2-40B4-BE49-F238E27FC236}">
                <a16:creationId xmlns:a16="http://schemas.microsoft.com/office/drawing/2014/main" id="{23F866B4-47A9-FD16-C171-53857BE233C4}"/>
              </a:ext>
            </a:extLst>
          </p:cNvPr>
          <p:cNvSpPr>
            <a:spLocks noGrp="1"/>
          </p:cNvSpPr>
          <p:nvPr>
            <p:ph type="body" sz="quarter" idx="21" hasCustomPrompt="1"/>
          </p:nvPr>
        </p:nvSpPr>
        <p:spPr>
          <a:xfrm>
            <a:off x="744442" y="3262925"/>
            <a:ext cx="4641850" cy="2782888"/>
          </a:xfrm>
        </p:spPr>
        <p:txBody>
          <a:bodyPr/>
          <a:lstStyle>
            <a:lvl1pPr marL="0" indent="0">
              <a:lnSpc>
                <a:spcPct val="100000"/>
              </a:lnSpc>
              <a:buNone/>
              <a:defRPr sz="2400" b="1">
                <a:solidFill>
                  <a:schemeClr val="bg1"/>
                </a:solidFill>
              </a:defRPr>
            </a:lvl1pPr>
          </a:lstStyle>
          <a:p>
            <a:pPr lvl="0"/>
            <a:r>
              <a:rPr lang="nl-NL" dirty="0"/>
              <a:t>De meeste migranten komen voor asiel</a:t>
            </a:r>
          </a:p>
        </p:txBody>
      </p:sp>
      <p:sp>
        <p:nvSpPr>
          <p:cNvPr id="17" name="Tijdelijke aanduiding voor tekst 15">
            <a:extLst>
              <a:ext uri="{FF2B5EF4-FFF2-40B4-BE49-F238E27FC236}">
                <a16:creationId xmlns:a16="http://schemas.microsoft.com/office/drawing/2014/main" id="{10A07930-31D1-D196-8E14-9C56EB4F7070}"/>
              </a:ext>
            </a:extLst>
          </p:cNvPr>
          <p:cNvSpPr>
            <a:spLocks noGrp="1"/>
          </p:cNvSpPr>
          <p:nvPr>
            <p:ph type="body" sz="quarter" idx="22" hasCustomPrompt="1"/>
          </p:nvPr>
        </p:nvSpPr>
        <p:spPr>
          <a:xfrm>
            <a:off x="6825846" y="3259622"/>
            <a:ext cx="4641850" cy="2782888"/>
          </a:xfrm>
        </p:spPr>
        <p:txBody>
          <a:bodyPr/>
          <a:lstStyle>
            <a:lvl1pPr marL="0" indent="0">
              <a:lnSpc>
                <a:spcPct val="100000"/>
              </a:lnSpc>
              <a:buNone/>
              <a:defRPr sz="2400" b="1">
                <a:solidFill>
                  <a:schemeClr val="bg1"/>
                </a:solidFill>
              </a:defRPr>
            </a:lvl1pPr>
          </a:lstStyle>
          <a:p>
            <a:pPr lvl="0"/>
            <a:r>
              <a:rPr lang="nl-NL" dirty="0"/>
              <a:t>De meeste migranten komen voor werk, studie of liefde</a:t>
            </a:r>
          </a:p>
        </p:txBody>
      </p:sp>
    </p:spTree>
    <p:extLst>
      <p:ext uri="{BB962C8B-B14F-4D97-AF65-F5344CB8AC3E}">
        <p14:creationId xmlns:p14="http://schemas.microsoft.com/office/powerpoint/2010/main" val="115526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vraag B goed">
    <p:bg bwMode="gray">
      <p:bgRef idx="1001">
        <a:schemeClr val="bg1"/>
      </p:bgRef>
    </p:bg>
    <p:spTree>
      <p:nvGrpSpPr>
        <p:cNvPr id="1" name=""/>
        <p:cNvGrpSpPr/>
        <p:nvPr/>
      </p:nvGrpSpPr>
      <p:grpSpPr>
        <a:xfrm>
          <a:off x="0" y="0"/>
          <a:ext cx="0" cy="0"/>
          <a:chOff x="0" y="0"/>
          <a:chExt cx="0" cy="0"/>
        </a:xfrm>
      </p:grpSpPr>
      <p:sp>
        <p:nvSpPr>
          <p:cNvPr id="2" name="Title 1 (JU-Free)"/>
          <p:cNvSpPr>
            <a:spLocks noGrp="1"/>
          </p:cNvSpPr>
          <p:nvPr>
            <p:ph type="title" hasCustomPrompt="1"/>
          </p:nvPr>
        </p:nvSpPr>
        <p:spPr/>
        <p:txBody>
          <a:bodyPr/>
          <a:lstStyle/>
          <a:p>
            <a:r>
              <a:rPr lang="nl-NL" dirty="0"/>
              <a:t>[Titel]</a:t>
            </a:r>
          </a:p>
        </p:txBody>
      </p:sp>
      <p:sp>
        <p:nvSpPr>
          <p:cNvPr id="3" name="Frame content 2 (JU-Free) [PHJU]"/>
          <p:cNvSpPr>
            <a:spLocks noGrp="1"/>
          </p:cNvSpPr>
          <p:nvPr>
            <p:ph idx="1" hasCustomPrompt="1"/>
          </p:nvPr>
        </p:nvSpPr>
        <p:spPr/>
        <p:txBody>
          <a:bodyPr/>
          <a:lstStyle>
            <a:lvl1pPr>
              <a:defRPr baseline="0"/>
            </a:lvl1pPr>
          </a:lstStyle>
          <a:p>
            <a:pPr lvl="0"/>
            <a:r>
              <a:rPr lang="nl-NL" dirty="0"/>
              <a:t>[Typ tekst of klik op een pictogram om een object in te voegen]</a:t>
            </a:r>
          </a:p>
        </p:txBody>
      </p:sp>
      <p:sp>
        <p:nvSpPr>
          <p:cNvPr id="7" name="Slide Number Placeholder 3 (JU-Free)">
            <a:extLst>
              <a:ext uri="{FF2B5EF4-FFF2-40B4-BE49-F238E27FC236}">
                <a16:creationId xmlns:a16="http://schemas.microsoft.com/office/drawing/2014/main" id="{886FFC18-C615-7219-185B-B79C83093494}"/>
              </a:ext>
            </a:extLst>
          </p:cNvPr>
          <p:cNvSpPr>
            <a:spLocks noGrp="1"/>
          </p:cNvSpPr>
          <p:nvPr>
            <p:ph type="sldNum" sz="quarter" idx="20"/>
          </p:nvPr>
        </p:nvSpPr>
        <p:spPr/>
        <p:txBody>
          <a:bodyPr/>
          <a:lstStyle>
            <a:lvl1pPr algn="r">
              <a:defRPr/>
            </a:lvl1pPr>
          </a:lstStyle>
          <a:p>
            <a:fld id="{8F18802B-E4C7-4B2D-B37A-6B7CC3C134EA}" type="slidenum">
              <a:rPr lang="nl-NL" smtClean="0"/>
              <a:pPr/>
              <a:t>‹nr.›</a:t>
            </a:fld>
            <a:endParaRPr lang="nl-NL" dirty="0"/>
          </a:p>
        </p:txBody>
      </p:sp>
      <p:sp>
        <p:nvSpPr>
          <p:cNvPr id="4" name="Rechthoek 3">
            <a:extLst>
              <a:ext uri="{FF2B5EF4-FFF2-40B4-BE49-F238E27FC236}">
                <a16:creationId xmlns:a16="http://schemas.microsoft.com/office/drawing/2014/main" id="{66C652A1-22D1-3916-81BB-7442248BD505}"/>
              </a:ext>
            </a:extLst>
          </p:cNvPr>
          <p:cNvSpPr/>
          <p:nvPr userDrawn="1"/>
        </p:nvSpPr>
        <p:spPr>
          <a:xfrm>
            <a:off x="6101542" y="1"/>
            <a:ext cx="6096000" cy="6342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FE386ED4-1E73-6F43-A3AC-87233F379865}"/>
              </a:ext>
            </a:extLst>
          </p:cNvPr>
          <p:cNvSpPr/>
          <p:nvPr userDrawn="1"/>
        </p:nvSpPr>
        <p:spPr>
          <a:xfrm>
            <a:off x="0" y="637"/>
            <a:ext cx="6101542" cy="633815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l-NL">
              <a:solidFill>
                <a:schemeClr val="tx1"/>
              </a:solidFill>
            </a:endParaRPr>
          </a:p>
        </p:txBody>
      </p:sp>
      <p:sp>
        <p:nvSpPr>
          <p:cNvPr id="6" name="Ovaal 5">
            <a:extLst>
              <a:ext uri="{FF2B5EF4-FFF2-40B4-BE49-F238E27FC236}">
                <a16:creationId xmlns:a16="http://schemas.microsoft.com/office/drawing/2014/main" id="{D1BDEC88-E357-EDF6-481E-A9684BCF8A5A}"/>
              </a:ext>
            </a:extLst>
          </p:cNvPr>
          <p:cNvSpPr/>
          <p:nvPr userDrawn="1"/>
        </p:nvSpPr>
        <p:spPr>
          <a:xfrm>
            <a:off x="2744674" y="2178197"/>
            <a:ext cx="585960" cy="585960"/>
          </a:xfrm>
          <a:prstGeom prst="ellipse">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2AE82233-5D79-F28E-C299-40F06FB95E79}"/>
              </a:ext>
            </a:extLst>
          </p:cNvPr>
          <p:cNvSpPr/>
          <p:nvPr userDrawn="1"/>
        </p:nvSpPr>
        <p:spPr>
          <a:xfrm>
            <a:off x="8840674" y="2178197"/>
            <a:ext cx="585960" cy="585960"/>
          </a:xfrm>
          <a:prstGeom prst="ellipse">
            <a:avLst/>
          </a:prstGeom>
          <a:solidFill>
            <a:srgbClr val="841E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F296BB94-F054-DCC5-BA95-6850B851C165}"/>
              </a:ext>
            </a:extLst>
          </p:cNvPr>
          <p:cNvSpPr txBox="1"/>
          <p:nvPr userDrawn="1"/>
        </p:nvSpPr>
        <p:spPr>
          <a:xfrm>
            <a:off x="2822083" y="2201254"/>
            <a:ext cx="1047404" cy="523220"/>
          </a:xfrm>
          <a:prstGeom prst="rect">
            <a:avLst/>
          </a:prstGeom>
          <a:noFill/>
        </p:spPr>
        <p:txBody>
          <a:bodyPr wrap="square" rtlCol="0">
            <a:spAutoFit/>
          </a:bodyPr>
          <a:lstStyle/>
          <a:p>
            <a:r>
              <a:rPr lang="nl-NL" sz="2800" b="1" dirty="0">
                <a:solidFill>
                  <a:schemeClr val="bg1"/>
                </a:solidFill>
              </a:rPr>
              <a:t>A</a:t>
            </a:r>
          </a:p>
        </p:txBody>
      </p:sp>
      <p:sp>
        <p:nvSpPr>
          <p:cNvPr id="10" name="Tekstvak 9">
            <a:extLst>
              <a:ext uri="{FF2B5EF4-FFF2-40B4-BE49-F238E27FC236}">
                <a16:creationId xmlns:a16="http://schemas.microsoft.com/office/drawing/2014/main" id="{A528D850-B096-86F4-6CA4-E0AA9D1DE5CA}"/>
              </a:ext>
            </a:extLst>
          </p:cNvPr>
          <p:cNvSpPr txBox="1"/>
          <p:nvPr userDrawn="1"/>
        </p:nvSpPr>
        <p:spPr>
          <a:xfrm>
            <a:off x="8920854" y="2209567"/>
            <a:ext cx="1047404" cy="523220"/>
          </a:xfrm>
          <a:prstGeom prst="rect">
            <a:avLst/>
          </a:prstGeom>
          <a:noFill/>
        </p:spPr>
        <p:txBody>
          <a:bodyPr wrap="square" rtlCol="0">
            <a:spAutoFit/>
          </a:bodyPr>
          <a:lstStyle/>
          <a:p>
            <a:r>
              <a:rPr lang="nl-NL" sz="2800" b="1" dirty="0">
                <a:solidFill>
                  <a:schemeClr val="bg1"/>
                </a:solidFill>
              </a:rPr>
              <a:t>B</a:t>
            </a:r>
          </a:p>
        </p:txBody>
      </p:sp>
      <p:pic>
        <p:nvPicPr>
          <p:cNvPr id="13" name="Afbeelding 12" descr="Afbeelding met zwart, schermopname, zwart-wit, patroon&#10;&#10;Automatisch gegenereerde beschrijving">
            <a:extLst>
              <a:ext uri="{FF2B5EF4-FFF2-40B4-BE49-F238E27FC236}">
                <a16:creationId xmlns:a16="http://schemas.microsoft.com/office/drawing/2014/main" id="{32AD835F-8A43-6295-CF75-C696FD317E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61625"/>
            <a:ext cx="12192000" cy="1555749"/>
          </a:xfrm>
          <a:prstGeom prst="rect">
            <a:avLst/>
          </a:prstGeom>
        </p:spPr>
      </p:pic>
      <p:pic>
        <p:nvPicPr>
          <p:cNvPr id="14" name="Graphic 13">
            <a:extLst>
              <a:ext uri="{FF2B5EF4-FFF2-40B4-BE49-F238E27FC236}">
                <a16:creationId xmlns:a16="http://schemas.microsoft.com/office/drawing/2014/main" id="{D80A2372-A232-FA72-C1A3-DE0DF7AC86F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18827" y="291606"/>
            <a:ext cx="4348805" cy="1782642"/>
          </a:xfrm>
          <a:prstGeom prst="rect">
            <a:avLst/>
          </a:prstGeom>
        </p:spPr>
      </p:pic>
      <p:sp>
        <p:nvSpPr>
          <p:cNvPr id="16" name="Tijdelijke aanduiding voor tekst 15">
            <a:extLst>
              <a:ext uri="{FF2B5EF4-FFF2-40B4-BE49-F238E27FC236}">
                <a16:creationId xmlns:a16="http://schemas.microsoft.com/office/drawing/2014/main" id="{23F866B4-47A9-FD16-C171-53857BE233C4}"/>
              </a:ext>
            </a:extLst>
          </p:cNvPr>
          <p:cNvSpPr>
            <a:spLocks noGrp="1"/>
          </p:cNvSpPr>
          <p:nvPr>
            <p:ph type="body" sz="quarter" idx="21" hasCustomPrompt="1"/>
          </p:nvPr>
        </p:nvSpPr>
        <p:spPr>
          <a:xfrm>
            <a:off x="744442" y="3262925"/>
            <a:ext cx="4641850" cy="2782888"/>
          </a:xfrm>
        </p:spPr>
        <p:txBody>
          <a:bodyPr/>
          <a:lstStyle>
            <a:lvl1pPr marL="0" indent="0">
              <a:lnSpc>
                <a:spcPct val="100000"/>
              </a:lnSpc>
              <a:buNone/>
              <a:defRPr sz="2400" b="1">
                <a:solidFill>
                  <a:schemeClr val="bg1"/>
                </a:solidFill>
              </a:defRPr>
            </a:lvl1pPr>
          </a:lstStyle>
          <a:p>
            <a:pPr lvl="0"/>
            <a:r>
              <a:rPr lang="nl-NL" dirty="0"/>
              <a:t>De meeste migranten komen voor asiel</a:t>
            </a:r>
          </a:p>
        </p:txBody>
      </p:sp>
      <p:sp>
        <p:nvSpPr>
          <p:cNvPr id="17" name="Tijdelijke aanduiding voor tekst 15">
            <a:extLst>
              <a:ext uri="{FF2B5EF4-FFF2-40B4-BE49-F238E27FC236}">
                <a16:creationId xmlns:a16="http://schemas.microsoft.com/office/drawing/2014/main" id="{10A07930-31D1-D196-8E14-9C56EB4F7070}"/>
              </a:ext>
            </a:extLst>
          </p:cNvPr>
          <p:cNvSpPr>
            <a:spLocks noGrp="1"/>
          </p:cNvSpPr>
          <p:nvPr>
            <p:ph type="body" sz="quarter" idx="22" hasCustomPrompt="1"/>
          </p:nvPr>
        </p:nvSpPr>
        <p:spPr>
          <a:xfrm>
            <a:off x="6825846" y="3259622"/>
            <a:ext cx="4641850" cy="2782888"/>
          </a:xfrm>
        </p:spPr>
        <p:txBody>
          <a:bodyPr/>
          <a:lstStyle>
            <a:lvl1pPr marL="0" indent="0">
              <a:lnSpc>
                <a:spcPct val="100000"/>
              </a:lnSpc>
              <a:buNone/>
              <a:defRPr sz="2400" b="1">
                <a:solidFill>
                  <a:schemeClr val="bg1"/>
                </a:solidFill>
              </a:defRPr>
            </a:lvl1pPr>
          </a:lstStyle>
          <a:p>
            <a:pPr lvl="0"/>
            <a:r>
              <a:rPr lang="nl-NL" dirty="0"/>
              <a:t>De meeste migranten komen voor werk, studie of liefde</a:t>
            </a:r>
          </a:p>
        </p:txBody>
      </p:sp>
    </p:spTree>
    <p:extLst>
      <p:ext uri="{BB962C8B-B14F-4D97-AF65-F5344CB8AC3E}">
        <p14:creationId xmlns:p14="http://schemas.microsoft.com/office/powerpoint/2010/main" val="154821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p:bg bwMode="gray">
      <p:bgRef idx="1001">
        <a:schemeClr val="bg1"/>
      </p:bgRef>
    </p:bg>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F6A573A-C229-8D64-6BFB-93F4612E7790}"/>
              </a:ext>
            </a:extLst>
          </p:cNvPr>
          <p:cNvSpPr>
            <a:spLocks/>
          </p:cNvSpPr>
          <p:nvPr userDrawn="1"/>
        </p:nvSpPr>
        <p:spPr bwMode="gray">
          <a:xfrm>
            <a:off x="6102000" y="0"/>
            <a:ext cx="6102000" cy="6333894"/>
          </a:xfrm>
          <a:prstGeom prst="rect">
            <a:avLst/>
          </a:prstGeom>
          <a:solidFill>
            <a:srgbClr val="DC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2">
            <a:extLst>
              <a:ext uri="{FF2B5EF4-FFF2-40B4-BE49-F238E27FC236}">
                <a16:creationId xmlns:a16="http://schemas.microsoft.com/office/drawing/2014/main" id="{71F83ADB-721E-C52F-C886-9AA921836FE8}"/>
              </a:ext>
            </a:extLst>
          </p:cNvPr>
          <p:cNvSpPr>
            <a:spLocks/>
          </p:cNvSpPr>
          <p:nvPr userDrawn="1"/>
        </p:nvSpPr>
        <p:spPr bwMode="gray">
          <a:xfrm>
            <a:off x="0" y="0"/>
            <a:ext cx="6120000" cy="6333894"/>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Freeform 3 {PHJU}"/>
          <p:cNvSpPr>
            <a:spLocks noGrp="1"/>
          </p:cNvSpPr>
          <p:nvPr>
            <p:ph type="body" sz="quarter" idx="22" hasCustomPrompt="1"/>
          </p:nvPr>
        </p:nvSpPr>
        <p:spPr>
          <a:xfrm>
            <a:off x="1639888" y="2209801"/>
            <a:ext cx="2816225" cy="2159000"/>
          </a:xfrm>
          <a:custGeom>
            <a:avLst/>
            <a:gdLst>
              <a:gd name="connsiteX0" fmla="*/ 58738 w 2816225"/>
              <a:gd name="connsiteY0" fmla="*/ 0 h 2159000"/>
              <a:gd name="connsiteX1" fmla="*/ 64219 w 2816225"/>
              <a:gd name="connsiteY1" fmla="*/ 0 h 2159000"/>
              <a:gd name="connsiteX2" fmla="*/ 77239 w 2816225"/>
              <a:gd name="connsiteY2" fmla="*/ 0 h 2159000"/>
              <a:gd name="connsiteX3" fmla="*/ 102592 w 2816225"/>
              <a:gd name="connsiteY3" fmla="*/ 0 h 2159000"/>
              <a:gd name="connsiteX4" fmla="*/ 144391 w 2816225"/>
              <a:gd name="connsiteY4" fmla="*/ 0 h 2159000"/>
              <a:gd name="connsiteX5" fmla="*/ 206747 w 2816225"/>
              <a:gd name="connsiteY5" fmla="*/ 0 h 2159000"/>
              <a:gd name="connsiteX6" fmla="*/ 293771 w 2816225"/>
              <a:gd name="connsiteY6" fmla="*/ 0 h 2159000"/>
              <a:gd name="connsiteX7" fmla="*/ 409575 w 2816225"/>
              <a:gd name="connsiteY7" fmla="*/ 0 h 2159000"/>
              <a:gd name="connsiteX8" fmla="*/ 409575 w 2816225"/>
              <a:gd name="connsiteY8" fmla="*/ 143193 h 2159000"/>
              <a:gd name="connsiteX9" fmla="*/ 657860 w 2816225"/>
              <a:gd name="connsiteY9" fmla="*/ 343853 h 2159000"/>
              <a:gd name="connsiteX10" fmla="*/ 819785 w 2816225"/>
              <a:gd name="connsiteY10" fmla="*/ 137160 h 2159000"/>
              <a:gd name="connsiteX11" fmla="*/ 819785 w 2816225"/>
              <a:gd name="connsiteY11" fmla="*/ 0 h 2159000"/>
              <a:gd name="connsiteX12" fmla="*/ 825872 w 2816225"/>
              <a:gd name="connsiteY12" fmla="*/ 0 h 2159000"/>
              <a:gd name="connsiteX13" fmla="*/ 840329 w 2816225"/>
              <a:gd name="connsiteY13" fmla="*/ 0 h 2159000"/>
              <a:gd name="connsiteX14" fmla="*/ 868482 w 2816225"/>
              <a:gd name="connsiteY14" fmla="*/ 0 h 2159000"/>
              <a:gd name="connsiteX15" fmla="*/ 914896 w 2816225"/>
              <a:gd name="connsiteY15" fmla="*/ 0 h 2159000"/>
              <a:gd name="connsiteX16" fmla="*/ 984136 w 2816225"/>
              <a:gd name="connsiteY16" fmla="*/ 0 h 2159000"/>
              <a:gd name="connsiteX17" fmla="*/ 1080768 w 2816225"/>
              <a:gd name="connsiteY17" fmla="*/ 0 h 2159000"/>
              <a:gd name="connsiteX18" fmla="*/ 1209358 w 2816225"/>
              <a:gd name="connsiteY18" fmla="*/ 0 h 2159000"/>
              <a:gd name="connsiteX19" fmla="*/ 1209358 w 2816225"/>
              <a:gd name="connsiteY19" fmla="*/ 143193 h 2159000"/>
              <a:gd name="connsiteX20" fmla="*/ 1457325 w 2816225"/>
              <a:gd name="connsiteY20" fmla="*/ 343853 h 2159000"/>
              <a:gd name="connsiteX21" fmla="*/ 1619250 w 2816225"/>
              <a:gd name="connsiteY21" fmla="*/ 137160 h 2159000"/>
              <a:gd name="connsiteX22" fmla="*/ 1619250 w 2816225"/>
              <a:gd name="connsiteY22" fmla="*/ 0 h 2159000"/>
              <a:gd name="connsiteX23" fmla="*/ 1625605 w 2816225"/>
              <a:gd name="connsiteY23" fmla="*/ 0 h 2159000"/>
              <a:gd name="connsiteX24" fmla="*/ 1640698 w 2816225"/>
              <a:gd name="connsiteY24" fmla="*/ 0 h 2159000"/>
              <a:gd name="connsiteX25" fmla="*/ 1670090 w 2816225"/>
              <a:gd name="connsiteY25" fmla="*/ 0 h 2159000"/>
              <a:gd name="connsiteX26" fmla="*/ 1718546 w 2816225"/>
              <a:gd name="connsiteY26" fmla="*/ 0 h 2159000"/>
              <a:gd name="connsiteX27" fmla="*/ 1790834 w 2816225"/>
              <a:gd name="connsiteY27" fmla="*/ 0 h 2159000"/>
              <a:gd name="connsiteX28" fmla="*/ 1891719 w 2816225"/>
              <a:gd name="connsiteY28" fmla="*/ 0 h 2159000"/>
              <a:gd name="connsiteX29" fmla="*/ 2025968 w 2816225"/>
              <a:gd name="connsiteY29" fmla="*/ 0 h 2159000"/>
              <a:gd name="connsiteX30" fmla="*/ 2025968 w 2816225"/>
              <a:gd name="connsiteY30" fmla="*/ 143193 h 2159000"/>
              <a:gd name="connsiteX31" fmla="*/ 2274253 w 2816225"/>
              <a:gd name="connsiteY31" fmla="*/ 343853 h 2159000"/>
              <a:gd name="connsiteX32" fmla="*/ 2436178 w 2816225"/>
              <a:gd name="connsiteY32" fmla="*/ 137160 h 2159000"/>
              <a:gd name="connsiteX33" fmla="*/ 2436178 w 2816225"/>
              <a:gd name="connsiteY33" fmla="*/ 0 h 2159000"/>
              <a:gd name="connsiteX34" fmla="*/ 2441198 w 2816225"/>
              <a:gd name="connsiteY34" fmla="*/ 0 h 2159000"/>
              <a:gd name="connsiteX35" fmla="*/ 2453122 w 2816225"/>
              <a:gd name="connsiteY35" fmla="*/ 0 h 2159000"/>
              <a:gd name="connsiteX36" fmla="*/ 2476341 w 2816225"/>
              <a:gd name="connsiteY36" fmla="*/ 0 h 2159000"/>
              <a:gd name="connsiteX37" fmla="*/ 2514622 w 2816225"/>
              <a:gd name="connsiteY37" fmla="*/ 0 h 2159000"/>
              <a:gd name="connsiteX38" fmla="*/ 2571730 w 2816225"/>
              <a:gd name="connsiteY38" fmla="*/ 0 h 2159000"/>
              <a:gd name="connsiteX39" fmla="*/ 2651430 w 2816225"/>
              <a:gd name="connsiteY39" fmla="*/ 0 h 2159000"/>
              <a:gd name="connsiteX40" fmla="*/ 2757488 w 2816225"/>
              <a:gd name="connsiteY40" fmla="*/ 0 h 2159000"/>
              <a:gd name="connsiteX41" fmla="*/ 2816225 w 2816225"/>
              <a:gd name="connsiteY41" fmla="*/ 58420 h 2159000"/>
              <a:gd name="connsiteX42" fmla="*/ 2816225 w 2816225"/>
              <a:gd name="connsiteY42" fmla="*/ 62408 h 2159000"/>
              <a:gd name="connsiteX43" fmla="*/ 2816225 w 2816225"/>
              <a:gd name="connsiteY43" fmla="*/ 71880 h 2159000"/>
              <a:gd name="connsiteX44" fmla="*/ 2816225 w 2816225"/>
              <a:gd name="connsiteY44" fmla="*/ 90324 h 2159000"/>
              <a:gd name="connsiteX45" fmla="*/ 2816225 w 2816225"/>
              <a:gd name="connsiteY45" fmla="*/ 120732 h 2159000"/>
              <a:gd name="connsiteX46" fmla="*/ 2816225 w 2816225"/>
              <a:gd name="connsiteY46" fmla="*/ 166095 h 2159000"/>
              <a:gd name="connsiteX47" fmla="*/ 2816225 w 2816225"/>
              <a:gd name="connsiteY47" fmla="*/ 229405 h 2159000"/>
              <a:gd name="connsiteX48" fmla="*/ 2816225 w 2816225"/>
              <a:gd name="connsiteY48" fmla="*/ 313650 h 2159000"/>
              <a:gd name="connsiteX49" fmla="*/ 2816225 w 2816225"/>
              <a:gd name="connsiteY49" fmla="*/ 421824 h 2159000"/>
              <a:gd name="connsiteX50" fmla="*/ 2816225 w 2816225"/>
              <a:gd name="connsiteY50" fmla="*/ 556917 h 2159000"/>
              <a:gd name="connsiteX51" fmla="*/ 2816225 w 2816225"/>
              <a:gd name="connsiteY51" fmla="*/ 635492 h 2159000"/>
              <a:gd name="connsiteX52" fmla="*/ 2816225 w 2816225"/>
              <a:gd name="connsiteY52" fmla="*/ 721919 h 2159000"/>
              <a:gd name="connsiteX53" fmla="*/ 2816225 w 2816225"/>
              <a:gd name="connsiteY53" fmla="*/ 816571 h 2159000"/>
              <a:gd name="connsiteX54" fmla="*/ 2816225 w 2816225"/>
              <a:gd name="connsiteY54" fmla="*/ 919822 h 2159000"/>
              <a:gd name="connsiteX55" fmla="*/ 2816225 w 2816225"/>
              <a:gd name="connsiteY55" fmla="*/ 1032047 h 2159000"/>
              <a:gd name="connsiteX56" fmla="*/ 2816225 w 2816225"/>
              <a:gd name="connsiteY56" fmla="*/ 1153617 h 2159000"/>
              <a:gd name="connsiteX57" fmla="*/ 2816225 w 2816225"/>
              <a:gd name="connsiteY57" fmla="*/ 1284909 h 2159000"/>
              <a:gd name="connsiteX58" fmla="*/ 2816225 w 2816225"/>
              <a:gd name="connsiteY58" fmla="*/ 1426295 h 2159000"/>
              <a:gd name="connsiteX59" fmla="*/ 2816225 w 2816225"/>
              <a:gd name="connsiteY59" fmla="*/ 1578150 h 2159000"/>
              <a:gd name="connsiteX60" fmla="*/ 2816225 w 2816225"/>
              <a:gd name="connsiteY60" fmla="*/ 1740847 h 2159000"/>
              <a:gd name="connsiteX61" fmla="*/ 2816225 w 2816225"/>
              <a:gd name="connsiteY61" fmla="*/ 1914760 h 2159000"/>
              <a:gd name="connsiteX62" fmla="*/ 2816225 w 2816225"/>
              <a:gd name="connsiteY62" fmla="*/ 2100263 h 2159000"/>
              <a:gd name="connsiteX63" fmla="*/ 2757488 w 2816225"/>
              <a:gd name="connsiteY63" fmla="*/ 2159000 h 2159000"/>
              <a:gd name="connsiteX64" fmla="*/ 2752217 w 2816225"/>
              <a:gd name="connsiteY64" fmla="*/ 2159000 h 2159000"/>
              <a:gd name="connsiteX65" fmla="*/ 2739698 w 2816225"/>
              <a:gd name="connsiteY65" fmla="*/ 2159000 h 2159000"/>
              <a:gd name="connsiteX66" fmla="*/ 2715320 w 2816225"/>
              <a:gd name="connsiteY66" fmla="*/ 2159000 h 2159000"/>
              <a:gd name="connsiteX67" fmla="*/ 2675128 w 2816225"/>
              <a:gd name="connsiteY67" fmla="*/ 2159000 h 2159000"/>
              <a:gd name="connsiteX68" fmla="*/ 2615171 w 2816225"/>
              <a:gd name="connsiteY68" fmla="*/ 2159000 h 2159000"/>
              <a:gd name="connsiteX69" fmla="*/ 2531494 w 2816225"/>
              <a:gd name="connsiteY69" fmla="*/ 2159000 h 2159000"/>
              <a:gd name="connsiteX70" fmla="*/ 2420144 w 2816225"/>
              <a:gd name="connsiteY70" fmla="*/ 2159000 h 2159000"/>
              <a:gd name="connsiteX71" fmla="*/ 2277168 w 2816225"/>
              <a:gd name="connsiteY71" fmla="*/ 2159000 h 2159000"/>
              <a:gd name="connsiteX72" fmla="*/ 2192585 w 2816225"/>
              <a:gd name="connsiteY72" fmla="*/ 2159000 h 2159000"/>
              <a:gd name="connsiteX73" fmla="*/ 2098613 w 2816225"/>
              <a:gd name="connsiteY73" fmla="*/ 2159000 h 2159000"/>
              <a:gd name="connsiteX74" fmla="*/ 1994758 w 2816225"/>
              <a:gd name="connsiteY74" fmla="*/ 2159000 h 2159000"/>
              <a:gd name="connsiteX75" fmla="*/ 1880526 w 2816225"/>
              <a:gd name="connsiteY75" fmla="*/ 2159000 h 2159000"/>
              <a:gd name="connsiteX76" fmla="*/ 1755422 w 2816225"/>
              <a:gd name="connsiteY76" fmla="*/ 2159000 h 2159000"/>
              <a:gd name="connsiteX77" fmla="*/ 1618952 w 2816225"/>
              <a:gd name="connsiteY77" fmla="*/ 2159000 h 2159000"/>
              <a:gd name="connsiteX78" fmla="*/ 1470623 w 2816225"/>
              <a:gd name="connsiteY78" fmla="*/ 2159000 h 2159000"/>
              <a:gd name="connsiteX79" fmla="*/ 1309940 w 2816225"/>
              <a:gd name="connsiteY79" fmla="*/ 2159000 h 2159000"/>
              <a:gd name="connsiteX80" fmla="*/ 1136409 w 2816225"/>
              <a:gd name="connsiteY80" fmla="*/ 2159000 h 2159000"/>
              <a:gd name="connsiteX81" fmla="*/ 949536 w 2816225"/>
              <a:gd name="connsiteY81" fmla="*/ 2159000 h 2159000"/>
              <a:gd name="connsiteX82" fmla="*/ 748826 w 2816225"/>
              <a:gd name="connsiteY82" fmla="*/ 2159000 h 2159000"/>
              <a:gd name="connsiteX83" fmla="*/ 533786 w 2816225"/>
              <a:gd name="connsiteY83" fmla="*/ 2159000 h 2159000"/>
              <a:gd name="connsiteX84" fmla="*/ 303921 w 2816225"/>
              <a:gd name="connsiteY84" fmla="*/ 2159000 h 2159000"/>
              <a:gd name="connsiteX85" fmla="*/ 58738 w 2816225"/>
              <a:gd name="connsiteY85" fmla="*/ 2159000 h 2159000"/>
              <a:gd name="connsiteX86" fmla="*/ 0 w 2816225"/>
              <a:gd name="connsiteY86" fmla="*/ 2100263 h 2159000"/>
              <a:gd name="connsiteX87" fmla="*/ 0 w 2816225"/>
              <a:gd name="connsiteY87" fmla="*/ 2096275 h 2159000"/>
              <a:gd name="connsiteX88" fmla="*/ 0 w 2816225"/>
              <a:gd name="connsiteY88" fmla="*/ 2086803 h 2159000"/>
              <a:gd name="connsiteX89" fmla="*/ 0 w 2816225"/>
              <a:gd name="connsiteY89" fmla="*/ 2068359 h 2159000"/>
              <a:gd name="connsiteX90" fmla="*/ 0 w 2816225"/>
              <a:gd name="connsiteY90" fmla="*/ 2037951 h 2159000"/>
              <a:gd name="connsiteX91" fmla="*/ 0 w 2816225"/>
              <a:gd name="connsiteY91" fmla="*/ 1992587 h 2159000"/>
              <a:gd name="connsiteX92" fmla="*/ 0 w 2816225"/>
              <a:gd name="connsiteY92" fmla="*/ 1929278 h 2159000"/>
              <a:gd name="connsiteX93" fmla="*/ 0 w 2816225"/>
              <a:gd name="connsiteY93" fmla="*/ 1845032 h 2159000"/>
              <a:gd name="connsiteX94" fmla="*/ 0 w 2816225"/>
              <a:gd name="connsiteY94" fmla="*/ 1736859 h 2159000"/>
              <a:gd name="connsiteX95" fmla="*/ 0 w 2816225"/>
              <a:gd name="connsiteY95" fmla="*/ 1601766 h 2159000"/>
              <a:gd name="connsiteX96" fmla="*/ 0 w 2816225"/>
              <a:gd name="connsiteY96" fmla="*/ 1523190 h 2159000"/>
              <a:gd name="connsiteX97" fmla="*/ 0 w 2816225"/>
              <a:gd name="connsiteY97" fmla="*/ 1436763 h 2159000"/>
              <a:gd name="connsiteX98" fmla="*/ 0 w 2816225"/>
              <a:gd name="connsiteY98" fmla="*/ 1342111 h 2159000"/>
              <a:gd name="connsiteX99" fmla="*/ 0 w 2816225"/>
              <a:gd name="connsiteY99" fmla="*/ 1238860 h 2159000"/>
              <a:gd name="connsiteX100" fmla="*/ 0 w 2816225"/>
              <a:gd name="connsiteY100" fmla="*/ 1126636 h 2159000"/>
              <a:gd name="connsiteX101" fmla="*/ 0 w 2816225"/>
              <a:gd name="connsiteY101" fmla="*/ 1005065 h 2159000"/>
              <a:gd name="connsiteX102" fmla="*/ 0 w 2816225"/>
              <a:gd name="connsiteY102" fmla="*/ 873774 h 2159000"/>
              <a:gd name="connsiteX103" fmla="*/ 0 w 2816225"/>
              <a:gd name="connsiteY103" fmla="*/ 732388 h 2159000"/>
              <a:gd name="connsiteX104" fmla="*/ 0 w 2816225"/>
              <a:gd name="connsiteY104" fmla="*/ 580533 h 2159000"/>
              <a:gd name="connsiteX105" fmla="*/ 0 w 2816225"/>
              <a:gd name="connsiteY105" fmla="*/ 417836 h 2159000"/>
              <a:gd name="connsiteX106" fmla="*/ 0 w 2816225"/>
              <a:gd name="connsiteY106" fmla="*/ 243923 h 2159000"/>
              <a:gd name="connsiteX107" fmla="*/ 0 w 2816225"/>
              <a:gd name="connsiteY107" fmla="*/ 58420 h 2159000"/>
              <a:gd name="connsiteX108" fmla="*/ 58738 w 2816225"/>
              <a:gd name="connsiteY108" fmla="*/ 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816225" h="2159000">
                <a:moveTo>
                  <a:pt x="58738" y="0"/>
                </a:moveTo>
                <a:lnTo>
                  <a:pt x="64219" y="0"/>
                </a:lnTo>
                <a:lnTo>
                  <a:pt x="77239" y="0"/>
                </a:lnTo>
                <a:lnTo>
                  <a:pt x="102592" y="0"/>
                </a:lnTo>
                <a:lnTo>
                  <a:pt x="144391" y="0"/>
                </a:lnTo>
                <a:lnTo>
                  <a:pt x="206747" y="0"/>
                </a:lnTo>
                <a:lnTo>
                  <a:pt x="293771" y="0"/>
                </a:lnTo>
                <a:lnTo>
                  <a:pt x="409575" y="0"/>
                </a:lnTo>
                <a:cubicBezTo>
                  <a:pt x="409575" y="0"/>
                  <a:pt x="409575" y="0"/>
                  <a:pt x="409575" y="143193"/>
                </a:cubicBezTo>
                <a:cubicBezTo>
                  <a:pt x="409575" y="270193"/>
                  <a:pt x="525780" y="370840"/>
                  <a:pt x="657860" y="343853"/>
                </a:cubicBezTo>
                <a:cubicBezTo>
                  <a:pt x="753745" y="324168"/>
                  <a:pt x="819785" y="234950"/>
                  <a:pt x="819785" y="137160"/>
                </a:cubicBezTo>
                <a:cubicBezTo>
                  <a:pt x="819785" y="137160"/>
                  <a:pt x="819785" y="137160"/>
                  <a:pt x="819785" y="0"/>
                </a:cubicBezTo>
                <a:lnTo>
                  <a:pt x="825872" y="0"/>
                </a:lnTo>
                <a:lnTo>
                  <a:pt x="840329" y="0"/>
                </a:lnTo>
                <a:lnTo>
                  <a:pt x="868482" y="0"/>
                </a:lnTo>
                <a:lnTo>
                  <a:pt x="914896" y="0"/>
                </a:lnTo>
                <a:lnTo>
                  <a:pt x="984136" y="0"/>
                </a:lnTo>
                <a:lnTo>
                  <a:pt x="1080768" y="0"/>
                </a:lnTo>
                <a:lnTo>
                  <a:pt x="1209358" y="0"/>
                </a:lnTo>
                <a:cubicBezTo>
                  <a:pt x="1209358" y="0"/>
                  <a:pt x="1209358" y="0"/>
                  <a:pt x="1209358" y="143193"/>
                </a:cubicBezTo>
                <a:cubicBezTo>
                  <a:pt x="1209358" y="270193"/>
                  <a:pt x="1325563" y="370840"/>
                  <a:pt x="1457325" y="343853"/>
                </a:cubicBezTo>
                <a:cubicBezTo>
                  <a:pt x="1553210" y="324168"/>
                  <a:pt x="1619250" y="234950"/>
                  <a:pt x="1619250" y="137160"/>
                </a:cubicBezTo>
                <a:cubicBezTo>
                  <a:pt x="1619250" y="137160"/>
                  <a:pt x="1619250" y="137160"/>
                  <a:pt x="1619250" y="0"/>
                </a:cubicBezTo>
                <a:lnTo>
                  <a:pt x="1625605" y="0"/>
                </a:lnTo>
                <a:lnTo>
                  <a:pt x="1640698" y="0"/>
                </a:lnTo>
                <a:lnTo>
                  <a:pt x="1670090" y="0"/>
                </a:lnTo>
                <a:lnTo>
                  <a:pt x="1718546" y="0"/>
                </a:lnTo>
                <a:lnTo>
                  <a:pt x="1790834" y="0"/>
                </a:lnTo>
                <a:lnTo>
                  <a:pt x="1891719" y="0"/>
                </a:lnTo>
                <a:lnTo>
                  <a:pt x="2025968" y="0"/>
                </a:lnTo>
                <a:cubicBezTo>
                  <a:pt x="2025968" y="0"/>
                  <a:pt x="2025968" y="0"/>
                  <a:pt x="2025968" y="143193"/>
                </a:cubicBezTo>
                <a:cubicBezTo>
                  <a:pt x="2025968" y="270193"/>
                  <a:pt x="2142490" y="370840"/>
                  <a:pt x="2274253" y="343853"/>
                </a:cubicBezTo>
                <a:cubicBezTo>
                  <a:pt x="2370138" y="324168"/>
                  <a:pt x="2436178" y="234950"/>
                  <a:pt x="2436178" y="137160"/>
                </a:cubicBezTo>
                <a:cubicBezTo>
                  <a:pt x="2436178" y="137160"/>
                  <a:pt x="2436178" y="137160"/>
                  <a:pt x="2436178" y="0"/>
                </a:cubicBezTo>
                <a:lnTo>
                  <a:pt x="2441198" y="0"/>
                </a:lnTo>
                <a:lnTo>
                  <a:pt x="2453122" y="0"/>
                </a:lnTo>
                <a:lnTo>
                  <a:pt x="2476341" y="0"/>
                </a:lnTo>
                <a:lnTo>
                  <a:pt x="2514622" y="0"/>
                </a:lnTo>
                <a:lnTo>
                  <a:pt x="2571730" y="0"/>
                </a:lnTo>
                <a:lnTo>
                  <a:pt x="2651430" y="0"/>
                </a:lnTo>
                <a:lnTo>
                  <a:pt x="2757488" y="0"/>
                </a:lnTo>
                <a:cubicBezTo>
                  <a:pt x="2789873" y="0"/>
                  <a:pt x="2816225" y="26035"/>
                  <a:pt x="2816225" y="58420"/>
                </a:cubicBezTo>
                <a:lnTo>
                  <a:pt x="2816225" y="62408"/>
                </a:lnTo>
                <a:lnTo>
                  <a:pt x="2816225" y="71880"/>
                </a:lnTo>
                <a:lnTo>
                  <a:pt x="2816225" y="90324"/>
                </a:lnTo>
                <a:lnTo>
                  <a:pt x="2816225" y="120732"/>
                </a:lnTo>
                <a:lnTo>
                  <a:pt x="2816225" y="166095"/>
                </a:lnTo>
                <a:lnTo>
                  <a:pt x="2816225" y="229405"/>
                </a:lnTo>
                <a:lnTo>
                  <a:pt x="2816225" y="313650"/>
                </a:lnTo>
                <a:lnTo>
                  <a:pt x="2816225" y="421824"/>
                </a:lnTo>
                <a:lnTo>
                  <a:pt x="2816225" y="556917"/>
                </a:lnTo>
                <a:lnTo>
                  <a:pt x="2816225" y="635492"/>
                </a:lnTo>
                <a:lnTo>
                  <a:pt x="2816225" y="721919"/>
                </a:lnTo>
                <a:lnTo>
                  <a:pt x="2816225" y="816571"/>
                </a:lnTo>
                <a:lnTo>
                  <a:pt x="2816225" y="919822"/>
                </a:lnTo>
                <a:lnTo>
                  <a:pt x="2816225" y="1032047"/>
                </a:lnTo>
                <a:lnTo>
                  <a:pt x="2816225" y="1153617"/>
                </a:lnTo>
                <a:lnTo>
                  <a:pt x="2816225" y="1284909"/>
                </a:lnTo>
                <a:lnTo>
                  <a:pt x="2816225" y="1426295"/>
                </a:lnTo>
                <a:lnTo>
                  <a:pt x="2816225" y="1578150"/>
                </a:lnTo>
                <a:lnTo>
                  <a:pt x="2816225" y="1740847"/>
                </a:lnTo>
                <a:lnTo>
                  <a:pt x="2816225" y="1914760"/>
                </a:lnTo>
                <a:lnTo>
                  <a:pt x="2816225" y="2100263"/>
                </a:lnTo>
                <a:cubicBezTo>
                  <a:pt x="2816225" y="2132648"/>
                  <a:pt x="2789873" y="2159000"/>
                  <a:pt x="2757488" y="2159000"/>
                </a:cubicBezTo>
                <a:lnTo>
                  <a:pt x="2752217" y="2159000"/>
                </a:lnTo>
                <a:lnTo>
                  <a:pt x="2739698" y="2159000"/>
                </a:lnTo>
                <a:lnTo>
                  <a:pt x="2715320" y="2159000"/>
                </a:lnTo>
                <a:lnTo>
                  <a:pt x="2675128" y="2159000"/>
                </a:lnTo>
                <a:lnTo>
                  <a:pt x="2615171" y="2159000"/>
                </a:lnTo>
                <a:lnTo>
                  <a:pt x="2531494" y="2159000"/>
                </a:lnTo>
                <a:lnTo>
                  <a:pt x="2420144" y="2159000"/>
                </a:lnTo>
                <a:lnTo>
                  <a:pt x="2277168" y="2159000"/>
                </a:lnTo>
                <a:lnTo>
                  <a:pt x="2192585" y="2159000"/>
                </a:lnTo>
                <a:lnTo>
                  <a:pt x="2098613" y="2159000"/>
                </a:lnTo>
                <a:lnTo>
                  <a:pt x="1994758" y="2159000"/>
                </a:lnTo>
                <a:lnTo>
                  <a:pt x="1880526" y="2159000"/>
                </a:lnTo>
                <a:lnTo>
                  <a:pt x="1755422" y="2159000"/>
                </a:lnTo>
                <a:lnTo>
                  <a:pt x="1618952" y="2159000"/>
                </a:lnTo>
                <a:lnTo>
                  <a:pt x="1470623" y="2159000"/>
                </a:lnTo>
                <a:lnTo>
                  <a:pt x="1309940" y="2159000"/>
                </a:lnTo>
                <a:lnTo>
                  <a:pt x="1136409" y="2159000"/>
                </a:lnTo>
                <a:lnTo>
                  <a:pt x="949536" y="2159000"/>
                </a:lnTo>
                <a:lnTo>
                  <a:pt x="748826" y="2159000"/>
                </a:lnTo>
                <a:lnTo>
                  <a:pt x="533786" y="2159000"/>
                </a:lnTo>
                <a:lnTo>
                  <a:pt x="303921" y="2159000"/>
                </a:lnTo>
                <a:lnTo>
                  <a:pt x="58738" y="2159000"/>
                </a:lnTo>
                <a:cubicBezTo>
                  <a:pt x="26353" y="2159000"/>
                  <a:pt x="0" y="2132648"/>
                  <a:pt x="0" y="2100263"/>
                </a:cubicBezTo>
                <a:lnTo>
                  <a:pt x="0" y="2096275"/>
                </a:lnTo>
                <a:lnTo>
                  <a:pt x="0" y="2086803"/>
                </a:lnTo>
                <a:lnTo>
                  <a:pt x="0" y="2068359"/>
                </a:lnTo>
                <a:lnTo>
                  <a:pt x="0" y="2037951"/>
                </a:lnTo>
                <a:lnTo>
                  <a:pt x="0" y="1992587"/>
                </a:lnTo>
                <a:lnTo>
                  <a:pt x="0" y="1929278"/>
                </a:lnTo>
                <a:lnTo>
                  <a:pt x="0" y="1845032"/>
                </a:lnTo>
                <a:lnTo>
                  <a:pt x="0" y="1736859"/>
                </a:lnTo>
                <a:lnTo>
                  <a:pt x="0" y="1601766"/>
                </a:lnTo>
                <a:lnTo>
                  <a:pt x="0" y="1523190"/>
                </a:lnTo>
                <a:lnTo>
                  <a:pt x="0" y="1436763"/>
                </a:lnTo>
                <a:lnTo>
                  <a:pt x="0" y="1342111"/>
                </a:lnTo>
                <a:lnTo>
                  <a:pt x="0" y="1238860"/>
                </a:lnTo>
                <a:lnTo>
                  <a:pt x="0" y="1126636"/>
                </a:lnTo>
                <a:lnTo>
                  <a:pt x="0" y="1005065"/>
                </a:lnTo>
                <a:lnTo>
                  <a:pt x="0" y="873774"/>
                </a:lnTo>
                <a:lnTo>
                  <a:pt x="0" y="732388"/>
                </a:lnTo>
                <a:lnTo>
                  <a:pt x="0" y="580533"/>
                </a:lnTo>
                <a:lnTo>
                  <a:pt x="0" y="417836"/>
                </a:lnTo>
                <a:lnTo>
                  <a:pt x="0" y="243923"/>
                </a:lnTo>
                <a:lnTo>
                  <a:pt x="0" y="58420"/>
                </a:lnTo>
                <a:cubicBezTo>
                  <a:pt x="0" y="26035"/>
                  <a:pt x="26353" y="0"/>
                  <a:pt x="58738" y="0"/>
                </a:cubicBezTo>
                <a:close/>
              </a:path>
            </a:pathLst>
          </a:custGeom>
          <a:solidFill>
            <a:srgbClr val="002D36"/>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
        <p:nvSpPr>
          <p:cNvPr id="18" name="Freeform 3 {PHJU}"/>
          <p:cNvSpPr>
            <a:spLocks noGrp="1"/>
          </p:cNvSpPr>
          <p:nvPr>
            <p:ph type="body" sz="quarter" idx="23" hasCustomPrompt="1"/>
          </p:nvPr>
        </p:nvSpPr>
        <p:spPr>
          <a:xfrm>
            <a:off x="2065338" y="1966913"/>
            <a:ext cx="1965325" cy="2006600"/>
          </a:xfrm>
          <a:custGeom>
            <a:avLst/>
            <a:gdLst>
              <a:gd name="connsiteX0" fmla="*/ 847682 w 1965325"/>
              <a:gd name="connsiteY0" fmla="*/ 1619506 h 2006600"/>
              <a:gd name="connsiteX1" fmla="*/ 1117644 w 1965325"/>
              <a:gd name="connsiteY1" fmla="*/ 1619506 h 2006600"/>
              <a:gd name="connsiteX2" fmla="*/ 1176083 w 1965325"/>
              <a:gd name="connsiteY2" fmla="*/ 1678253 h 2006600"/>
              <a:gd name="connsiteX3" fmla="*/ 1176083 w 1965325"/>
              <a:gd name="connsiteY3" fmla="*/ 1948171 h 2006600"/>
              <a:gd name="connsiteX4" fmla="*/ 1117644 w 1965325"/>
              <a:gd name="connsiteY4" fmla="*/ 2006600 h 2006600"/>
              <a:gd name="connsiteX5" fmla="*/ 1113425 w 1965325"/>
              <a:gd name="connsiteY5" fmla="*/ 2006600 h 2006600"/>
              <a:gd name="connsiteX6" fmla="*/ 1103407 w 1965325"/>
              <a:gd name="connsiteY6" fmla="*/ 2006600 h 2006600"/>
              <a:gd name="connsiteX7" fmla="*/ 1083898 w 1965325"/>
              <a:gd name="connsiteY7" fmla="*/ 2006600 h 2006600"/>
              <a:gd name="connsiteX8" fmla="*/ 1051735 w 1965325"/>
              <a:gd name="connsiteY8" fmla="*/ 2006600 h 2006600"/>
              <a:gd name="connsiteX9" fmla="*/ 1003753 w 1965325"/>
              <a:gd name="connsiteY9" fmla="*/ 2006600 h 2006600"/>
              <a:gd name="connsiteX10" fmla="*/ 936790 w 1965325"/>
              <a:gd name="connsiteY10" fmla="*/ 2006600 h 2006600"/>
              <a:gd name="connsiteX11" fmla="*/ 847682 w 1965325"/>
              <a:gd name="connsiteY11" fmla="*/ 2006600 h 2006600"/>
              <a:gd name="connsiteX12" fmla="*/ 789243 w 1965325"/>
              <a:gd name="connsiteY12" fmla="*/ 1948171 h 2006600"/>
              <a:gd name="connsiteX13" fmla="*/ 789243 w 1965325"/>
              <a:gd name="connsiteY13" fmla="*/ 1678253 h 2006600"/>
              <a:gd name="connsiteX14" fmla="*/ 847682 w 1965325"/>
              <a:gd name="connsiteY14" fmla="*/ 1619506 h 2006600"/>
              <a:gd name="connsiteX15" fmla="*/ 58439 w 1965325"/>
              <a:gd name="connsiteY15" fmla="*/ 1619189 h 2006600"/>
              <a:gd name="connsiteX16" fmla="*/ 328401 w 1965325"/>
              <a:gd name="connsiteY16" fmla="*/ 1619189 h 2006600"/>
              <a:gd name="connsiteX17" fmla="*/ 387158 w 1965325"/>
              <a:gd name="connsiteY17" fmla="*/ 1677618 h 2006600"/>
              <a:gd name="connsiteX18" fmla="*/ 387158 w 1965325"/>
              <a:gd name="connsiteY18" fmla="*/ 1947536 h 2006600"/>
              <a:gd name="connsiteX19" fmla="*/ 328401 w 1965325"/>
              <a:gd name="connsiteY19" fmla="*/ 2006283 h 2006600"/>
              <a:gd name="connsiteX20" fmla="*/ 58439 w 1965325"/>
              <a:gd name="connsiteY20" fmla="*/ 2006283 h 2006600"/>
              <a:gd name="connsiteX21" fmla="*/ 0 w 1965325"/>
              <a:gd name="connsiteY21" fmla="*/ 1947536 h 2006600"/>
              <a:gd name="connsiteX22" fmla="*/ 0 w 1965325"/>
              <a:gd name="connsiteY22" fmla="*/ 1943318 h 2006600"/>
              <a:gd name="connsiteX23" fmla="*/ 0 w 1965325"/>
              <a:gd name="connsiteY23" fmla="*/ 1933302 h 2006600"/>
              <a:gd name="connsiteX24" fmla="*/ 0 w 1965325"/>
              <a:gd name="connsiteY24" fmla="*/ 1913796 h 2006600"/>
              <a:gd name="connsiteX25" fmla="*/ 0 w 1965325"/>
              <a:gd name="connsiteY25" fmla="*/ 1881638 h 2006600"/>
              <a:gd name="connsiteX26" fmla="*/ 0 w 1965325"/>
              <a:gd name="connsiteY26" fmla="*/ 1833664 h 2006600"/>
              <a:gd name="connsiteX27" fmla="*/ 0 w 1965325"/>
              <a:gd name="connsiteY27" fmla="*/ 1766712 h 2006600"/>
              <a:gd name="connsiteX28" fmla="*/ 0 w 1965325"/>
              <a:gd name="connsiteY28" fmla="*/ 1677618 h 2006600"/>
              <a:gd name="connsiteX29" fmla="*/ 58439 w 1965325"/>
              <a:gd name="connsiteY29" fmla="*/ 1619189 h 2006600"/>
              <a:gd name="connsiteX30" fmla="*/ 847682 w 1965325"/>
              <a:gd name="connsiteY30" fmla="*/ 975515 h 2006600"/>
              <a:gd name="connsiteX31" fmla="*/ 1117644 w 1965325"/>
              <a:gd name="connsiteY31" fmla="*/ 975515 h 2006600"/>
              <a:gd name="connsiteX32" fmla="*/ 1176083 w 1965325"/>
              <a:gd name="connsiteY32" fmla="*/ 1034261 h 2006600"/>
              <a:gd name="connsiteX33" fmla="*/ 1176083 w 1965325"/>
              <a:gd name="connsiteY33" fmla="*/ 1304179 h 2006600"/>
              <a:gd name="connsiteX34" fmla="*/ 1117644 w 1965325"/>
              <a:gd name="connsiteY34" fmla="*/ 1362608 h 2006600"/>
              <a:gd name="connsiteX35" fmla="*/ 847682 w 1965325"/>
              <a:gd name="connsiteY35" fmla="*/ 1362608 h 2006600"/>
              <a:gd name="connsiteX36" fmla="*/ 789243 w 1965325"/>
              <a:gd name="connsiteY36" fmla="*/ 1304179 h 2006600"/>
              <a:gd name="connsiteX37" fmla="*/ 789243 w 1965325"/>
              <a:gd name="connsiteY37" fmla="*/ 1034261 h 2006600"/>
              <a:gd name="connsiteX38" fmla="*/ 847682 w 1965325"/>
              <a:gd name="connsiteY38" fmla="*/ 975515 h 2006600"/>
              <a:gd name="connsiteX39" fmla="*/ 1636924 w 1965325"/>
              <a:gd name="connsiteY39" fmla="*/ 975197 h 2006600"/>
              <a:gd name="connsiteX40" fmla="*/ 1906886 w 1965325"/>
              <a:gd name="connsiteY40" fmla="*/ 975197 h 2006600"/>
              <a:gd name="connsiteX41" fmla="*/ 1965325 w 1965325"/>
              <a:gd name="connsiteY41" fmla="*/ 1033626 h 2006600"/>
              <a:gd name="connsiteX42" fmla="*/ 1965325 w 1965325"/>
              <a:gd name="connsiteY42" fmla="*/ 1037844 h 2006600"/>
              <a:gd name="connsiteX43" fmla="*/ 1965325 w 1965325"/>
              <a:gd name="connsiteY43" fmla="*/ 1047860 h 2006600"/>
              <a:gd name="connsiteX44" fmla="*/ 1965325 w 1965325"/>
              <a:gd name="connsiteY44" fmla="*/ 1067366 h 2006600"/>
              <a:gd name="connsiteX45" fmla="*/ 1965325 w 1965325"/>
              <a:gd name="connsiteY45" fmla="*/ 1099524 h 2006600"/>
              <a:gd name="connsiteX46" fmla="*/ 1965325 w 1965325"/>
              <a:gd name="connsiteY46" fmla="*/ 1147498 h 2006600"/>
              <a:gd name="connsiteX47" fmla="*/ 1965325 w 1965325"/>
              <a:gd name="connsiteY47" fmla="*/ 1214450 h 2006600"/>
              <a:gd name="connsiteX48" fmla="*/ 1965325 w 1965325"/>
              <a:gd name="connsiteY48" fmla="*/ 1303544 h 2006600"/>
              <a:gd name="connsiteX49" fmla="*/ 1906886 w 1965325"/>
              <a:gd name="connsiteY49" fmla="*/ 1362291 h 2006600"/>
              <a:gd name="connsiteX50" fmla="*/ 1636924 w 1965325"/>
              <a:gd name="connsiteY50" fmla="*/ 1362291 h 2006600"/>
              <a:gd name="connsiteX51" fmla="*/ 1578168 w 1965325"/>
              <a:gd name="connsiteY51" fmla="*/ 1303544 h 2006600"/>
              <a:gd name="connsiteX52" fmla="*/ 1578168 w 1965325"/>
              <a:gd name="connsiteY52" fmla="*/ 1033626 h 2006600"/>
              <a:gd name="connsiteX53" fmla="*/ 1636924 w 1965325"/>
              <a:gd name="connsiteY53" fmla="*/ 975197 h 2006600"/>
              <a:gd name="connsiteX54" fmla="*/ 58439 w 1965325"/>
              <a:gd name="connsiteY54" fmla="*/ 975197 h 2006600"/>
              <a:gd name="connsiteX55" fmla="*/ 328401 w 1965325"/>
              <a:gd name="connsiteY55" fmla="*/ 975197 h 2006600"/>
              <a:gd name="connsiteX56" fmla="*/ 387158 w 1965325"/>
              <a:gd name="connsiteY56" fmla="*/ 1033626 h 2006600"/>
              <a:gd name="connsiteX57" fmla="*/ 387158 w 1965325"/>
              <a:gd name="connsiteY57" fmla="*/ 1303544 h 2006600"/>
              <a:gd name="connsiteX58" fmla="*/ 328401 w 1965325"/>
              <a:gd name="connsiteY58" fmla="*/ 1362291 h 2006600"/>
              <a:gd name="connsiteX59" fmla="*/ 58439 w 1965325"/>
              <a:gd name="connsiteY59" fmla="*/ 1362291 h 2006600"/>
              <a:gd name="connsiteX60" fmla="*/ 0 w 1965325"/>
              <a:gd name="connsiteY60" fmla="*/ 1303544 h 2006600"/>
              <a:gd name="connsiteX61" fmla="*/ 0 w 1965325"/>
              <a:gd name="connsiteY61" fmla="*/ 1299326 h 2006600"/>
              <a:gd name="connsiteX62" fmla="*/ 0 w 1965325"/>
              <a:gd name="connsiteY62" fmla="*/ 1289310 h 2006600"/>
              <a:gd name="connsiteX63" fmla="*/ 0 w 1965325"/>
              <a:gd name="connsiteY63" fmla="*/ 1269804 h 2006600"/>
              <a:gd name="connsiteX64" fmla="*/ 0 w 1965325"/>
              <a:gd name="connsiteY64" fmla="*/ 1237646 h 2006600"/>
              <a:gd name="connsiteX65" fmla="*/ 0 w 1965325"/>
              <a:gd name="connsiteY65" fmla="*/ 1189672 h 2006600"/>
              <a:gd name="connsiteX66" fmla="*/ 0 w 1965325"/>
              <a:gd name="connsiteY66" fmla="*/ 1122720 h 2006600"/>
              <a:gd name="connsiteX67" fmla="*/ 0 w 1965325"/>
              <a:gd name="connsiteY67" fmla="*/ 1033626 h 2006600"/>
              <a:gd name="connsiteX68" fmla="*/ 58439 w 1965325"/>
              <a:gd name="connsiteY68" fmla="*/ 975197 h 2006600"/>
              <a:gd name="connsiteX69" fmla="*/ 1805889 w 1965325"/>
              <a:gd name="connsiteY69" fmla="*/ 0 h 2006600"/>
              <a:gd name="connsiteX70" fmla="*/ 1893865 w 1965325"/>
              <a:gd name="connsiteY70" fmla="*/ 87961 h 2006600"/>
              <a:gd name="connsiteX71" fmla="*/ 1893865 w 1965325"/>
              <a:gd name="connsiteY71" fmla="*/ 385189 h 2006600"/>
              <a:gd name="connsiteX72" fmla="*/ 1805889 w 1965325"/>
              <a:gd name="connsiteY72" fmla="*/ 473150 h 2006600"/>
              <a:gd name="connsiteX73" fmla="*/ 1717913 w 1965325"/>
              <a:gd name="connsiteY73" fmla="*/ 385189 h 2006600"/>
              <a:gd name="connsiteX74" fmla="*/ 1717913 w 1965325"/>
              <a:gd name="connsiteY74" fmla="*/ 87961 h 2006600"/>
              <a:gd name="connsiteX75" fmla="*/ 1805889 w 1965325"/>
              <a:gd name="connsiteY75" fmla="*/ 0 h 2006600"/>
              <a:gd name="connsiteX76" fmla="*/ 988697 w 1965325"/>
              <a:gd name="connsiteY76" fmla="*/ 0 h 2006600"/>
              <a:gd name="connsiteX77" fmla="*/ 1076673 w 1965325"/>
              <a:gd name="connsiteY77" fmla="*/ 87961 h 2006600"/>
              <a:gd name="connsiteX78" fmla="*/ 1076673 w 1965325"/>
              <a:gd name="connsiteY78" fmla="*/ 385189 h 2006600"/>
              <a:gd name="connsiteX79" fmla="*/ 988697 w 1965325"/>
              <a:gd name="connsiteY79" fmla="*/ 473150 h 2006600"/>
              <a:gd name="connsiteX80" fmla="*/ 901039 w 1965325"/>
              <a:gd name="connsiteY80" fmla="*/ 385189 h 2006600"/>
              <a:gd name="connsiteX81" fmla="*/ 901039 w 1965325"/>
              <a:gd name="connsiteY81" fmla="*/ 87961 h 2006600"/>
              <a:gd name="connsiteX82" fmla="*/ 988697 w 1965325"/>
              <a:gd name="connsiteY82" fmla="*/ 0 h 2006600"/>
              <a:gd name="connsiteX83" fmla="*/ 188974 w 1965325"/>
              <a:gd name="connsiteY83" fmla="*/ 0 h 2006600"/>
              <a:gd name="connsiteX84" fmla="*/ 276950 w 1965325"/>
              <a:gd name="connsiteY84" fmla="*/ 87961 h 2006600"/>
              <a:gd name="connsiteX85" fmla="*/ 276950 w 1965325"/>
              <a:gd name="connsiteY85" fmla="*/ 385189 h 2006600"/>
              <a:gd name="connsiteX86" fmla="*/ 188974 w 1965325"/>
              <a:gd name="connsiteY86" fmla="*/ 473150 h 2006600"/>
              <a:gd name="connsiteX87" fmla="*/ 100998 w 1965325"/>
              <a:gd name="connsiteY87" fmla="*/ 385189 h 2006600"/>
              <a:gd name="connsiteX88" fmla="*/ 100998 w 1965325"/>
              <a:gd name="connsiteY88" fmla="*/ 87961 h 2006600"/>
              <a:gd name="connsiteX89" fmla="*/ 188974 w 1965325"/>
              <a:gd name="connsiteY89"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965325" h="2006600">
                <a:moveTo>
                  <a:pt x="847682" y="1619506"/>
                </a:moveTo>
                <a:cubicBezTo>
                  <a:pt x="847682" y="1619506"/>
                  <a:pt x="847682" y="1619506"/>
                  <a:pt x="1117644" y="1619506"/>
                </a:cubicBezTo>
                <a:cubicBezTo>
                  <a:pt x="1150039" y="1619506"/>
                  <a:pt x="1176083" y="1645863"/>
                  <a:pt x="1176083" y="1678253"/>
                </a:cubicBezTo>
                <a:cubicBezTo>
                  <a:pt x="1176083" y="1678253"/>
                  <a:pt x="1176083" y="1678253"/>
                  <a:pt x="1176083" y="1948171"/>
                </a:cubicBezTo>
                <a:cubicBezTo>
                  <a:pt x="1176083" y="1980561"/>
                  <a:pt x="1150039" y="2006600"/>
                  <a:pt x="1117644" y="2006600"/>
                </a:cubicBezTo>
                <a:lnTo>
                  <a:pt x="1113425" y="2006600"/>
                </a:lnTo>
                <a:lnTo>
                  <a:pt x="1103407" y="2006600"/>
                </a:lnTo>
                <a:lnTo>
                  <a:pt x="1083898" y="2006600"/>
                </a:lnTo>
                <a:lnTo>
                  <a:pt x="1051735" y="2006600"/>
                </a:lnTo>
                <a:lnTo>
                  <a:pt x="1003753" y="2006600"/>
                </a:lnTo>
                <a:lnTo>
                  <a:pt x="936790" y="2006600"/>
                </a:lnTo>
                <a:lnTo>
                  <a:pt x="847682" y="2006600"/>
                </a:lnTo>
                <a:cubicBezTo>
                  <a:pt x="815286" y="2006600"/>
                  <a:pt x="789243" y="1980561"/>
                  <a:pt x="789243" y="1948171"/>
                </a:cubicBezTo>
                <a:cubicBezTo>
                  <a:pt x="789243" y="1948171"/>
                  <a:pt x="789243" y="1948171"/>
                  <a:pt x="789243" y="1678253"/>
                </a:cubicBezTo>
                <a:cubicBezTo>
                  <a:pt x="789243" y="1645863"/>
                  <a:pt x="815286" y="1619506"/>
                  <a:pt x="847682" y="1619506"/>
                </a:cubicBezTo>
                <a:close/>
                <a:moveTo>
                  <a:pt x="58439" y="1619189"/>
                </a:moveTo>
                <a:cubicBezTo>
                  <a:pt x="58439" y="1619189"/>
                  <a:pt x="58439" y="1619189"/>
                  <a:pt x="328401" y="1619189"/>
                </a:cubicBezTo>
                <a:cubicBezTo>
                  <a:pt x="360797" y="1619189"/>
                  <a:pt x="387158" y="1645228"/>
                  <a:pt x="387158" y="1677618"/>
                </a:cubicBezTo>
                <a:cubicBezTo>
                  <a:pt x="387158" y="1677618"/>
                  <a:pt x="387158" y="1677618"/>
                  <a:pt x="387158" y="1947536"/>
                </a:cubicBezTo>
                <a:cubicBezTo>
                  <a:pt x="387158" y="1979926"/>
                  <a:pt x="360797" y="2006283"/>
                  <a:pt x="328401" y="2006283"/>
                </a:cubicBezTo>
                <a:cubicBezTo>
                  <a:pt x="328401" y="2006283"/>
                  <a:pt x="328401" y="2006283"/>
                  <a:pt x="58439" y="2006283"/>
                </a:cubicBezTo>
                <a:cubicBezTo>
                  <a:pt x="26043" y="2006283"/>
                  <a:pt x="0" y="1979926"/>
                  <a:pt x="0" y="1947536"/>
                </a:cubicBezTo>
                <a:lnTo>
                  <a:pt x="0" y="1943318"/>
                </a:lnTo>
                <a:lnTo>
                  <a:pt x="0" y="1933302"/>
                </a:lnTo>
                <a:lnTo>
                  <a:pt x="0" y="1913796"/>
                </a:lnTo>
                <a:lnTo>
                  <a:pt x="0" y="1881638"/>
                </a:lnTo>
                <a:lnTo>
                  <a:pt x="0" y="1833664"/>
                </a:lnTo>
                <a:lnTo>
                  <a:pt x="0" y="1766712"/>
                </a:lnTo>
                <a:lnTo>
                  <a:pt x="0" y="1677618"/>
                </a:lnTo>
                <a:cubicBezTo>
                  <a:pt x="0" y="1645228"/>
                  <a:pt x="26043" y="1619189"/>
                  <a:pt x="58439" y="1619189"/>
                </a:cubicBezTo>
                <a:close/>
                <a:moveTo>
                  <a:pt x="847682" y="975515"/>
                </a:moveTo>
                <a:cubicBezTo>
                  <a:pt x="847682" y="975515"/>
                  <a:pt x="847682" y="975515"/>
                  <a:pt x="1117644" y="975515"/>
                </a:cubicBezTo>
                <a:cubicBezTo>
                  <a:pt x="1150039" y="975515"/>
                  <a:pt x="1176083" y="1001871"/>
                  <a:pt x="1176083" y="1034261"/>
                </a:cubicBezTo>
                <a:cubicBezTo>
                  <a:pt x="1176083" y="1034261"/>
                  <a:pt x="1176083" y="1034261"/>
                  <a:pt x="1176083" y="1304179"/>
                </a:cubicBezTo>
                <a:cubicBezTo>
                  <a:pt x="1176083" y="1336569"/>
                  <a:pt x="1150039" y="1362608"/>
                  <a:pt x="1117644" y="1362608"/>
                </a:cubicBezTo>
                <a:cubicBezTo>
                  <a:pt x="1117644" y="1362608"/>
                  <a:pt x="1117644" y="1362608"/>
                  <a:pt x="847682" y="1362608"/>
                </a:cubicBezTo>
                <a:cubicBezTo>
                  <a:pt x="815286" y="1362608"/>
                  <a:pt x="789243" y="1336569"/>
                  <a:pt x="789243" y="1304179"/>
                </a:cubicBezTo>
                <a:cubicBezTo>
                  <a:pt x="789243" y="1304179"/>
                  <a:pt x="789243" y="1304179"/>
                  <a:pt x="789243" y="1034261"/>
                </a:cubicBezTo>
                <a:cubicBezTo>
                  <a:pt x="789243" y="1001871"/>
                  <a:pt x="815286" y="975515"/>
                  <a:pt x="847682" y="975515"/>
                </a:cubicBezTo>
                <a:close/>
                <a:moveTo>
                  <a:pt x="1636924" y="975197"/>
                </a:moveTo>
                <a:cubicBezTo>
                  <a:pt x="1636924" y="975197"/>
                  <a:pt x="1636924" y="975197"/>
                  <a:pt x="1906886" y="975197"/>
                </a:cubicBezTo>
                <a:cubicBezTo>
                  <a:pt x="1939282" y="975197"/>
                  <a:pt x="1965325" y="1001236"/>
                  <a:pt x="1965325" y="1033626"/>
                </a:cubicBezTo>
                <a:lnTo>
                  <a:pt x="1965325" y="1037844"/>
                </a:lnTo>
                <a:lnTo>
                  <a:pt x="1965325" y="1047860"/>
                </a:lnTo>
                <a:lnTo>
                  <a:pt x="1965325" y="1067366"/>
                </a:lnTo>
                <a:lnTo>
                  <a:pt x="1965325" y="1099524"/>
                </a:lnTo>
                <a:lnTo>
                  <a:pt x="1965325" y="1147498"/>
                </a:lnTo>
                <a:lnTo>
                  <a:pt x="1965325" y="1214450"/>
                </a:lnTo>
                <a:lnTo>
                  <a:pt x="1965325" y="1303544"/>
                </a:lnTo>
                <a:cubicBezTo>
                  <a:pt x="1965325" y="1335934"/>
                  <a:pt x="1939282" y="1362291"/>
                  <a:pt x="1906886" y="1362291"/>
                </a:cubicBezTo>
                <a:cubicBezTo>
                  <a:pt x="1906886" y="1362291"/>
                  <a:pt x="1906886" y="1362291"/>
                  <a:pt x="1636924" y="1362291"/>
                </a:cubicBezTo>
                <a:cubicBezTo>
                  <a:pt x="1604529" y="1362291"/>
                  <a:pt x="1578168" y="1335934"/>
                  <a:pt x="1578168" y="1303544"/>
                </a:cubicBezTo>
                <a:cubicBezTo>
                  <a:pt x="1578168" y="1303544"/>
                  <a:pt x="1578168" y="1303544"/>
                  <a:pt x="1578168" y="1033626"/>
                </a:cubicBezTo>
                <a:cubicBezTo>
                  <a:pt x="1578168" y="1001236"/>
                  <a:pt x="1604529" y="975197"/>
                  <a:pt x="1636924" y="975197"/>
                </a:cubicBezTo>
                <a:close/>
                <a:moveTo>
                  <a:pt x="58439" y="975197"/>
                </a:moveTo>
                <a:cubicBezTo>
                  <a:pt x="58439" y="975197"/>
                  <a:pt x="58439" y="975197"/>
                  <a:pt x="328401" y="975197"/>
                </a:cubicBezTo>
                <a:cubicBezTo>
                  <a:pt x="360797" y="975197"/>
                  <a:pt x="387158" y="1001236"/>
                  <a:pt x="387158" y="1033626"/>
                </a:cubicBezTo>
                <a:cubicBezTo>
                  <a:pt x="387158" y="1033626"/>
                  <a:pt x="387158" y="1033626"/>
                  <a:pt x="387158" y="1303544"/>
                </a:cubicBezTo>
                <a:cubicBezTo>
                  <a:pt x="387158" y="1335934"/>
                  <a:pt x="360797" y="1362291"/>
                  <a:pt x="328401" y="1362291"/>
                </a:cubicBezTo>
                <a:cubicBezTo>
                  <a:pt x="328401" y="1362291"/>
                  <a:pt x="328401" y="1362291"/>
                  <a:pt x="58439" y="1362291"/>
                </a:cubicBezTo>
                <a:cubicBezTo>
                  <a:pt x="26043" y="1362291"/>
                  <a:pt x="0" y="1335934"/>
                  <a:pt x="0" y="1303544"/>
                </a:cubicBezTo>
                <a:lnTo>
                  <a:pt x="0" y="1299326"/>
                </a:lnTo>
                <a:lnTo>
                  <a:pt x="0" y="1289310"/>
                </a:lnTo>
                <a:lnTo>
                  <a:pt x="0" y="1269804"/>
                </a:lnTo>
                <a:lnTo>
                  <a:pt x="0" y="1237646"/>
                </a:lnTo>
                <a:lnTo>
                  <a:pt x="0" y="1189672"/>
                </a:lnTo>
                <a:lnTo>
                  <a:pt x="0" y="1122720"/>
                </a:lnTo>
                <a:lnTo>
                  <a:pt x="0" y="1033626"/>
                </a:lnTo>
                <a:cubicBezTo>
                  <a:pt x="0" y="1001236"/>
                  <a:pt x="26043" y="975197"/>
                  <a:pt x="58439" y="975197"/>
                </a:cubicBezTo>
                <a:close/>
                <a:moveTo>
                  <a:pt x="1805889" y="0"/>
                </a:moveTo>
                <a:cubicBezTo>
                  <a:pt x="1854482" y="0"/>
                  <a:pt x="1893865" y="39376"/>
                  <a:pt x="1893865" y="87961"/>
                </a:cubicBezTo>
                <a:cubicBezTo>
                  <a:pt x="1893865" y="87961"/>
                  <a:pt x="1893865" y="87961"/>
                  <a:pt x="1893865" y="385189"/>
                </a:cubicBezTo>
                <a:cubicBezTo>
                  <a:pt x="1893865" y="433774"/>
                  <a:pt x="1854482" y="473150"/>
                  <a:pt x="1805889" y="473150"/>
                </a:cubicBezTo>
                <a:cubicBezTo>
                  <a:pt x="1757295" y="473150"/>
                  <a:pt x="1717913" y="433774"/>
                  <a:pt x="1717913" y="385189"/>
                </a:cubicBezTo>
                <a:cubicBezTo>
                  <a:pt x="1717913" y="385189"/>
                  <a:pt x="1717913" y="385189"/>
                  <a:pt x="1717913" y="87961"/>
                </a:cubicBezTo>
                <a:cubicBezTo>
                  <a:pt x="1717913" y="39376"/>
                  <a:pt x="1757295" y="0"/>
                  <a:pt x="1805889" y="0"/>
                </a:cubicBezTo>
                <a:close/>
                <a:moveTo>
                  <a:pt x="988697" y="0"/>
                </a:moveTo>
                <a:cubicBezTo>
                  <a:pt x="1037290" y="0"/>
                  <a:pt x="1076673" y="39376"/>
                  <a:pt x="1076673" y="87961"/>
                </a:cubicBezTo>
                <a:cubicBezTo>
                  <a:pt x="1076673" y="87961"/>
                  <a:pt x="1076673" y="87961"/>
                  <a:pt x="1076673" y="385189"/>
                </a:cubicBezTo>
                <a:cubicBezTo>
                  <a:pt x="1076673" y="433774"/>
                  <a:pt x="1037290" y="473150"/>
                  <a:pt x="988697" y="473150"/>
                </a:cubicBezTo>
                <a:cubicBezTo>
                  <a:pt x="940422" y="473150"/>
                  <a:pt x="901039" y="433774"/>
                  <a:pt x="901039" y="385189"/>
                </a:cubicBezTo>
                <a:cubicBezTo>
                  <a:pt x="901039" y="385189"/>
                  <a:pt x="901039" y="385189"/>
                  <a:pt x="901039" y="87961"/>
                </a:cubicBezTo>
                <a:cubicBezTo>
                  <a:pt x="901039" y="39376"/>
                  <a:pt x="940422" y="0"/>
                  <a:pt x="988697" y="0"/>
                </a:cubicBezTo>
                <a:close/>
                <a:moveTo>
                  <a:pt x="188974" y="0"/>
                </a:moveTo>
                <a:cubicBezTo>
                  <a:pt x="237567" y="0"/>
                  <a:pt x="276950" y="39376"/>
                  <a:pt x="276950" y="87961"/>
                </a:cubicBezTo>
                <a:cubicBezTo>
                  <a:pt x="276950" y="385189"/>
                  <a:pt x="276950" y="385189"/>
                  <a:pt x="276950" y="385189"/>
                </a:cubicBezTo>
                <a:cubicBezTo>
                  <a:pt x="276950" y="433774"/>
                  <a:pt x="237567" y="473150"/>
                  <a:pt x="188974" y="473150"/>
                </a:cubicBezTo>
                <a:cubicBezTo>
                  <a:pt x="140380" y="473150"/>
                  <a:pt x="100998" y="433774"/>
                  <a:pt x="100998" y="385189"/>
                </a:cubicBezTo>
                <a:cubicBezTo>
                  <a:pt x="100998" y="87961"/>
                  <a:pt x="100998" y="87961"/>
                  <a:pt x="100998" y="87961"/>
                </a:cubicBezTo>
                <a:cubicBezTo>
                  <a:pt x="100998" y="39376"/>
                  <a:pt x="140380" y="0"/>
                  <a:pt x="188974" y="0"/>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cxnSp>
        <p:nvCxnSpPr>
          <p:cNvPr id="12" name="Straight Connector 4">
            <a:extLst>
              <a:ext uri="{FF2B5EF4-FFF2-40B4-BE49-F238E27FC236}">
                <a16:creationId xmlns:a16="http://schemas.microsoft.com/office/drawing/2014/main" id="{A567A50D-96D8-A8DD-BF4F-CF8898148C80}"/>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2" name="***Title 5 (JU-Free)"/>
          <p:cNvSpPr>
            <a:spLocks noGrp="1"/>
          </p:cNvSpPr>
          <p:nvPr userDrawn="1">
            <p:ph type="title" hasCustomPrompt="1"/>
          </p:nvPr>
        </p:nvSpPr>
        <p:spPr bwMode="gray">
          <a:xfrm>
            <a:off x="6633420" y="1028700"/>
            <a:ext cx="4851400" cy="684000"/>
          </a:xfrm>
        </p:spPr>
        <p:txBody>
          <a:bodyPr/>
          <a:lstStyle>
            <a:lvl1pPr>
              <a:defRPr>
                <a:solidFill>
                  <a:schemeClr val="tx1"/>
                </a:solidFill>
              </a:defRPr>
            </a:lvl1pPr>
          </a:lstStyle>
          <a:p>
            <a:r>
              <a:rPr lang="nl-NL" dirty="0"/>
              <a:t>[Inhoudsopgave]</a:t>
            </a:r>
          </a:p>
        </p:txBody>
      </p:sp>
      <p:sp>
        <p:nvSpPr>
          <p:cNvPr id="6" name="Frame 6 (JU-Free) [PHJU]">
            <a:extLst>
              <a:ext uri="{FF2B5EF4-FFF2-40B4-BE49-F238E27FC236}">
                <a16:creationId xmlns:a16="http://schemas.microsoft.com/office/drawing/2014/main" id="{7FC3A6B8-1888-F838-AA93-77A5E69E4ACE}"/>
              </a:ext>
            </a:extLst>
          </p:cNvPr>
          <p:cNvSpPr>
            <a:spLocks noGrp="1" noChangeAspect="1"/>
          </p:cNvSpPr>
          <p:nvPr userDrawn="1">
            <p:ph type="body" sz="quarter" idx="21" hasCustomPrompt="1"/>
          </p:nvPr>
        </p:nvSpPr>
        <p:spPr bwMode="gray">
          <a:xfrm>
            <a:off x="6634797" y="1902219"/>
            <a:ext cx="4851400" cy="4203700"/>
          </a:xfrm>
        </p:spPr>
        <p:txBody>
          <a:bodyPr/>
          <a:lstStyle>
            <a:lvl1pPr marL="0" indent="0">
              <a:spcBef>
                <a:spcPts val="2600"/>
              </a:spcBef>
              <a:buNone/>
              <a:defRPr b="1">
                <a:solidFill>
                  <a:schemeClr val="tx2"/>
                </a:solidFill>
              </a:defRPr>
            </a:lvl1pPr>
            <a:lvl2pPr marL="486000" indent="0">
              <a:buNone/>
              <a:defRPr sz="1400">
                <a:solidFill>
                  <a:schemeClr val="tx2"/>
                </a:solidFill>
              </a:defRPr>
            </a:lvl2pPr>
            <a:lvl3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3pPr>
            <a:lvl4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4pPr>
            <a:lvl5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5pPr>
            <a:lvl6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6pPr>
            <a:lvl7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7pPr>
            <a:lvl8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8pPr>
            <a:lvl9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9pPr>
          </a:lstStyle>
          <a:p>
            <a:pPr lvl="0"/>
            <a:r>
              <a:rPr lang="nl-NL" dirty="0"/>
              <a:t>[Hoofdstuk op 1e niveau, sub item 2e niveau]</a:t>
            </a:r>
          </a:p>
        </p:txBody>
      </p:sp>
      <p:sp>
        <p:nvSpPr>
          <p:cNvPr id="7" name="Slide Number Placeholder 7 (JU-Free)">
            <a:extLst>
              <a:ext uri="{FF2B5EF4-FFF2-40B4-BE49-F238E27FC236}">
                <a16:creationId xmlns:a16="http://schemas.microsoft.com/office/drawing/2014/main" id="{886FFC18-C615-7219-185B-B79C83093494}"/>
              </a:ext>
            </a:extLst>
          </p:cNvPr>
          <p:cNvSpPr>
            <a:spLocks noGrp="1"/>
          </p:cNvSpPr>
          <p:nvPr userDrawn="1">
            <p:ph type="sldNum" sz="quarter" idx="20"/>
          </p:nvPr>
        </p:nvSpPr>
        <p:spPr bwMode="gray"/>
        <p:txBody>
          <a:bodyPr/>
          <a:lstStyle>
            <a:lvl1pPr algn="r">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26303666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Oker)]">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F6A573A-C229-8D64-6BFB-93F4612E7790}"/>
              </a:ext>
            </a:extLst>
          </p:cNvPr>
          <p:cNvSpPr>
            <a:spLocks/>
          </p:cNvSpPr>
          <p:nvPr userDrawn="1"/>
        </p:nvSpPr>
        <p:spPr bwMode="gray">
          <a:xfrm>
            <a:off x="6102000" y="0"/>
            <a:ext cx="6102000" cy="6333894"/>
          </a:xfrm>
          <a:prstGeom prst="rect">
            <a:avLst/>
          </a:prstGeom>
          <a:solidFill>
            <a:srgbClr val="F5F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2">
            <a:extLst>
              <a:ext uri="{FF2B5EF4-FFF2-40B4-BE49-F238E27FC236}">
                <a16:creationId xmlns:a16="http://schemas.microsoft.com/office/drawing/2014/main" id="{71F83ADB-721E-C52F-C886-9AA921836FE8}"/>
              </a:ext>
            </a:extLst>
          </p:cNvPr>
          <p:cNvSpPr>
            <a:spLocks/>
          </p:cNvSpPr>
          <p:nvPr userDrawn="1"/>
        </p:nvSpPr>
        <p:spPr bwMode="gray">
          <a:xfrm>
            <a:off x="0" y="0"/>
            <a:ext cx="6120000" cy="6333894"/>
          </a:xfrm>
          <a:prstGeom prst="rect">
            <a:avLst/>
          </a:prstGeom>
          <a:solidFill>
            <a:srgbClr val="BE8C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3">
            <a:extLst>
              <a:ext uri="{FF2B5EF4-FFF2-40B4-BE49-F238E27FC236}">
                <a16:creationId xmlns:a16="http://schemas.microsoft.com/office/drawing/2014/main" id="{A567A50D-96D8-A8DD-BF4F-CF8898148C80}"/>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2" name="***Title 4 (JU-Free)"/>
          <p:cNvSpPr>
            <a:spLocks noGrp="1"/>
          </p:cNvSpPr>
          <p:nvPr>
            <p:ph type="title" hasCustomPrompt="1"/>
          </p:nvPr>
        </p:nvSpPr>
        <p:spPr bwMode="gray">
          <a:xfrm>
            <a:off x="6634800" y="1028700"/>
            <a:ext cx="4851400" cy="684000"/>
          </a:xfrm>
        </p:spPr>
        <p:txBody>
          <a:bodyPr/>
          <a:lstStyle>
            <a:lvl1pPr>
              <a:defRPr>
                <a:solidFill>
                  <a:schemeClr val="tx1"/>
                </a:solidFill>
              </a:defRPr>
            </a:lvl1pPr>
          </a:lstStyle>
          <a:p>
            <a:r>
              <a:rPr lang="nl-NL" dirty="0"/>
              <a:t>[Inhoudsopgave]</a:t>
            </a:r>
          </a:p>
        </p:txBody>
      </p:sp>
      <p:sp>
        <p:nvSpPr>
          <p:cNvPr id="6" name="Frame 5 (JU-Free) [PHJU]">
            <a:extLst>
              <a:ext uri="{FF2B5EF4-FFF2-40B4-BE49-F238E27FC236}">
                <a16:creationId xmlns:a16="http://schemas.microsoft.com/office/drawing/2014/main" id="{7FC3A6B8-1888-F838-AA93-77A5E69E4ACE}"/>
              </a:ext>
            </a:extLst>
          </p:cNvPr>
          <p:cNvSpPr>
            <a:spLocks noGrp="1" noChangeAspect="1"/>
          </p:cNvSpPr>
          <p:nvPr>
            <p:ph type="body" sz="quarter" idx="21" hasCustomPrompt="1"/>
          </p:nvPr>
        </p:nvSpPr>
        <p:spPr bwMode="gray">
          <a:xfrm>
            <a:off x="6634797" y="1902219"/>
            <a:ext cx="4851400" cy="4203700"/>
          </a:xfrm>
        </p:spPr>
        <p:txBody>
          <a:bodyPr/>
          <a:lstStyle>
            <a:lvl1pPr marL="0" indent="0">
              <a:spcBef>
                <a:spcPts val="2600"/>
              </a:spcBef>
              <a:buNone/>
              <a:defRPr b="1">
                <a:solidFill>
                  <a:schemeClr val="tx2"/>
                </a:solidFill>
              </a:defRPr>
            </a:lvl1pPr>
            <a:lvl2pPr marL="486000" indent="0">
              <a:buNone/>
              <a:defRPr sz="1400">
                <a:solidFill>
                  <a:schemeClr val="tx2"/>
                </a:solidFill>
              </a:defRPr>
            </a:lvl2pPr>
            <a:lvl3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3pPr>
            <a:lvl4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4pPr>
            <a:lvl5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5pPr>
            <a:lvl6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6pPr>
            <a:lvl7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7pPr>
            <a:lvl8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8pPr>
            <a:lvl9pPr marL="486000" marR="0" indent="0" algn="l" fontAlgn="auto">
              <a:lnSpc>
                <a:spcPct val="136000"/>
              </a:lnSpc>
              <a:spcBef>
                <a:spcPts val="0"/>
              </a:spcBef>
              <a:spcAft>
                <a:spcPts val="0"/>
              </a:spcAft>
              <a:buFontTx/>
              <a:buNone/>
              <a:defRPr kumimoji="0" sz="1400" b="0" i="0" u="none" baseline="0">
                <a:solidFill>
                  <a:schemeClr val="tx2"/>
                </a:solidFill>
                <a:latin typeface="Arial" panose="020B0604020202020204" pitchFamily="34" charset="0"/>
              </a:defRPr>
            </a:lvl9pPr>
          </a:lstStyle>
          <a:p>
            <a:pPr lvl="0"/>
            <a:r>
              <a:rPr lang="nl-NL" dirty="0"/>
              <a:t>[Hoofdstuk op 1e niveau, sub item 2e niveau]</a:t>
            </a:r>
          </a:p>
        </p:txBody>
      </p:sp>
      <p:sp>
        <p:nvSpPr>
          <p:cNvPr id="7" name="Slide Number Placeholder 6 (JU-Free)">
            <a:extLst>
              <a:ext uri="{FF2B5EF4-FFF2-40B4-BE49-F238E27FC236}">
                <a16:creationId xmlns:a16="http://schemas.microsoft.com/office/drawing/2014/main" id="{886FFC18-C615-7219-185B-B79C83093494}"/>
              </a:ext>
            </a:extLst>
          </p:cNvPr>
          <p:cNvSpPr>
            <a:spLocks noGrp="1"/>
          </p:cNvSpPr>
          <p:nvPr>
            <p:ph type="sldNum" sz="quarter" idx="20"/>
          </p:nvPr>
        </p:nvSpPr>
        <p:spPr bwMode="gray"/>
        <p:txBody>
          <a:bodyPr/>
          <a:lstStyle>
            <a:lvl1pPr algn="r">
              <a:defRPr/>
            </a:lvl1pPr>
          </a:lstStyle>
          <a:p>
            <a:fld id="{8F18802B-E4C7-4B2D-B37A-6B7CC3C134EA}" type="slidenum">
              <a:rPr lang="nl-NL" smtClean="0"/>
              <a:pPr/>
              <a:t>‹nr.›</a:t>
            </a:fld>
            <a:endParaRPr lang="nl-NL" dirty="0"/>
          </a:p>
        </p:txBody>
      </p:sp>
      <p:sp>
        <p:nvSpPr>
          <p:cNvPr id="13" name="Freeform 3 {PHJU}"/>
          <p:cNvSpPr>
            <a:spLocks noGrp="1"/>
          </p:cNvSpPr>
          <p:nvPr>
            <p:ph type="body" sz="quarter" idx="22" hasCustomPrompt="1"/>
          </p:nvPr>
        </p:nvSpPr>
        <p:spPr>
          <a:xfrm>
            <a:off x="1639888" y="2209801"/>
            <a:ext cx="2816225" cy="2159000"/>
          </a:xfrm>
          <a:custGeom>
            <a:avLst/>
            <a:gdLst>
              <a:gd name="connsiteX0" fmla="*/ 58738 w 2816225"/>
              <a:gd name="connsiteY0" fmla="*/ 0 h 2159000"/>
              <a:gd name="connsiteX1" fmla="*/ 64219 w 2816225"/>
              <a:gd name="connsiteY1" fmla="*/ 0 h 2159000"/>
              <a:gd name="connsiteX2" fmla="*/ 77239 w 2816225"/>
              <a:gd name="connsiteY2" fmla="*/ 0 h 2159000"/>
              <a:gd name="connsiteX3" fmla="*/ 102592 w 2816225"/>
              <a:gd name="connsiteY3" fmla="*/ 0 h 2159000"/>
              <a:gd name="connsiteX4" fmla="*/ 144391 w 2816225"/>
              <a:gd name="connsiteY4" fmla="*/ 0 h 2159000"/>
              <a:gd name="connsiteX5" fmla="*/ 206747 w 2816225"/>
              <a:gd name="connsiteY5" fmla="*/ 0 h 2159000"/>
              <a:gd name="connsiteX6" fmla="*/ 293771 w 2816225"/>
              <a:gd name="connsiteY6" fmla="*/ 0 h 2159000"/>
              <a:gd name="connsiteX7" fmla="*/ 409575 w 2816225"/>
              <a:gd name="connsiteY7" fmla="*/ 0 h 2159000"/>
              <a:gd name="connsiteX8" fmla="*/ 409575 w 2816225"/>
              <a:gd name="connsiteY8" fmla="*/ 143193 h 2159000"/>
              <a:gd name="connsiteX9" fmla="*/ 657860 w 2816225"/>
              <a:gd name="connsiteY9" fmla="*/ 343853 h 2159000"/>
              <a:gd name="connsiteX10" fmla="*/ 819785 w 2816225"/>
              <a:gd name="connsiteY10" fmla="*/ 137160 h 2159000"/>
              <a:gd name="connsiteX11" fmla="*/ 819785 w 2816225"/>
              <a:gd name="connsiteY11" fmla="*/ 0 h 2159000"/>
              <a:gd name="connsiteX12" fmla="*/ 825872 w 2816225"/>
              <a:gd name="connsiteY12" fmla="*/ 0 h 2159000"/>
              <a:gd name="connsiteX13" fmla="*/ 840329 w 2816225"/>
              <a:gd name="connsiteY13" fmla="*/ 0 h 2159000"/>
              <a:gd name="connsiteX14" fmla="*/ 868482 w 2816225"/>
              <a:gd name="connsiteY14" fmla="*/ 0 h 2159000"/>
              <a:gd name="connsiteX15" fmla="*/ 914896 w 2816225"/>
              <a:gd name="connsiteY15" fmla="*/ 0 h 2159000"/>
              <a:gd name="connsiteX16" fmla="*/ 984136 w 2816225"/>
              <a:gd name="connsiteY16" fmla="*/ 0 h 2159000"/>
              <a:gd name="connsiteX17" fmla="*/ 1080768 w 2816225"/>
              <a:gd name="connsiteY17" fmla="*/ 0 h 2159000"/>
              <a:gd name="connsiteX18" fmla="*/ 1209358 w 2816225"/>
              <a:gd name="connsiteY18" fmla="*/ 0 h 2159000"/>
              <a:gd name="connsiteX19" fmla="*/ 1209358 w 2816225"/>
              <a:gd name="connsiteY19" fmla="*/ 143193 h 2159000"/>
              <a:gd name="connsiteX20" fmla="*/ 1457325 w 2816225"/>
              <a:gd name="connsiteY20" fmla="*/ 343853 h 2159000"/>
              <a:gd name="connsiteX21" fmla="*/ 1619250 w 2816225"/>
              <a:gd name="connsiteY21" fmla="*/ 137160 h 2159000"/>
              <a:gd name="connsiteX22" fmla="*/ 1619250 w 2816225"/>
              <a:gd name="connsiteY22" fmla="*/ 0 h 2159000"/>
              <a:gd name="connsiteX23" fmla="*/ 1625605 w 2816225"/>
              <a:gd name="connsiteY23" fmla="*/ 0 h 2159000"/>
              <a:gd name="connsiteX24" fmla="*/ 1640698 w 2816225"/>
              <a:gd name="connsiteY24" fmla="*/ 0 h 2159000"/>
              <a:gd name="connsiteX25" fmla="*/ 1670090 w 2816225"/>
              <a:gd name="connsiteY25" fmla="*/ 0 h 2159000"/>
              <a:gd name="connsiteX26" fmla="*/ 1718546 w 2816225"/>
              <a:gd name="connsiteY26" fmla="*/ 0 h 2159000"/>
              <a:gd name="connsiteX27" fmla="*/ 1790834 w 2816225"/>
              <a:gd name="connsiteY27" fmla="*/ 0 h 2159000"/>
              <a:gd name="connsiteX28" fmla="*/ 1891719 w 2816225"/>
              <a:gd name="connsiteY28" fmla="*/ 0 h 2159000"/>
              <a:gd name="connsiteX29" fmla="*/ 2025968 w 2816225"/>
              <a:gd name="connsiteY29" fmla="*/ 0 h 2159000"/>
              <a:gd name="connsiteX30" fmla="*/ 2025968 w 2816225"/>
              <a:gd name="connsiteY30" fmla="*/ 143193 h 2159000"/>
              <a:gd name="connsiteX31" fmla="*/ 2274253 w 2816225"/>
              <a:gd name="connsiteY31" fmla="*/ 343853 h 2159000"/>
              <a:gd name="connsiteX32" fmla="*/ 2436178 w 2816225"/>
              <a:gd name="connsiteY32" fmla="*/ 137160 h 2159000"/>
              <a:gd name="connsiteX33" fmla="*/ 2436178 w 2816225"/>
              <a:gd name="connsiteY33" fmla="*/ 0 h 2159000"/>
              <a:gd name="connsiteX34" fmla="*/ 2441198 w 2816225"/>
              <a:gd name="connsiteY34" fmla="*/ 0 h 2159000"/>
              <a:gd name="connsiteX35" fmla="*/ 2453122 w 2816225"/>
              <a:gd name="connsiteY35" fmla="*/ 0 h 2159000"/>
              <a:gd name="connsiteX36" fmla="*/ 2476341 w 2816225"/>
              <a:gd name="connsiteY36" fmla="*/ 0 h 2159000"/>
              <a:gd name="connsiteX37" fmla="*/ 2514622 w 2816225"/>
              <a:gd name="connsiteY37" fmla="*/ 0 h 2159000"/>
              <a:gd name="connsiteX38" fmla="*/ 2571730 w 2816225"/>
              <a:gd name="connsiteY38" fmla="*/ 0 h 2159000"/>
              <a:gd name="connsiteX39" fmla="*/ 2651430 w 2816225"/>
              <a:gd name="connsiteY39" fmla="*/ 0 h 2159000"/>
              <a:gd name="connsiteX40" fmla="*/ 2757488 w 2816225"/>
              <a:gd name="connsiteY40" fmla="*/ 0 h 2159000"/>
              <a:gd name="connsiteX41" fmla="*/ 2816225 w 2816225"/>
              <a:gd name="connsiteY41" fmla="*/ 58420 h 2159000"/>
              <a:gd name="connsiteX42" fmla="*/ 2816225 w 2816225"/>
              <a:gd name="connsiteY42" fmla="*/ 62408 h 2159000"/>
              <a:gd name="connsiteX43" fmla="*/ 2816225 w 2816225"/>
              <a:gd name="connsiteY43" fmla="*/ 71880 h 2159000"/>
              <a:gd name="connsiteX44" fmla="*/ 2816225 w 2816225"/>
              <a:gd name="connsiteY44" fmla="*/ 90324 h 2159000"/>
              <a:gd name="connsiteX45" fmla="*/ 2816225 w 2816225"/>
              <a:gd name="connsiteY45" fmla="*/ 120732 h 2159000"/>
              <a:gd name="connsiteX46" fmla="*/ 2816225 w 2816225"/>
              <a:gd name="connsiteY46" fmla="*/ 166095 h 2159000"/>
              <a:gd name="connsiteX47" fmla="*/ 2816225 w 2816225"/>
              <a:gd name="connsiteY47" fmla="*/ 229405 h 2159000"/>
              <a:gd name="connsiteX48" fmla="*/ 2816225 w 2816225"/>
              <a:gd name="connsiteY48" fmla="*/ 313650 h 2159000"/>
              <a:gd name="connsiteX49" fmla="*/ 2816225 w 2816225"/>
              <a:gd name="connsiteY49" fmla="*/ 421824 h 2159000"/>
              <a:gd name="connsiteX50" fmla="*/ 2816225 w 2816225"/>
              <a:gd name="connsiteY50" fmla="*/ 556917 h 2159000"/>
              <a:gd name="connsiteX51" fmla="*/ 2816225 w 2816225"/>
              <a:gd name="connsiteY51" fmla="*/ 635492 h 2159000"/>
              <a:gd name="connsiteX52" fmla="*/ 2816225 w 2816225"/>
              <a:gd name="connsiteY52" fmla="*/ 721919 h 2159000"/>
              <a:gd name="connsiteX53" fmla="*/ 2816225 w 2816225"/>
              <a:gd name="connsiteY53" fmla="*/ 816571 h 2159000"/>
              <a:gd name="connsiteX54" fmla="*/ 2816225 w 2816225"/>
              <a:gd name="connsiteY54" fmla="*/ 919822 h 2159000"/>
              <a:gd name="connsiteX55" fmla="*/ 2816225 w 2816225"/>
              <a:gd name="connsiteY55" fmla="*/ 1032047 h 2159000"/>
              <a:gd name="connsiteX56" fmla="*/ 2816225 w 2816225"/>
              <a:gd name="connsiteY56" fmla="*/ 1153617 h 2159000"/>
              <a:gd name="connsiteX57" fmla="*/ 2816225 w 2816225"/>
              <a:gd name="connsiteY57" fmla="*/ 1284909 h 2159000"/>
              <a:gd name="connsiteX58" fmla="*/ 2816225 w 2816225"/>
              <a:gd name="connsiteY58" fmla="*/ 1426295 h 2159000"/>
              <a:gd name="connsiteX59" fmla="*/ 2816225 w 2816225"/>
              <a:gd name="connsiteY59" fmla="*/ 1578150 h 2159000"/>
              <a:gd name="connsiteX60" fmla="*/ 2816225 w 2816225"/>
              <a:gd name="connsiteY60" fmla="*/ 1740847 h 2159000"/>
              <a:gd name="connsiteX61" fmla="*/ 2816225 w 2816225"/>
              <a:gd name="connsiteY61" fmla="*/ 1914760 h 2159000"/>
              <a:gd name="connsiteX62" fmla="*/ 2816225 w 2816225"/>
              <a:gd name="connsiteY62" fmla="*/ 2100263 h 2159000"/>
              <a:gd name="connsiteX63" fmla="*/ 2757488 w 2816225"/>
              <a:gd name="connsiteY63" fmla="*/ 2159000 h 2159000"/>
              <a:gd name="connsiteX64" fmla="*/ 2752217 w 2816225"/>
              <a:gd name="connsiteY64" fmla="*/ 2159000 h 2159000"/>
              <a:gd name="connsiteX65" fmla="*/ 2739698 w 2816225"/>
              <a:gd name="connsiteY65" fmla="*/ 2159000 h 2159000"/>
              <a:gd name="connsiteX66" fmla="*/ 2715320 w 2816225"/>
              <a:gd name="connsiteY66" fmla="*/ 2159000 h 2159000"/>
              <a:gd name="connsiteX67" fmla="*/ 2675128 w 2816225"/>
              <a:gd name="connsiteY67" fmla="*/ 2159000 h 2159000"/>
              <a:gd name="connsiteX68" fmla="*/ 2615171 w 2816225"/>
              <a:gd name="connsiteY68" fmla="*/ 2159000 h 2159000"/>
              <a:gd name="connsiteX69" fmla="*/ 2531494 w 2816225"/>
              <a:gd name="connsiteY69" fmla="*/ 2159000 h 2159000"/>
              <a:gd name="connsiteX70" fmla="*/ 2420144 w 2816225"/>
              <a:gd name="connsiteY70" fmla="*/ 2159000 h 2159000"/>
              <a:gd name="connsiteX71" fmla="*/ 2277168 w 2816225"/>
              <a:gd name="connsiteY71" fmla="*/ 2159000 h 2159000"/>
              <a:gd name="connsiteX72" fmla="*/ 2192585 w 2816225"/>
              <a:gd name="connsiteY72" fmla="*/ 2159000 h 2159000"/>
              <a:gd name="connsiteX73" fmla="*/ 2098613 w 2816225"/>
              <a:gd name="connsiteY73" fmla="*/ 2159000 h 2159000"/>
              <a:gd name="connsiteX74" fmla="*/ 1994758 w 2816225"/>
              <a:gd name="connsiteY74" fmla="*/ 2159000 h 2159000"/>
              <a:gd name="connsiteX75" fmla="*/ 1880526 w 2816225"/>
              <a:gd name="connsiteY75" fmla="*/ 2159000 h 2159000"/>
              <a:gd name="connsiteX76" fmla="*/ 1755422 w 2816225"/>
              <a:gd name="connsiteY76" fmla="*/ 2159000 h 2159000"/>
              <a:gd name="connsiteX77" fmla="*/ 1618952 w 2816225"/>
              <a:gd name="connsiteY77" fmla="*/ 2159000 h 2159000"/>
              <a:gd name="connsiteX78" fmla="*/ 1470623 w 2816225"/>
              <a:gd name="connsiteY78" fmla="*/ 2159000 h 2159000"/>
              <a:gd name="connsiteX79" fmla="*/ 1309940 w 2816225"/>
              <a:gd name="connsiteY79" fmla="*/ 2159000 h 2159000"/>
              <a:gd name="connsiteX80" fmla="*/ 1136409 w 2816225"/>
              <a:gd name="connsiteY80" fmla="*/ 2159000 h 2159000"/>
              <a:gd name="connsiteX81" fmla="*/ 949536 w 2816225"/>
              <a:gd name="connsiteY81" fmla="*/ 2159000 h 2159000"/>
              <a:gd name="connsiteX82" fmla="*/ 748826 w 2816225"/>
              <a:gd name="connsiteY82" fmla="*/ 2159000 h 2159000"/>
              <a:gd name="connsiteX83" fmla="*/ 533786 w 2816225"/>
              <a:gd name="connsiteY83" fmla="*/ 2159000 h 2159000"/>
              <a:gd name="connsiteX84" fmla="*/ 303921 w 2816225"/>
              <a:gd name="connsiteY84" fmla="*/ 2159000 h 2159000"/>
              <a:gd name="connsiteX85" fmla="*/ 58738 w 2816225"/>
              <a:gd name="connsiteY85" fmla="*/ 2159000 h 2159000"/>
              <a:gd name="connsiteX86" fmla="*/ 0 w 2816225"/>
              <a:gd name="connsiteY86" fmla="*/ 2100263 h 2159000"/>
              <a:gd name="connsiteX87" fmla="*/ 0 w 2816225"/>
              <a:gd name="connsiteY87" fmla="*/ 2096275 h 2159000"/>
              <a:gd name="connsiteX88" fmla="*/ 0 w 2816225"/>
              <a:gd name="connsiteY88" fmla="*/ 2086803 h 2159000"/>
              <a:gd name="connsiteX89" fmla="*/ 0 w 2816225"/>
              <a:gd name="connsiteY89" fmla="*/ 2068359 h 2159000"/>
              <a:gd name="connsiteX90" fmla="*/ 0 w 2816225"/>
              <a:gd name="connsiteY90" fmla="*/ 2037951 h 2159000"/>
              <a:gd name="connsiteX91" fmla="*/ 0 w 2816225"/>
              <a:gd name="connsiteY91" fmla="*/ 1992587 h 2159000"/>
              <a:gd name="connsiteX92" fmla="*/ 0 w 2816225"/>
              <a:gd name="connsiteY92" fmla="*/ 1929278 h 2159000"/>
              <a:gd name="connsiteX93" fmla="*/ 0 w 2816225"/>
              <a:gd name="connsiteY93" fmla="*/ 1845032 h 2159000"/>
              <a:gd name="connsiteX94" fmla="*/ 0 w 2816225"/>
              <a:gd name="connsiteY94" fmla="*/ 1736859 h 2159000"/>
              <a:gd name="connsiteX95" fmla="*/ 0 w 2816225"/>
              <a:gd name="connsiteY95" fmla="*/ 1601766 h 2159000"/>
              <a:gd name="connsiteX96" fmla="*/ 0 w 2816225"/>
              <a:gd name="connsiteY96" fmla="*/ 1523190 h 2159000"/>
              <a:gd name="connsiteX97" fmla="*/ 0 w 2816225"/>
              <a:gd name="connsiteY97" fmla="*/ 1436763 h 2159000"/>
              <a:gd name="connsiteX98" fmla="*/ 0 w 2816225"/>
              <a:gd name="connsiteY98" fmla="*/ 1342111 h 2159000"/>
              <a:gd name="connsiteX99" fmla="*/ 0 w 2816225"/>
              <a:gd name="connsiteY99" fmla="*/ 1238860 h 2159000"/>
              <a:gd name="connsiteX100" fmla="*/ 0 w 2816225"/>
              <a:gd name="connsiteY100" fmla="*/ 1126636 h 2159000"/>
              <a:gd name="connsiteX101" fmla="*/ 0 w 2816225"/>
              <a:gd name="connsiteY101" fmla="*/ 1005065 h 2159000"/>
              <a:gd name="connsiteX102" fmla="*/ 0 w 2816225"/>
              <a:gd name="connsiteY102" fmla="*/ 873774 h 2159000"/>
              <a:gd name="connsiteX103" fmla="*/ 0 w 2816225"/>
              <a:gd name="connsiteY103" fmla="*/ 732388 h 2159000"/>
              <a:gd name="connsiteX104" fmla="*/ 0 w 2816225"/>
              <a:gd name="connsiteY104" fmla="*/ 580533 h 2159000"/>
              <a:gd name="connsiteX105" fmla="*/ 0 w 2816225"/>
              <a:gd name="connsiteY105" fmla="*/ 417836 h 2159000"/>
              <a:gd name="connsiteX106" fmla="*/ 0 w 2816225"/>
              <a:gd name="connsiteY106" fmla="*/ 243923 h 2159000"/>
              <a:gd name="connsiteX107" fmla="*/ 0 w 2816225"/>
              <a:gd name="connsiteY107" fmla="*/ 58420 h 2159000"/>
              <a:gd name="connsiteX108" fmla="*/ 58738 w 2816225"/>
              <a:gd name="connsiteY108" fmla="*/ 0 h 215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816225" h="2159000">
                <a:moveTo>
                  <a:pt x="58738" y="0"/>
                </a:moveTo>
                <a:lnTo>
                  <a:pt x="64219" y="0"/>
                </a:lnTo>
                <a:lnTo>
                  <a:pt x="77239" y="0"/>
                </a:lnTo>
                <a:lnTo>
                  <a:pt x="102592" y="0"/>
                </a:lnTo>
                <a:lnTo>
                  <a:pt x="144391" y="0"/>
                </a:lnTo>
                <a:lnTo>
                  <a:pt x="206747" y="0"/>
                </a:lnTo>
                <a:lnTo>
                  <a:pt x="293771" y="0"/>
                </a:lnTo>
                <a:lnTo>
                  <a:pt x="409575" y="0"/>
                </a:lnTo>
                <a:cubicBezTo>
                  <a:pt x="409575" y="0"/>
                  <a:pt x="409575" y="0"/>
                  <a:pt x="409575" y="143193"/>
                </a:cubicBezTo>
                <a:cubicBezTo>
                  <a:pt x="409575" y="270193"/>
                  <a:pt x="525780" y="370840"/>
                  <a:pt x="657860" y="343853"/>
                </a:cubicBezTo>
                <a:cubicBezTo>
                  <a:pt x="753745" y="324168"/>
                  <a:pt x="819785" y="234950"/>
                  <a:pt x="819785" y="137160"/>
                </a:cubicBezTo>
                <a:cubicBezTo>
                  <a:pt x="819785" y="137160"/>
                  <a:pt x="819785" y="137160"/>
                  <a:pt x="819785" y="0"/>
                </a:cubicBezTo>
                <a:lnTo>
                  <a:pt x="825872" y="0"/>
                </a:lnTo>
                <a:lnTo>
                  <a:pt x="840329" y="0"/>
                </a:lnTo>
                <a:lnTo>
                  <a:pt x="868482" y="0"/>
                </a:lnTo>
                <a:lnTo>
                  <a:pt x="914896" y="0"/>
                </a:lnTo>
                <a:lnTo>
                  <a:pt x="984136" y="0"/>
                </a:lnTo>
                <a:lnTo>
                  <a:pt x="1080768" y="0"/>
                </a:lnTo>
                <a:lnTo>
                  <a:pt x="1209358" y="0"/>
                </a:lnTo>
                <a:cubicBezTo>
                  <a:pt x="1209358" y="0"/>
                  <a:pt x="1209358" y="0"/>
                  <a:pt x="1209358" y="143193"/>
                </a:cubicBezTo>
                <a:cubicBezTo>
                  <a:pt x="1209358" y="270193"/>
                  <a:pt x="1325563" y="370840"/>
                  <a:pt x="1457325" y="343853"/>
                </a:cubicBezTo>
                <a:cubicBezTo>
                  <a:pt x="1553210" y="324168"/>
                  <a:pt x="1619250" y="234950"/>
                  <a:pt x="1619250" y="137160"/>
                </a:cubicBezTo>
                <a:cubicBezTo>
                  <a:pt x="1619250" y="137160"/>
                  <a:pt x="1619250" y="137160"/>
                  <a:pt x="1619250" y="0"/>
                </a:cubicBezTo>
                <a:lnTo>
                  <a:pt x="1625605" y="0"/>
                </a:lnTo>
                <a:lnTo>
                  <a:pt x="1640698" y="0"/>
                </a:lnTo>
                <a:lnTo>
                  <a:pt x="1670090" y="0"/>
                </a:lnTo>
                <a:lnTo>
                  <a:pt x="1718546" y="0"/>
                </a:lnTo>
                <a:lnTo>
                  <a:pt x="1790834" y="0"/>
                </a:lnTo>
                <a:lnTo>
                  <a:pt x="1891719" y="0"/>
                </a:lnTo>
                <a:lnTo>
                  <a:pt x="2025968" y="0"/>
                </a:lnTo>
                <a:cubicBezTo>
                  <a:pt x="2025968" y="0"/>
                  <a:pt x="2025968" y="0"/>
                  <a:pt x="2025968" y="143193"/>
                </a:cubicBezTo>
                <a:cubicBezTo>
                  <a:pt x="2025968" y="270193"/>
                  <a:pt x="2142490" y="370840"/>
                  <a:pt x="2274253" y="343853"/>
                </a:cubicBezTo>
                <a:cubicBezTo>
                  <a:pt x="2370138" y="324168"/>
                  <a:pt x="2436178" y="234950"/>
                  <a:pt x="2436178" y="137160"/>
                </a:cubicBezTo>
                <a:cubicBezTo>
                  <a:pt x="2436178" y="137160"/>
                  <a:pt x="2436178" y="137160"/>
                  <a:pt x="2436178" y="0"/>
                </a:cubicBezTo>
                <a:lnTo>
                  <a:pt x="2441198" y="0"/>
                </a:lnTo>
                <a:lnTo>
                  <a:pt x="2453122" y="0"/>
                </a:lnTo>
                <a:lnTo>
                  <a:pt x="2476341" y="0"/>
                </a:lnTo>
                <a:lnTo>
                  <a:pt x="2514622" y="0"/>
                </a:lnTo>
                <a:lnTo>
                  <a:pt x="2571730" y="0"/>
                </a:lnTo>
                <a:lnTo>
                  <a:pt x="2651430" y="0"/>
                </a:lnTo>
                <a:lnTo>
                  <a:pt x="2757488" y="0"/>
                </a:lnTo>
                <a:cubicBezTo>
                  <a:pt x="2789873" y="0"/>
                  <a:pt x="2816225" y="26035"/>
                  <a:pt x="2816225" y="58420"/>
                </a:cubicBezTo>
                <a:lnTo>
                  <a:pt x="2816225" y="62408"/>
                </a:lnTo>
                <a:lnTo>
                  <a:pt x="2816225" y="71880"/>
                </a:lnTo>
                <a:lnTo>
                  <a:pt x="2816225" y="90324"/>
                </a:lnTo>
                <a:lnTo>
                  <a:pt x="2816225" y="120732"/>
                </a:lnTo>
                <a:lnTo>
                  <a:pt x="2816225" y="166095"/>
                </a:lnTo>
                <a:lnTo>
                  <a:pt x="2816225" y="229405"/>
                </a:lnTo>
                <a:lnTo>
                  <a:pt x="2816225" y="313650"/>
                </a:lnTo>
                <a:lnTo>
                  <a:pt x="2816225" y="421824"/>
                </a:lnTo>
                <a:lnTo>
                  <a:pt x="2816225" y="556917"/>
                </a:lnTo>
                <a:lnTo>
                  <a:pt x="2816225" y="635492"/>
                </a:lnTo>
                <a:lnTo>
                  <a:pt x="2816225" y="721919"/>
                </a:lnTo>
                <a:lnTo>
                  <a:pt x="2816225" y="816571"/>
                </a:lnTo>
                <a:lnTo>
                  <a:pt x="2816225" y="919822"/>
                </a:lnTo>
                <a:lnTo>
                  <a:pt x="2816225" y="1032047"/>
                </a:lnTo>
                <a:lnTo>
                  <a:pt x="2816225" y="1153617"/>
                </a:lnTo>
                <a:lnTo>
                  <a:pt x="2816225" y="1284909"/>
                </a:lnTo>
                <a:lnTo>
                  <a:pt x="2816225" y="1426295"/>
                </a:lnTo>
                <a:lnTo>
                  <a:pt x="2816225" y="1578150"/>
                </a:lnTo>
                <a:lnTo>
                  <a:pt x="2816225" y="1740847"/>
                </a:lnTo>
                <a:lnTo>
                  <a:pt x="2816225" y="1914760"/>
                </a:lnTo>
                <a:lnTo>
                  <a:pt x="2816225" y="2100263"/>
                </a:lnTo>
                <a:cubicBezTo>
                  <a:pt x="2816225" y="2132648"/>
                  <a:pt x="2789873" y="2159000"/>
                  <a:pt x="2757488" y="2159000"/>
                </a:cubicBezTo>
                <a:lnTo>
                  <a:pt x="2752217" y="2159000"/>
                </a:lnTo>
                <a:lnTo>
                  <a:pt x="2739698" y="2159000"/>
                </a:lnTo>
                <a:lnTo>
                  <a:pt x="2715320" y="2159000"/>
                </a:lnTo>
                <a:lnTo>
                  <a:pt x="2675128" y="2159000"/>
                </a:lnTo>
                <a:lnTo>
                  <a:pt x="2615171" y="2159000"/>
                </a:lnTo>
                <a:lnTo>
                  <a:pt x="2531494" y="2159000"/>
                </a:lnTo>
                <a:lnTo>
                  <a:pt x="2420144" y="2159000"/>
                </a:lnTo>
                <a:lnTo>
                  <a:pt x="2277168" y="2159000"/>
                </a:lnTo>
                <a:lnTo>
                  <a:pt x="2192585" y="2159000"/>
                </a:lnTo>
                <a:lnTo>
                  <a:pt x="2098613" y="2159000"/>
                </a:lnTo>
                <a:lnTo>
                  <a:pt x="1994758" y="2159000"/>
                </a:lnTo>
                <a:lnTo>
                  <a:pt x="1880526" y="2159000"/>
                </a:lnTo>
                <a:lnTo>
                  <a:pt x="1755422" y="2159000"/>
                </a:lnTo>
                <a:lnTo>
                  <a:pt x="1618952" y="2159000"/>
                </a:lnTo>
                <a:lnTo>
                  <a:pt x="1470623" y="2159000"/>
                </a:lnTo>
                <a:lnTo>
                  <a:pt x="1309940" y="2159000"/>
                </a:lnTo>
                <a:lnTo>
                  <a:pt x="1136409" y="2159000"/>
                </a:lnTo>
                <a:lnTo>
                  <a:pt x="949536" y="2159000"/>
                </a:lnTo>
                <a:lnTo>
                  <a:pt x="748826" y="2159000"/>
                </a:lnTo>
                <a:lnTo>
                  <a:pt x="533786" y="2159000"/>
                </a:lnTo>
                <a:lnTo>
                  <a:pt x="303921" y="2159000"/>
                </a:lnTo>
                <a:lnTo>
                  <a:pt x="58738" y="2159000"/>
                </a:lnTo>
                <a:cubicBezTo>
                  <a:pt x="26353" y="2159000"/>
                  <a:pt x="0" y="2132648"/>
                  <a:pt x="0" y="2100263"/>
                </a:cubicBezTo>
                <a:lnTo>
                  <a:pt x="0" y="2096275"/>
                </a:lnTo>
                <a:lnTo>
                  <a:pt x="0" y="2086803"/>
                </a:lnTo>
                <a:lnTo>
                  <a:pt x="0" y="2068359"/>
                </a:lnTo>
                <a:lnTo>
                  <a:pt x="0" y="2037951"/>
                </a:lnTo>
                <a:lnTo>
                  <a:pt x="0" y="1992587"/>
                </a:lnTo>
                <a:lnTo>
                  <a:pt x="0" y="1929278"/>
                </a:lnTo>
                <a:lnTo>
                  <a:pt x="0" y="1845032"/>
                </a:lnTo>
                <a:lnTo>
                  <a:pt x="0" y="1736859"/>
                </a:lnTo>
                <a:lnTo>
                  <a:pt x="0" y="1601766"/>
                </a:lnTo>
                <a:lnTo>
                  <a:pt x="0" y="1523190"/>
                </a:lnTo>
                <a:lnTo>
                  <a:pt x="0" y="1436763"/>
                </a:lnTo>
                <a:lnTo>
                  <a:pt x="0" y="1342111"/>
                </a:lnTo>
                <a:lnTo>
                  <a:pt x="0" y="1238860"/>
                </a:lnTo>
                <a:lnTo>
                  <a:pt x="0" y="1126636"/>
                </a:lnTo>
                <a:lnTo>
                  <a:pt x="0" y="1005065"/>
                </a:lnTo>
                <a:lnTo>
                  <a:pt x="0" y="873774"/>
                </a:lnTo>
                <a:lnTo>
                  <a:pt x="0" y="732388"/>
                </a:lnTo>
                <a:lnTo>
                  <a:pt x="0" y="580533"/>
                </a:lnTo>
                <a:lnTo>
                  <a:pt x="0" y="417836"/>
                </a:lnTo>
                <a:lnTo>
                  <a:pt x="0" y="243923"/>
                </a:lnTo>
                <a:lnTo>
                  <a:pt x="0" y="58420"/>
                </a:lnTo>
                <a:cubicBezTo>
                  <a:pt x="0" y="26035"/>
                  <a:pt x="26353" y="0"/>
                  <a:pt x="58738" y="0"/>
                </a:cubicBezTo>
                <a:close/>
              </a:path>
            </a:pathLst>
          </a:custGeom>
          <a:solidFill>
            <a:srgbClr val="002D36"/>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
        <p:nvSpPr>
          <p:cNvPr id="14" name="Freeform 3 {PHJU}"/>
          <p:cNvSpPr>
            <a:spLocks noGrp="1"/>
          </p:cNvSpPr>
          <p:nvPr>
            <p:ph type="body" sz="quarter" idx="23" hasCustomPrompt="1"/>
          </p:nvPr>
        </p:nvSpPr>
        <p:spPr>
          <a:xfrm>
            <a:off x="2065338" y="1966913"/>
            <a:ext cx="1965325" cy="2006600"/>
          </a:xfrm>
          <a:custGeom>
            <a:avLst/>
            <a:gdLst>
              <a:gd name="connsiteX0" fmla="*/ 847682 w 1965325"/>
              <a:gd name="connsiteY0" fmla="*/ 1619506 h 2006600"/>
              <a:gd name="connsiteX1" fmla="*/ 1117644 w 1965325"/>
              <a:gd name="connsiteY1" fmla="*/ 1619506 h 2006600"/>
              <a:gd name="connsiteX2" fmla="*/ 1176083 w 1965325"/>
              <a:gd name="connsiteY2" fmla="*/ 1678253 h 2006600"/>
              <a:gd name="connsiteX3" fmla="*/ 1176083 w 1965325"/>
              <a:gd name="connsiteY3" fmla="*/ 1948171 h 2006600"/>
              <a:gd name="connsiteX4" fmla="*/ 1117644 w 1965325"/>
              <a:gd name="connsiteY4" fmla="*/ 2006600 h 2006600"/>
              <a:gd name="connsiteX5" fmla="*/ 1113425 w 1965325"/>
              <a:gd name="connsiteY5" fmla="*/ 2006600 h 2006600"/>
              <a:gd name="connsiteX6" fmla="*/ 1103407 w 1965325"/>
              <a:gd name="connsiteY6" fmla="*/ 2006600 h 2006600"/>
              <a:gd name="connsiteX7" fmla="*/ 1083898 w 1965325"/>
              <a:gd name="connsiteY7" fmla="*/ 2006600 h 2006600"/>
              <a:gd name="connsiteX8" fmla="*/ 1051735 w 1965325"/>
              <a:gd name="connsiteY8" fmla="*/ 2006600 h 2006600"/>
              <a:gd name="connsiteX9" fmla="*/ 1003753 w 1965325"/>
              <a:gd name="connsiteY9" fmla="*/ 2006600 h 2006600"/>
              <a:gd name="connsiteX10" fmla="*/ 936790 w 1965325"/>
              <a:gd name="connsiteY10" fmla="*/ 2006600 h 2006600"/>
              <a:gd name="connsiteX11" fmla="*/ 847682 w 1965325"/>
              <a:gd name="connsiteY11" fmla="*/ 2006600 h 2006600"/>
              <a:gd name="connsiteX12" fmla="*/ 789243 w 1965325"/>
              <a:gd name="connsiteY12" fmla="*/ 1948171 h 2006600"/>
              <a:gd name="connsiteX13" fmla="*/ 789243 w 1965325"/>
              <a:gd name="connsiteY13" fmla="*/ 1678253 h 2006600"/>
              <a:gd name="connsiteX14" fmla="*/ 847682 w 1965325"/>
              <a:gd name="connsiteY14" fmla="*/ 1619506 h 2006600"/>
              <a:gd name="connsiteX15" fmla="*/ 58439 w 1965325"/>
              <a:gd name="connsiteY15" fmla="*/ 1619189 h 2006600"/>
              <a:gd name="connsiteX16" fmla="*/ 328401 w 1965325"/>
              <a:gd name="connsiteY16" fmla="*/ 1619189 h 2006600"/>
              <a:gd name="connsiteX17" fmla="*/ 387158 w 1965325"/>
              <a:gd name="connsiteY17" fmla="*/ 1677618 h 2006600"/>
              <a:gd name="connsiteX18" fmla="*/ 387158 w 1965325"/>
              <a:gd name="connsiteY18" fmla="*/ 1947536 h 2006600"/>
              <a:gd name="connsiteX19" fmla="*/ 328401 w 1965325"/>
              <a:gd name="connsiteY19" fmla="*/ 2006283 h 2006600"/>
              <a:gd name="connsiteX20" fmla="*/ 58439 w 1965325"/>
              <a:gd name="connsiteY20" fmla="*/ 2006283 h 2006600"/>
              <a:gd name="connsiteX21" fmla="*/ 0 w 1965325"/>
              <a:gd name="connsiteY21" fmla="*/ 1947536 h 2006600"/>
              <a:gd name="connsiteX22" fmla="*/ 0 w 1965325"/>
              <a:gd name="connsiteY22" fmla="*/ 1943318 h 2006600"/>
              <a:gd name="connsiteX23" fmla="*/ 0 w 1965325"/>
              <a:gd name="connsiteY23" fmla="*/ 1933302 h 2006600"/>
              <a:gd name="connsiteX24" fmla="*/ 0 w 1965325"/>
              <a:gd name="connsiteY24" fmla="*/ 1913796 h 2006600"/>
              <a:gd name="connsiteX25" fmla="*/ 0 w 1965325"/>
              <a:gd name="connsiteY25" fmla="*/ 1881638 h 2006600"/>
              <a:gd name="connsiteX26" fmla="*/ 0 w 1965325"/>
              <a:gd name="connsiteY26" fmla="*/ 1833664 h 2006600"/>
              <a:gd name="connsiteX27" fmla="*/ 0 w 1965325"/>
              <a:gd name="connsiteY27" fmla="*/ 1766712 h 2006600"/>
              <a:gd name="connsiteX28" fmla="*/ 0 w 1965325"/>
              <a:gd name="connsiteY28" fmla="*/ 1677618 h 2006600"/>
              <a:gd name="connsiteX29" fmla="*/ 58439 w 1965325"/>
              <a:gd name="connsiteY29" fmla="*/ 1619189 h 2006600"/>
              <a:gd name="connsiteX30" fmla="*/ 847682 w 1965325"/>
              <a:gd name="connsiteY30" fmla="*/ 975515 h 2006600"/>
              <a:gd name="connsiteX31" fmla="*/ 1117644 w 1965325"/>
              <a:gd name="connsiteY31" fmla="*/ 975515 h 2006600"/>
              <a:gd name="connsiteX32" fmla="*/ 1176083 w 1965325"/>
              <a:gd name="connsiteY32" fmla="*/ 1034261 h 2006600"/>
              <a:gd name="connsiteX33" fmla="*/ 1176083 w 1965325"/>
              <a:gd name="connsiteY33" fmla="*/ 1304179 h 2006600"/>
              <a:gd name="connsiteX34" fmla="*/ 1117644 w 1965325"/>
              <a:gd name="connsiteY34" fmla="*/ 1362608 h 2006600"/>
              <a:gd name="connsiteX35" fmla="*/ 847682 w 1965325"/>
              <a:gd name="connsiteY35" fmla="*/ 1362608 h 2006600"/>
              <a:gd name="connsiteX36" fmla="*/ 789243 w 1965325"/>
              <a:gd name="connsiteY36" fmla="*/ 1304179 h 2006600"/>
              <a:gd name="connsiteX37" fmla="*/ 789243 w 1965325"/>
              <a:gd name="connsiteY37" fmla="*/ 1034261 h 2006600"/>
              <a:gd name="connsiteX38" fmla="*/ 847682 w 1965325"/>
              <a:gd name="connsiteY38" fmla="*/ 975515 h 2006600"/>
              <a:gd name="connsiteX39" fmla="*/ 1636924 w 1965325"/>
              <a:gd name="connsiteY39" fmla="*/ 975197 h 2006600"/>
              <a:gd name="connsiteX40" fmla="*/ 1906886 w 1965325"/>
              <a:gd name="connsiteY40" fmla="*/ 975197 h 2006600"/>
              <a:gd name="connsiteX41" fmla="*/ 1965325 w 1965325"/>
              <a:gd name="connsiteY41" fmla="*/ 1033626 h 2006600"/>
              <a:gd name="connsiteX42" fmla="*/ 1965325 w 1965325"/>
              <a:gd name="connsiteY42" fmla="*/ 1037844 h 2006600"/>
              <a:gd name="connsiteX43" fmla="*/ 1965325 w 1965325"/>
              <a:gd name="connsiteY43" fmla="*/ 1047860 h 2006600"/>
              <a:gd name="connsiteX44" fmla="*/ 1965325 w 1965325"/>
              <a:gd name="connsiteY44" fmla="*/ 1067366 h 2006600"/>
              <a:gd name="connsiteX45" fmla="*/ 1965325 w 1965325"/>
              <a:gd name="connsiteY45" fmla="*/ 1099524 h 2006600"/>
              <a:gd name="connsiteX46" fmla="*/ 1965325 w 1965325"/>
              <a:gd name="connsiteY46" fmla="*/ 1147498 h 2006600"/>
              <a:gd name="connsiteX47" fmla="*/ 1965325 w 1965325"/>
              <a:gd name="connsiteY47" fmla="*/ 1214450 h 2006600"/>
              <a:gd name="connsiteX48" fmla="*/ 1965325 w 1965325"/>
              <a:gd name="connsiteY48" fmla="*/ 1303544 h 2006600"/>
              <a:gd name="connsiteX49" fmla="*/ 1906886 w 1965325"/>
              <a:gd name="connsiteY49" fmla="*/ 1362291 h 2006600"/>
              <a:gd name="connsiteX50" fmla="*/ 1636924 w 1965325"/>
              <a:gd name="connsiteY50" fmla="*/ 1362291 h 2006600"/>
              <a:gd name="connsiteX51" fmla="*/ 1578168 w 1965325"/>
              <a:gd name="connsiteY51" fmla="*/ 1303544 h 2006600"/>
              <a:gd name="connsiteX52" fmla="*/ 1578168 w 1965325"/>
              <a:gd name="connsiteY52" fmla="*/ 1033626 h 2006600"/>
              <a:gd name="connsiteX53" fmla="*/ 1636924 w 1965325"/>
              <a:gd name="connsiteY53" fmla="*/ 975197 h 2006600"/>
              <a:gd name="connsiteX54" fmla="*/ 58439 w 1965325"/>
              <a:gd name="connsiteY54" fmla="*/ 975197 h 2006600"/>
              <a:gd name="connsiteX55" fmla="*/ 328401 w 1965325"/>
              <a:gd name="connsiteY55" fmla="*/ 975197 h 2006600"/>
              <a:gd name="connsiteX56" fmla="*/ 387158 w 1965325"/>
              <a:gd name="connsiteY56" fmla="*/ 1033626 h 2006600"/>
              <a:gd name="connsiteX57" fmla="*/ 387158 w 1965325"/>
              <a:gd name="connsiteY57" fmla="*/ 1303544 h 2006600"/>
              <a:gd name="connsiteX58" fmla="*/ 328401 w 1965325"/>
              <a:gd name="connsiteY58" fmla="*/ 1362291 h 2006600"/>
              <a:gd name="connsiteX59" fmla="*/ 58439 w 1965325"/>
              <a:gd name="connsiteY59" fmla="*/ 1362291 h 2006600"/>
              <a:gd name="connsiteX60" fmla="*/ 0 w 1965325"/>
              <a:gd name="connsiteY60" fmla="*/ 1303544 h 2006600"/>
              <a:gd name="connsiteX61" fmla="*/ 0 w 1965325"/>
              <a:gd name="connsiteY61" fmla="*/ 1299326 h 2006600"/>
              <a:gd name="connsiteX62" fmla="*/ 0 w 1965325"/>
              <a:gd name="connsiteY62" fmla="*/ 1289310 h 2006600"/>
              <a:gd name="connsiteX63" fmla="*/ 0 w 1965325"/>
              <a:gd name="connsiteY63" fmla="*/ 1269804 h 2006600"/>
              <a:gd name="connsiteX64" fmla="*/ 0 w 1965325"/>
              <a:gd name="connsiteY64" fmla="*/ 1237646 h 2006600"/>
              <a:gd name="connsiteX65" fmla="*/ 0 w 1965325"/>
              <a:gd name="connsiteY65" fmla="*/ 1189672 h 2006600"/>
              <a:gd name="connsiteX66" fmla="*/ 0 w 1965325"/>
              <a:gd name="connsiteY66" fmla="*/ 1122720 h 2006600"/>
              <a:gd name="connsiteX67" fmla="*/ 0 w 1965325"/>
              <a:gd name="connsiteY67" fmla="*/ 1033626 h 2006600"/>
              <a:gd name="connsiteX68" fmla="*/ 58439 w 1965325"/>
              <a:gd name="connsiteY68" fmla="*/ 975197 h 2006600"/>
              <a:gd name="connsiteX69" fmla="*/ 1805889 w 1965325"/>
              <a:gd name="connsiteY69" fmla="*/ 0 h 2006600"/>
              <a:gd name="connsiteX70" fmla="*/ 1893865 w 1965325"/>
              <a:gd name="connsiteY70" fmla="*/ 87961 h 2006600"/>
              <a:gd name="connsiteX71" fmla="*/ 1893865 w 1965325"/>
              <a:gd name="connsiteY71" fmla="*/ 385189 h 2006600"/>
              <a:gd name="connsiteX72" fmla="*/ 1805889 w 1965325"/>
              <a:gd name="connsiteY72" fmla="*/ 473150 h 2006600"/>
              <a:gd name="connsiteX73" fmla="*/ 1717913 w 1965325"/>
              <a:gd name="connsiteY73" fmla="*/ 385189 h 2006600"/>
              <a:gd name="connsiteX74" fmla="*/ 1717913 w 1965325"/>
              <a:gd name="connsiteY74" fmla="*/ 87961 h 2006600"/>
              <a:gd name="connsiteX75" fmla="*/ 1805889 w 1965325"/>
              <a:gd name="connsiteY75" fmla="*/ 0 h 2006600"/>
              <a:gd name="connsiteX76" fmla="*/ 988697 w 1965325"/>
              <a:gd name="connsiteY76" fmla="*/ 0 h 2006600"/>
              <a:gd name="connsiteX77" fmla="*/ 1076673 w 1965325"/>
              <a:gd name="connsiteY77" fmla="*/ 87961 h 2006600"/>
              <a:gd name="connsiteX78" fmla="*/ 1076673 w 1965325"/>
              <a:gd name="connsiteY78" fmla="*/ 385189 h 2006600"/>
              <a:gd name="connsiteX79" fmla="*/ 988697 w 1965325"/>
              <a:gd name="connsiteY79" fmla="*/ 473150 h 2006600"/>
              <a:gd name="connsiteX80" fmla="*/ 901039 w 1965325"/>
              <a:gd name="connsiteY80" fmla="*/ 385189 h 2006600"/>
              <a:gd name="connsiteX81" fmla="*/ 901039 w 1965325"/>
              <a:gd name="connsiteY81" fmla="*/ 87961 h 2006600"/>
              <a:gd name="connsiteX82" fmla="*/ 988697 w 1965325"/>
              <a:gd name="connsiteY82" fmla="*/ 0 h 2006600"/>
              <a:gd name="connsiteX83" fmla="*/ 188974 w 1965325"/>
              <a:gd name="connsiteY83" fmla="*/ 0 h 2006600"/>
              <a:gd name="connsiteX84" fmla="*/ 276950 w 1965325"/>
              <a:gd name="connsiteY84" fmla="*/ 87961 h 2006600"/>
              <a:gd name="connsiteX85" fmla="*/ 276950 w 1965325"/>
              <a:gd name="connsiteY85" fmla="*/ 385189 h 2006600"/>
              <a:gd name="connsiteX86" fmla="*/ 188974 w 1965325"/>
              <a:gd name="connsiteY86" fmla="*/ 473150 h 2006600"/>
              <a:gd name="connsiteX87" fmla="*/ 100998 w 1965325"/>
              <a:gd name="connsiteY87" fmla="*/ 385189 h 2006600"/>
              <a:gd name="connsiteX88" fmla="*/ 100998 w 1965325"/>
              <a:gd name="connsiteY88" fmla="*/ 87961 h 2006600"/>
              <a:gd name="connsiteX89" fmla="*/ 188974 w 1965325"/>
              <a:gd name="connsiteY89"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965325" h="2006600">
                <a:moveTo>
                  <a:pt x="847682" y="1619506"/>
                </a:moveTo>
                <a:cubicBezTo>
                  <a:pt x="847682" y="1619506"/>
                  <a:pt x="847682" y="1619506"/>
                  <a:pt x="1117644" y="1619506"/>
                </a:cubicBezTo>
                <a:cubicBezTo>
                  <a:pt x="1150039" y="1619506"/>
                  <a:pt x="1176083" y="1645863"/>
                  <a:pt x="1176083" y="1678253"/>
                </a:cubicBezTo>
                <a:cubicBezTo>
                  <a:pt x="1176083" y="1678253"/>
                  <a:pt x="1176083" y="1678253"/>
                  <a:pt x="1176083" y="1948171"/>
                </a:cubicBezTo>
                <a:cubicBezTo>
                  <a:pt x="1176083" y="1980561"/>
                  <a:pt x="1150039" y="2006600"/>
                  <a:pt x="1117644" y="2006600"/>
                </a:cubicBezTo>
                <a:lnTo>
                  <a:pt x="1113425" y="2006600"/>
                </a:lnTo>
                <a:lnTo>
                  <a:pt x="1103407" y="2006600"/>
                </a:lnTo>
                <a:lnTo>
                  <a:pt x="1083898" y="2006600"/>
                </a:lnTo>
                <a:lnTo>
                  <a:pt x="1051735" y="2006600"/>
                </a:lnTo>
                <a:lnTo>
                  <a:pt x="1003753" y="2006600"/>
                </a:lnTo>
                <a:lnTo>
                  <a:pt x="936790" y="2006600"/>
                </a:lnTo>
                <a:lnTo>
                  <a:pt x="847682" y="2006600"/>
                </a:lnTo>
                <a:cubicBezTo>
                  <a:pt x="815286" y="2006600"/>
                  <a:pt x="789243" y="1980561"/>
                  <a:pt x="789243" y="1948171"/>
                </a:cubicBezTo>
                <a:cubicBezTo>
                  <a:pt x="789243" y="1948171"/>
                  <a:pt x="789243" y="1948171"/>
                  <a:pt x="789243" y="1678253"/>
                </a:cubicBezTo>
                <a:cubicBezTo>
                  <a:pt x="789243" y="1645863"/>
                  <a:pt x="815286" y="1619506"/>
                  <a:pt x="847682" y="1619506"/>
                </a:cubicBezTo>
                <a:close/>
                <a:moveTo>
                  <a:pt x="58439" y="1619189"/>
                </a:moveTo>
                <a:cubicBezTo>
                  <a:pt x="58439" y="1619189"/>
                  <a:pt x="58439" y="1619189"/>
                  <a:pt x="328401" y="1619189"/>
                </a:cubicBezTo>
                <a:cubicBezTo>
                  <a:pt x="360797" y="1619189"/>
                  <a:pt x="387158" y="1645228"/>
                  <a:pt x="387158" y="1677618"/>
                </a:cubicBezTo>
                <a:cubicBezTo>
                  <a:pt x="387158" y="1677618"/>
                  <a:pt x="387158" y="1677618"/>
                  <a:pt x="387158" y="1947536"/>
                </a:cubicBezTo>
                <a:cubicBezTo>
                  <a:pt x="387158" y="1979926"/>
                  <a:pt x="360797" y="2006283"/>
                  <a:pt x="328401" y="2006283"/>
                </a:cubicBezTo>
                <a:cubicBezTo>
                  <a:pt x="328401" y="2006283"/>
                  <a:pt x="328401" y="2006283"/>
                  <a:pt x="58439" y="2006283"/>
                </a:cubicBezTo>
                <a:cubicBezTo>
                  <a:pt x="26043" y="2006283"/>
                  <a:pt x="0" y="1979926"/>
                  <a:pt x="0" y="1947536"/>
                </a:cubicBezTo>
                <a:lnTo>
                  <a:pt x="0" y="1943318"/>
                </a:lnTo>
                <a:lnTo>
                  <a:pt x="0" y="1933302"/>
                </a:lnTo>
                <a:lnTo>
                  <a:pt x="0" y="1913796"/>
                </a:lnTo>
                <a:lnTo>
                  <a:pt x="0" y="1881638"/>
                </a:lnTo>
                <a:lnTo>
                  <a:pt x="0" y="1833664"/>
                </a:lnTo>
                <a:lnTo>
                  <a:pt x="0" y="1766712"/>
                </a:lnTo>
                <a:lnTo>
                  <a:pt x="0" y="1677618"/>
                </a:lnTo>
                <a:cubicBezTo>
                  <a:pt x="0" y="1645228"/>
                  <a:pt x="26043" y="1619189"/>
                  <a:pt x="58439" y="1619189"/>
                </a:cubicBezTo>
                <a:close/>
                <a:moveTo>
                  <a:pt x="847682" y="975515"/>
                </a:moveTo>
                <a:cubicBezTo>
                  <a:pt x="847682" y="975515"/>
                  <a:pt x="847682" y="975515"/>
                  <a:pt x="1117644" y="975515"/>
                </a:cubicBezTo>
                <a:cubicBezTo>
                  <a:pt x="1150039" y="975515"/>
                  <a:pt x="1176083" y="1001871"/>
                  <a:pt x="1176083" y="1034261"/>
                </a:cubicBezTo>
                <a:cubicBezTo>
                  <a:pt x="1176083" y="1034261"/>
                  <a:pt x="1176083" y="1034261"/>
                  <a:pt x="1176083" y="1304179"/>
                </a:cubicBezTo>
                <a:cubicBezTo>
                  <a:pt x="1176083" y="1336569"/>
                  <a:pt x="1150039" y="1362608"/>
                  <a:pt x="1117644" y="1362608"/>
                </a:cubicBezTo>
                <a:cubicBezTo>
                  <a:pt x="1117644" y="1362608"/>
                  <a:pt x="1117644" y="1362608"/>
                  <a:pt x="847682" y="1362608"/>
                </a:cubicBezTo>
                <a:cubicBezTo>
                  <a:pt x="815286" y="1362608"/>
                  <a:pt x="789243" y="1336569"/>
                  <a:pt x="789243" y="1304179"/>
                </a:cubicBezTo>
                <a:cubicBezTo>
                  <a:pt x="789243" y="1304179"/>
                  <a:pt x="789243" y="1304179"/>
                  <a:pt x="789243" y="1034261"/>
                </a:cubicBezTo>
                <a:cubicBezTo>
                  <a:pt x="789243" y="1001871"/>
                  <a:pt x="815286" y="975515"/>
                  <a:pt x="847682" y="975515"/>
                </a:cubicBezTo>
                <a:close/>
                <a:moveTo>
                  <a:pt x="1636924" y="975197"/>
                </a:moveTo>
                <a:cubicBezTo>
                  <a:pt x="1636924" y="975197"/>
                  <a:pt x="1636924" y="975197"/>
                  <a:pt x="1906886" y="975197"/>
                </a:cubicBezTo>
                <a:cubicBezTo>
                  <a:pt x="1939282" y="975197"/>
                  <a:pt x="1965325" y="1001236"/>
                  <a:pt x="1965325" y="1033626"/>
                </a:cubicBezTo>
                <a:lnTo>
                  <a:pt x="1965325" y="1037844"/>
                </a:lnTo>
                <a:lnTo>
                  <a:pt x="1965325" y="1047860"/>
                </a:lnTo>
                <a:lnTo>
                  <a:pt x="1965325" y="1067366"/>
                </a:lnTo>
                <a:lnTo>
                  <a:pt x="1965325" y="1099524"/>
                </a:lnTo>
                <a:lnTo>
                  <a:pt x="1965325" y="1147498"/>
                </a:lnTo>
                <a:lnTo>
                  <a:pt x="1965325" y="1214450"/>
                </a:lnTo>
                <a:lnTo>
                  <a:pt x="1965325" y="1303544"/>
                </a:lnTo>
                <a:cubicBezTo>
                  <a:pt x="1965325" y="1335934"/>
                  <a:pt x="1939282" y="1362291"/>
                  <a:pt x="1906886" y="1362291"/>
                </a:cubicBezTo>
                <a:cubicBezTo>
                  <a:pt x="1906886" y="1362291"/>
                  <a:pt x="1906886" y="1362291"/>
                  <a:pt x="1636924" y="1362291"/>
                </a:cubicBezTo>
                <a:cubicBezTo>
                  <a:pt x="1604529" y="1362291"/>
                  <a:pt x="1578168" y="1335934"/>
                  <a:pt x="1578168" y="1303544"/>
                </a:cubicBezTo>
                <a:cubicBezTo>
                  <a:pt x="1578168" y="1303544"/>
                  <a:pt x="1578168" y="1303544"/>
                  <a:pt x="1578168" y="1033626"/>
                </a:cubicBezTo>
                <a:cubicBezTo>
                  <a:pt x="1578168" y="1001236"/>
                  <a:pt x="1604529" y="975197"/>
                  <a:pt x="1636924" y="975197"/>
                </a:cubicBezTo>
                <a:close/>
                <a:moveTo>
                  <a:pt x="58439" y="975197"/>
                </a:moveTo>
                <a:cubicBezTo>
                  <a:pt x="58439" y="975197"/>
                  <a:pt x="58439" y="975197"/>
                  <a:pt x="328401" y="975197"/>
                </a:cubicBezTo>
                <a:cubicBezTo>
                  <a:pt x="360797" y="975197"/>
                  <a:pt x="387158" y="1001236"/>
                  <a:pt x="387158" y="1033626"/>
                </a:cubicBezTo>
                <a:cubicBezTo>
                  <a:pt x="387158" y="1033626"/>
                  <a:pt x="387158" y="1033626"/>
                  <a:pt x="387158" y="1303544"/>
                </a:cubicBezTo>
                <a:cubicBezTo>
                  <a:pt x="387158" y="1335934"/>
                  <a:pt x="360797" y="1362291"/>
                  <a:pt x="328401" y="1362291"/>
                </a:cubicBezTo>
                <a:cubicBezTo>
                  <a:pt x="328401" y="1362291"/>
                  <a:pt x="328401" y="1362291"/>
                  <a:pt x="58439" y="1362291"/>
                </a:cubicBezTo>
                <a:cubicBezTo>
                  <a:pt x="26043" y="1362291"/>
                  <a:pt x="0" y="1335934"/>
                  <a:pt x="0" y="1303544"/>
                </a:cubicBezTo>
                <a:lnTo>
                  <a:pt x="0" y="1299326"/>
                </a:lnTo>
                <a:lnTo>
                  <a:pt x="0" y="1289310"/>
                </a:lnTo>
                <a:lnTo>
                  <a:pt x="0" y="1269804"/>
                </a:lnTo>
                <a:lnTo>
                  <a:pt x="0" y="1237646"/>
                </a:lnTo>
                <a:lnTo>
                  <a:pt x="0" y="1189672"/>
                </a:lnTo>
                <a:lnTo>
                  <a:pt x="0" y="1122720"/>
                </a:lnTo>
                <a:lnTo>
                  <a:pt x="0" y="1033626"/>
                </a:lnTo>
                <a:cubicBezTo>
                  <a:pt x="0" y="1001236"/>
                  <a:pt x="26043" y="975197"/>
                  <a:pt x="58439" y="975197"/>
                </a:cubicBezTo>
                <a:close/>
                <a:moveTo>
                  <a:pt x="1805889" y="0"/>
                </a:moveTo>
                <a:cubicBezTo>
                  <a:pt x="1854482" y="0"/>
                  <a:pt x="1893865" y="39376"/>
                  <a:pt x="1893865" y="87961"/>
                </a:cubicBezTo>
                <a:cubicBezTo>
                  <a:pt x="1893865" y="87961"/>
                  <a:pt x="1893865" y="87961"/>
                  <a:pt x="1893865" y="385189"/>
                </a:cubicBezTo>
                <a:cubicBezTo>
                  <a:pt x="1893865" y="433774"/>
                  <a:pt x="1854482" y="473150"/>
                  <a:pt x="1805889" y="473150"/>
                </a:cubicBezTo>
                <a:cubicBezTo>
                  <a:pt x="1757295" y="473150"/>
                  <a:pt x="1717913" y="433774"/>
                  <a:pt x="1717913" y="385189"/>
                </a:cubicBezTo>
                <a:cubicBezTo>
                  <a:pt x="1717913" y="385189"/>
                  <a:pt x="1717913" y="385189"/>
                  <a:pt x="1717913" y="87961"/>
                </a:cubicBezTo>
                <a:cubicBezTo>
                  <a:pt x="1717913" y="39376"/>
                  <a:pt x="1757295" y="0"/>
                  <a:pt x="1805889" y="0"/>
                </a:cubicBezTo>
                <a:close/>
                <a:moveTo>
                  <a:pt x="988697" y="0"/>
                </a:moveTo>
                <a:cubicBezTo>
                  <a:pt x="1037290" y="0"/>
                  <a:pt x="1076673" y="39376"/>
                  <a:pt x="1076673" y="87961"/>
                </a:cubicBezTo>
                <a:cubicBezTo>
                  <a:pt x="1076673" y="87961"/>
                  <a:pt x="1076673" y="87961"/>
                  <a:pt x="1076673" y="385189"/>
                </a:cubicBezTo>
                <a:cubicBezTo>
                  <a:pt x="1076673" y="433774"/>
                  <a:pt x="1037290" y="473150"/>
                  <a:pt x="988697" y="473150"/>
                </a:cubicBezTo>
                <a:cubicBezTo>
                  <a:pt x="940422" y="473150"/>
                  <a:pt x="901039" y="433774"/>
                  <a:pt x="901039" y="385189"/>
                </a:cubicBezTo>
                <a:cubicBezTo>
                  <a:pt x="901039" y="385189"/>
                  <a:pt x="901039" y="385189"/>
                  <a:pt x="901039" y="87961"/>
                </a:cubicBezTo>
                <a:cubicBezTo>
                  <a:pt x="901039" y="39376"/>
                  <a:pt x="940422" y="0"/>
                  <a:pt x="988697" y="0"/>
                </a:cubicBezTo>
                <a:close/>
                <a:moveTo>
                  <a:pt x="188974" y="0"/>
                </a:moveTo>
                <a:cubicBezTo>
                  <a:pt x="237567" y="0"/>
                  <a:pt x="276950" y="39376"/>
                  <a:pt x="276950" y="87961"/>
                </a:cubicBezTo>
                <a:cubicBezTo>
                  <a:pt x="276950" y="385189"/>
                  <a:pt x="276950" y="385189"/>
                  <a:pt x="276950" y="385189"/>
                </a:cubicBezTo>
                <a:cubicBezTo>
                  <a:pt x="276950" y="433774"/>
                  <a:pt x="237567" y="473150"/>
                  <a:pt x="188974" y="473150"/>
                </a:cubicBezTo>
                <a:cubicBezTo>
                  <a:pt x="140380" y="473150"/>
                  <a:pt x="100998" y="433774"/>
                  <a:pt x="100998" y="385189"/>
                </a:cubicBezTo>
                <a:cubicBezTo>
                  <a:pt x="100998" y="87961"/>
                  <a:pt x="100998" y="87961"/>
                  <a:pt x="100998" y="87961"/>
                </a:cubicBezTo>
                <a:cubicBezTo>
                  <a:pt x="100998" y="39376"/>
                  <a:pt x="140380" y="0"/>
                  <a:pt x="188974" y="0"/>
                </a:cubicBezTo>
                <a:close/>
              </a:path>
            </a:pathLst>
          </a:custGeom>
          <a:solidFill>
            <a:srgbClr val="FFFFFF"/>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Tree>
    <p:extLst>
      <p:ext uri="{BB962C8B-B14F-4D97-AF65-F5344CB8AC3E}">
        <p14:creationId xmlns:p14="http://schemas.microsoft.com/office/powerpoint/2010/main" val="406598302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F6A573A-C229-8D64-6BFB-93F4612E7790}"/>
              </a:ext>
            </a:extLst>
          </p:cNvPr>
          <p:cNvSpPr>
            <a:spLocks/>
          </p:cNvSpPr>
          <p:nvPr userDrawn="1"/>
        </p:nvSpPr>
        <p:spPr bwMode="gray">
          <a:xfrm>
            <a:off x="6102000" y="0"/>
            <a:ext cx="6102000" cy="6333894"/>
          </a:xfrm>
          <a:prstGeom prst="rect">
            <a:avLst/>
          </a:prstGeom>
          <a:solidFill>
            <a:srgbClr val="DCEE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2">
            <a:extLst>
              <a:ext uri="{FF2B5EF4-FFF2-40B4-BE49-F238E27FC236}">
                <a16:creationId xmlns:a16="http://schemas.microsoft.com/office/drawing/2014/main" id="{71F83ADB-721E-C52F-C886-9AA921836FE8}"/>
              </a:ext>
            </a:extLst>
          </p:cNvPr>
          <p:cNvSpPr>
            <a:spLocks/>
          </p:cNvSpPr>
          <p:nvPr userDrawn="1"/>
        </p:nvSpPr>
        <p:spPr bwMode="gray">
          <a:xfrm>
            <a:off x="0" y="0"/>
            <a:ext cx="6120000" cy="6333894"/>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3">
            <a:extLst>
              <a:ext uri="{FF2B5EF4-FFF2-40B4-BE49-F238E27FC236}">
                <a16:creationId xmlns:a16="http://schemas.microsoft.com/office/drawing/2014/main" id="{A567A50D-96D8-A8DD-BF4F-CF8898148C80}"/>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5" name="Hoofdstuknummer 4 [PHJU] (JU-Free)">
            <a:extLst>
              <a:ext uri="{FF2B5EF4-FFF2-40B4-BE49-F238E27FC236}">
                <a16:creationId xmlns:a16="http://schemas.microsoft.com/office/drawing/2014/main" id="{42F91A59-8503-BF4F-6F3B-492D7DC588A5}"/>
              </a:ext>
            </a:extLst>
          </p:cNvPr>
          <p:cNvSpPr>
            <a:spLocks noGrp="1"/>
          </p:cNvSpPr>
          <p:nvPr>
            <p:ph type="body" sz="quarter" idx="22" hasCustomPrompt="1"/>
          </p:nvPr>
        </p:nvSpPr>
        <p:spPr bwMode="gray">
          <a:xfrm>
            <a:off x="-468355" y="1705909"/>
            <a:ext cx="6948000" cy="4608000"/>
          </a:xfrm>
        </p:spPr>
        <p:txBody>
          <a:bodyPr/>
          <a:lstStyle>
            <a:lvl1pPr marL="0" indent="0" algn="ctr">
              <a:lnSpc>
                <a:spcPct val="70000"/>
              </a:lnSpc>
              <a:spcBef>
                <a:spcPts val="0"/>
              </a:spcBef>
              <a:spcAft>
                <a:spcPts val="0"/>
              </a:spcAft>
              <a:buNone/>
              <a:defRPr sz="44700" b="1">
                <a:solidFill>
                  <a:srgbClr val="FFFFFF"/>
                </a:solidFill>
              </a:defRPr>
            </a:lvl1pPr>
            <a:lvl2pPr marL="0" indent="0">
              <a:lnSpc>
                <a:spcPct val="100000"/>
              </a:lnSpc>
              <a:spcBef>
                <a:spcPts val="0"/>
              </a:spcBef>
              <a:spcAft>
                <a:spcPts val="0"/>
              </a:spcAft>
              <a:buNone/>
              <a:defRPr sz="44700">
                <a:solidFill>
                  <a:srgbClr val="FFFFFF"/>
                </a:solidFill>
              </a:defRPr>
            </a:lvl2pPr>
            <a:lvl3pPr marL="0" indent="0">
              <a:lnSpc>
                <a:spcPct val="100000"/>
              </a:lnSpc>
              <a:spcBef>
                <a:spcPts val="0"/>
              </a:spcBef>
              <a:spcAft>
                <a:spcPts val="0"/>
              </a:spcAft>
              <a:buFont typeface="Arial" panose="020B0604020202020204" pitchFamily="34" charset="0"/>
              <a:buNone/>
              <a:defRPr sz="44700">
                <a:solidFill>
                  <a:srgbClr val="FFFFFF"/>
                </a:solidFill>
              </a:defRPr>
            </a:lvl3pPr>
            <a:lvl4pPr marL="0" indent="0">
              <a:lnSpc>
                <a:spcPct val="100000"/>
              </a:lnSpc>
              <a:spcBef>
                <a:spcPts val="0"/>
              </a:spcBef>
              <a:spcAft>
                <a:spcPts val="0"/>
              </a:spcAft>
              <a:buFont typeface="Arial" panose="020B0604020202020204" pitchFamily="34" charset="0"/>
              <a:buNone/>
              <a:defRPr sz="44700">
                <a:solidFill>
                  <a:srgbClr val="FFFFFF"/>
                </a:solidFill>
              </a:defRPr>
            </a:lvl4pPr>
            <a:lvl5pPr marL="0" indent="0">
              <a:lnSpc>
                <a:spcPct val="100000"/>
              </a:lnSpc>
              <a:spcBef>
                <a:spcPts val="0"/>
              </a:spcBef>
              <a:spcAft>
                <a:spcPts val="0"/>
              </a:spcAft>
              <a:buFont typeface="Arial" panose="020B0604020202020204" pitchFamily="34" charset="0"/>
              <a:buNone/>
              <a:defRPr sz="44700">
                <a:solidFill>
                  <a:srgbClr val="FFFFFF"/>
                </a:solidFill>
              </a:defRPr>
            </a:lvl5pPr>
            <a:lvl6pPr marL="0" indent="0">
              <a:lnSpc>
                <a:spcPct val="100000"/>
              </a:lnSpc>
              <a:spcBef>
                <a:spcPts val="0"/>
              </a:spcBef>
              <a:spcAft>
                <a:spcPts val="0"/>
              </a:spcAft>
              <a:buFont typeface="Arial" panose="020B0604020202020204" pitchFamily="34" charset="0"/>
              <a:buNone/>
              <a:defRPr sz="44700">
                <a:solidFill>
                  <a:srgbClr val="FFFFFF"/>
                </a:solidFill>
              </a:defRPr>
            </a:lvl6pPr>
            <a:lvl7pPr marL="0" indent="0">
              <a:lnSpc>
                <a:spcPct val="100000"/>
              </a:lnSpc>
              <a:spcBef>
                <a:spcPts val="0"/>
              </a:spcBef>
              <a:spcAft>
                <a:spcPts val="0"/>
              </a:spcAft>
              <a:buFont typeface="Arial" panose="020B0604020202020204" pitchFamily="34" charset="0"/>
              <a:buNone/>
              <a:defRPr sz="44700">
                <a:solidFill>
                  <a:srgbClr val="FFFFFF"/>
                </a:solidFill>
              </a:defRPr>
            </a:lvl7pPr>
            <a:lvl8pPr marL="0" indent="0">
              <a:lnSpc>
                <a:spcPct val="100000"/>
              </a:lnSpc>
              <a:spcBef>
                <a:spcPts val="0"/>
              </a:spcBef>
              <a:spcAft>
                <a:spcPts val="0"/>
              </a:spcAft>
              <a:buFont typeface="Arial" panose="020B0604020202020204" pitchFamily="34" charset="0"/>
              <a:buNone/>
              <a:defRPr sz="44700">
                <a:solidFill>
                  <a:srgbClr val="FFFFFF"/>
                </a:solidFill>
              </a:defRPr>
            </a:lvl8pPr>
            <a:lvl9pPr marL="0" indent="0">
              <a:lnSpc>
                <a:spcPct val="100000"/>
              </a:lnSpc>
              <a:spcBef>
                <a:spcPts val="0"/>
              </a:spcBef>
              <a:spcAft>
                <a:spcPts val="0"/>
              </a:spcAft>
              <a:buFont typeface="Arial" panose="020B0604020202020204" pitchFamily="34" charset="0"/>
              <a:buNone/>
              <a:defRPr sz="44700">
                <a:solidFill>
                  <a:srgbClr val="FFFFFF"/>
                </a:solidFill>
              </a:defRPr>
            </a:lvl9pPr>
          </a:lstStyle>
          <a:p>
            <a:pPr lvl="0"/>
            <a:r>
              <a:rPr lang="nl-NL" dirty="0"/>
              <a:t>[#]</a:t>
            </a:r>
          </a:p>
        </p:txBody>
      </p:sp>
      <p:sp>
        <p:nvSpPr>
          <p:cNvPr id="2" name="***Title 5 (JU-Free)"/>
          <p:cNvSpPr>
            <a:spLocks noGrp="1"/>
          </p:cNvSpPr>
          <p:nvPr>
            <p:ph type="title" hasCustomPrompt="1"/>
          </p:nvPr>
        </p:nvSpPr>
        <p:spPr bwMode="gray">
          <a:xfrm>
            <a:off x="6634800" y="3571174"/>
            <a:ext cx="4851400" cy="2523199"/>
          </a:xfrm>
        </p:spPr>
        <p:txBody>
          <a:bodyPr/>
          <a:lstStyle>
            <a:lvl1pPr>
              <a:lnSpc>
                <a:spcPct val="90000"/>
              </a:lnSpc>
              <a:defRPr>
                <a:solidFill>
                  <a:schemeClr val="tx1"/>
                </a:solidFill>
              </a:defRPr>
            </a:lvl1pPr>
          </a:lstStyle>
          <a:p>
            <a:r>
              <a:rPr lang="nl-NL" dirty="0"/>
              <a:t>[Hoofdstukkop]</a:t>
            </a:r>
          </a:p>
        </p:txBody>
      </p:sp>
      <p:sp>
        <p:nvSpPr>
          <p:cNvPr id="7" name="Slide Number Placeholder 6 (JU-Free)">
            <a:extLst>
              <a:ext uri="{FF2B5EF4-FFF2-40B4-BE49-F238E27FC236}">
                <a16:creationId xmlns:a16="http://schemas.microsoft.com/office/drawing/2014/main" id="{886FFC18-C615-7219-185B-B79C83093494}"/>
              </a:ext>
            </a:extLst>
          </p:cNvPr>
          <p:cNvSpPr>
            <a:spLocks noGrp="1"/>
          </p:cNvSpPr>
          <p:nvPr>
            <p:ph type="sldNum" sz="quarter" idx="20"/>
          </p:nvPr>
        </p:nvSpPr>
        <p:spPr bwMode="gray"/>
        <p:txBody>
          <a:bodyPr/>
          <a:lstStyle>
            <a:lvl1pPr algn="r">
              <a:defRPr/>
            </a:lvl1pPr>
          </a:lstStyle>
          <a:p>
            <a:fld id="{8F18802B-E4C7-4B2D-B37A-6B7CC3C134EA}" type="slidenum">
              <a:rPr lang="nl-NL" smtClean="0"/>
              <a:pPr/>
              <a:t>‹nr.›</a:t>
            </a:fld>
            <a:endParaRPr lang="nl-NL" dirty="0"/>
          </a:p>
        </p:txBody>
      </p:sp>
      <p:sp>
        <p:nvSpPr>
          <p:cNvPr id="13" name="Freeform 7 {PHJU}"/>
          <p:cNvSpPr>
            <a:spLocks noGrp="1"/>
          </p:cNvSpPr>
          <p:nvPr>
            <p:ph type="body" sz="quarter" idx="23" hasCustomPrompt="1"/>
          </p:nvPr>
        </p:nvSpPr>
        <p:spPr>
          <a:xfrm>
            <a:off x="6797676" y="1193800"/>
            <a:ext cx="1804988" cy="1684737"/>
          </a:xfrm>
          <a:custGeom>
            <a:avLst/>
            <a:gdLst>
              <a:gd name="connsiteX0" fmla="*/ 1510082 w 1804988"/>
              <a:gd name="connsiteY0" fmla="*/ 1068536 h 1684737"/>
              <a:gd name="connsiteX1" fmla="*/ 1386597 w 1804988"/>
              <a:gd name="connsiteY1" fmla="*/ 1191634 h 1684737"/>
              <a:gd name="connsiteX2" fmla="*/ 1468815 w 1804988"/>
              <a:gd name="connsiteY2" fmla="*/ 1274439 h 1684737"/>
              <a:gd name="connsiteX3" fmla="*/ 1592935 w 1804988"/>
              <a:gd name="connsiteY3" fmla="*/ 1151024 h 1684737"/>
              <a:gd name="connsiteX4" fmla="*/ 1510082 w 1804988"/>
              <a:gd name="connsiteY4" fmla="*/ 1068536 h 1684737"/>
              <a:gd name="connsiteX5" fmla="*/ 1489766 w 1804988"/>
              <a:gd name="connsiteY5" fmla="*/ 856606 h 1684737"/>
              <a:gd name="connsiteX6" fmla="*/ 1804988 w 1804988"/>
              <a:gd name="connsiteY6" fmla="*/ 1171646 h 1684737"/>
              <a:gd name="connsiteX7" fmla="*/ 1509130 w 1804988"/>
              <a:gd name="connsiteY7" fmla="*/ 1676409 h 1684737"/>
              <a:gd name="connsiteX8" fmla="*/ 1470402 w 1804988"/>
              <a:gd name="connsiteY8" fmla="*/ 1676409 h 1684737"/>
              <a:gd name="connsiteX9" fmla="*/ 1174544 w 1804988"/>
              <a:gd name="connsiteY9" fmla="*/ 1171646 h 1684737"/>
              <a:gd name="connsiteX10" fmla="*/ 1489766 w 1804988"/>
              <a:gd name="connsiteY10" fmla="*/ 856606 h 1684737"/>
              <a:gd name="connsiteX11" fmla="*/ 335856 w 1804988"/>
              <a:gd name="connsiteY11" fmla="*/ 211931 h 1684737"/>
              <a:gd name="connsiteX12" fmla="*/ 212370 w 1804988"/>
              <a:gd name="connsiteY12" fmla="*/ 335980 h 1684737"/>
              <a:gd name="connsiteX13" fmla="*/ 295223 w 1804988"/>
              <a:gd name="connsiteY13" fmla="*/ 418151 h 1684737"/>
              <a:gd name="connsiteX14" fmla="*/ 418392 w 1804988"/>
              <a:gd name="connsiteY14" fmla="*/ 294419 h 1684737"/>
              <a:gd name="connsiteX15" fmla="*/ 335856 w 1804988"/>
              <a:gd name="connsiteY15" fmla="*/ 211931 h 1684737"/>
              <a:gd name="connsiteX16" fmla="*/ 315222 w 1804988"/>
              <a:gd name="connsiteY16" fmla="*/ 0 h 1684737"/>
              <a:gd name="connsiteX17" fmla="*/ 630444 w 1804988"/>
              <a:gd name="connsiteY17" fmla="*/ 315041 h 1684737"/>
              <a:gd name="connsiteX18" fmla="*/ 334586 w 1804988"/>
              <a:gd name="connsiteY18" fmla="*/ 819803 h 1684737"/>
              <a:gd name="connsiteX19" fmla="*/ 296176 w 1804988"/>
              <a:gd name="connsiteY19" fmla="*/ 819803 h 1684737"/>
              <a:gd name="connsiteX20" fmla="*/ 0 w 1804988"/>
              <a:gd name="connsiteY20" fmla="*/ 315041 h 1684737"/>
              <a:gd name="connsiteX21" fmla="*/ 315222 w 1804988"/>
              <a:gd name="connsiteY21" fmla="*/ 0 h 168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4988" h="1684737">
                <a:moveTo>
                  <a:pt x="1510082" y="1068536"/>
                </a:moveTo>
                <a:cubicBezTo>
                  <a:pt x="1436118" y="1054577"/>
                  <a:pt x="1372947" y="1117712"/>
                  <a:pt x="1386597" y="1191634"/>
                </a:cubicBezTo>
                <a:cubicBezTo>
                  <a:pt x="1394215" y="1232878"/>
                  <a:pt x="1427547" y="1266507"/>
                  <a:pt x="1468815" y="1274439"/>
                </a:cubicBezTo>
                <a:cubicBezTo>
                  <a:pt x="1542779" y="1288716"/>
                  <a:pt x="1606903" y="1225263"/>
                  <a:pt x="1592935" y="1151024"/>
                </a:cubicBezTo>
                <a:cubicBezTo>
                  <a:pt x="1584999" y="1109780"/>
                  <a:pt x="1551350" y="1076151"/>
                  <a:pt x="1510082" y="1068536"/>
                </a:cubicBezTo>
                <a:close/>
                <a:moveTo>
                  <a:pt x="1489766" y="856606"/>
                </a:moveTo>
                <a:cubicBezTo>
                  <a:pt x="1663725" y="856606"/>
                  <a:pt x="1804988" y="994614"/>
                  <a:pt x="1804988" y="1171646"/>
                </a:cubicBezTo>
                <a:cubicBezTo>
                  <a:pt x="1804988" y="1349947"/>
                  <a:pt x="1577381" y="1604073"/>
                  <a:pt x="1509130" y="1676409"/>
                </a:cubicBezTo>
                <a:cubicBezTo>
                  <a:pt x="1498654" y="1687513"/>
                  <a:pt x="1480878" y="1687513"/>
                  <a:pt x="1470402" y="1676409"/>
                </a:cubicBezTo>
                <a:cubicBezTo>
                  <a:pt x="1401834" y="1604073"/>
                  <a:pt x="1174544" y="1349947"/>
                  <a:pt x="1174544" y="1171646"/>
                </a:cubicBezTo>
                <a:cubicBezTo>
                  <a:pt x="1174544" y="994614"/>
                  <a:pt x="1315807" y="856606"/>
                  <a:pt x="1489766" y="856606"/>
                </a:cubicBezTo>
                <a:close/>
                <a:moveTo>
                  <a:pt x="335856" y="211931"/>
                </a:moveTo>
                <a:cubicBezTo>
                  <a:pt x="261574" y="197971"/>
                  <a:pt x="198085" y="261741"/>
                  <a:pt x="212370" y="335980"/>
                </a:cubicBezTo>
                <a:cubicBezTo>
                  <a:pt x="220307" y="376907"/>
                  <a:pt x="253956" y="410536"/>
                  <a:pt x="295223" y="418151"/>
                </a:cubicBezTo>
                <a:cubicBezTo>
                  <a:pt x="369188" y="431793"/>
                  <a:pt x="432359" y="368340"/>
                  <a:pt x="418392" y="294419"/>
                </a:cubicBezTo>
                <a:cubicBezTo>
                  <a:pt x="410773" y="253492"/>
                  <a:pt x="377124" y="219862"/>
                  <a:pt x="335856" y="211931"/>
                </a:cubicBezTo>
                <a:close/>
                <a:moveTo>
                  <a:pt x="315222" y="0"/>
                </a:moveTo>
                <a:cubicBezTo>
                  <a:pt x="492356" y="0"/>
                  <a:pt x="630444" y="141181"/>
                  <a:pt x="630444" y="315041"/>
                </a:cubicBezTo>
                <a:cubicBezTo>
                  <a:pt x="630444" y="493341"/>
                  <a:pt x="403154" y="747468"/>
                  <a:pt x="334586" y="819803"/>
                </a:cubicBezTo>
                <a:cubicBezTo>
                  <a:pt x="324111" y="830908"/>
                  <a:pt x="306651" y="830908"/>
                  <a:pt x="296176" y="819803"/>
                </a:cubicBezTo>
                <a:cubicBezTo>
                  <a:pt x="227608" y="747468"/>
                  <a:pt x="0" y="493341"/>
                  <a:pt x="0" y="315041"/>
                </a:cubicBezTo>
                <a:cubicBezTo>
                  <a:pt x="0" y="141181"/>
                  <a:pt x="141263" y="0"/>
                  <a:pt x="315222" y="0"/>
                </a:cubicBezTo>
                <a:close/>
              </a:path>
            </a:pathLst>
          </a:custGeom>
          <a:solidFill>
            <a:srgbClr val="25984D"/>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
        <p:nvSpPr>
          <p:cNvPr id="14" name="Freeform 7 {PHJU}"/>
          <p:cNvSpPr>
            <a:spLocks noGrp="1"/>
          </p:cNvSpPr>
          <p:nvPr>
            <p:ph type="body" sz="quarter" idx="24" hasCustomPrompt="1"/>
          </p:nvPr>
        </p:nvSpPr>
        <p:spPr>
          <a:xfrm>
            <a:off x="6745288" y="1897063"/>
            <a:ext cx="1433513" cy="987425"/>
          </a:xfrm>
          <a:custGeom>
            <a:avLst/>
            <a:gdLst>
              <a:gd name="connsiteX0" fmla="*/ 578357 w 1433513"/>
              <a:gd name="connsiteY0" fmla="*/ 0 h 987425"/>
              <a:gd name="connsiteX1" fmla="*/ 579339 w 1433513"/>
              <a:gd name="connsiteY1" fmla="*/ 0 h 987425"/>
              <a:gd name="connsiteX2" fmla="*/ 586214 w 1433513"/>
              <a:gd name="connsiteY2" fmla="*/ 0 h 987425"/>
              <a:gd name="connsiteX3" fmla="*/ 604873 w 1433513"/>
              <a:gd name="connsiteY3" fmla="*/ 0 h 987425"/>
              <a:gd name="connsiteX4" fmla="*/ 641208 w 1433513"/>
              <a:gd name="connsiteY4" fmla="*/ 0 h 987425"/>
              <a:gd name="connsiteX5" fmla="*/ 918960 w 1433513"/>
              <a:gd name="connsiteY5" fmla="*/ 278220 h 987425"/>
              <a:gd name="connsiteX6" fmla="*/ 641208 w 1433513"/>
              <a:gd name="connsiteY6" fmla="*/ 556121 h 987425"/>
              <a:gd name="connsiteX7" fmla="*/ 277751 w 1433513"/>
              <a:gd name="connsiteY7" fmla="*/ 556121 h 987425"/>
              <a:gd name="connsiteX8" fmla="*/ 169508 w 1433513"/>
              <a:gd name="connsiteY8" fmla="*/ 600903 h 987425"/>
              <a:gd name="connsiteX9" fmla="*/ 124750 w 1433513"/>
              <a:gd name="connsiteY9" fmla="*/ 709523 h 987425"/>
              <a:gd name="connsiteX10" fmla="*/ 277751 w 1433513"/>
              <a:gd name="connsiteY10" fmla="*/ 862608 h 987425"/>
              <a:gd name="connsiteX11" fmla="*/ 1330666 w 1433513"/>
              <a:gd name="connsiteY11" fmla="*/ 862608 h 987425"/>
              <a:gd name="connsiteX12" fmla="*/ 1433513 w 1433513"/>
              <a:gd name="connsiteY12" fmla="*/ 987425 h 987425"/>
              <a:gd name="connsiteX13" fmla="*/ 1431256 w 1433513"/>
              <a:gd name="connsiteY13" fmla="*/ 987425 h 987425"/>
              <a:gd name="connsiteX14" fmla="*/ 1415454 w 1433513"/>
              <a:gd name="connsiteY14" fmla="*/ 987425 h 987425"/>
              <a:gd name="connsiteX15" fmla="*/ 1372565 w 1433513"/>
              <a:gd name="connsiteY15" fmla="*/ 987425 h 987425"/>
              <a:gd name="connsiteX16" fmla="*/ 1336729 w 1433513"/>
              <a:gd name="connsiteY16" fmla="*/ 987425 h 987425"/>
              <a:gd name="connsiteX17" fmla="*/ 1289043 w 1433513"/>
              <a:gd name="connsiteY17" fmla="*/ 987425 h 987425"/>
              <a:gd name="connsiteX18" fmla="*/ 1227812 w 1433513"/>
              <a:gd name="connsiteY18" fmla="*/ 987425 h 987425"/>
              <a:gd name="connsiteX19" fmla="*/ 1151345 w 1433513"/>
              <a:gd name="connsiteY19" fmla="*/ 987425 h 987425"/>
              <a:gd name="connsiteX20" fmla="*/ 1057947 w 1433513"/>
              <a:gd name="connsiteY20" fmla="*/ 987425 h 987425"/>
              <a:gd name="connsiteX21" fmla="*/ 945926 w 1433513"/>
              <a:gd name="connsiteY21" fmla="*/ 987425 h 987425"/>
              <a:gd name="connsiteX22" fmla="*/ 813589 w 1433513"/>
              <a:gd name="connsiteY22" fmla="*/ 987425 h 987425"/>
              <a:gd name="connsiteX23" fmla="*/ 659243 w 1433513"/>
              <a:gd name="connsiteY23" fmla="*/ 987425 h 987425"/>
              <a:gd name="connsiteX24" fmla="*/ 481195 w 1433513"/>
              <a:gd name="connsiteY24" fmla="*/ 987425 h 987425"/>
              <a:gd name="connsiteX25" fmla="*/ 277751 w 1433513"/>
              <a:gd name="connsiteY25" fmla="*/ 987425 h 987425"/>
              <a:gd name="connsiteX26" fmla="*/ 0 w 1433513"/>
              <a:gd name="connsiteY26" fmla="*/ 709523 h 987425"/>
              <a:gd name="connsiteX27" fmla="*/ 81262 w 1433513"/>
              <a:gd name="connsiteY27" fmla="*/ 512928 h 987425"/>
              <a:gd name="connsiteX28" fmla="*/ 277751 w 1433513"/>
              <a:gd name="connsiteY28" fmla="*/ 431621 h 987425"/>
              <a:gd name="connsiteX29" fmla="*/ 641208 w 1433513"/>
              <a:gd name="connsiteY29" fmla="*/ 431621 h 987425"/>
              <a:gd name="connsiteX30" fmla="*/ 794210 w 1433513"/>
              <a:gd name="connsiteY30" fmla="*/ 278220 h 987425"/>
              <a:gd name="connsiteX31" fmla="*/ 641208 w 1433513"/>
              <a:gd name="connsiteY31" fmla="*/ 124818 h 987425"/>
              <a:gd name="connsiteX32" fmla="*/ 475510 w 1433513"/>
              <a:gd name="connsiteY32" fmla="*/ 124818 h 987425"/>
              <a:gd name="connsiteX33" fmla="*/ 578357 w 1433513"/>
              <a:gd name="connsiteY33" fmla="*/ 0 h 98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3513" h="987425">
                <a:moveTo>
                  <a:pt x="578357" y="0"/>
                </a:moveTo>
                <a:lnTo>
                  <a:pt x="579339" y="0"/>
                </a:lnTo>
                <a:lnTo>
                  <a:pt x="586214" y="0"/>
                </a:lnTo>
                <a:lnTo>
                  <a:pt x="604873" y="0"/>
                </a:lnTo>
                <a:lnTo>
                  <a:pt x="641208" y="0"/>
                </a:lnTo>
                <a:cubicBezTo>
                  <a:pt x="794210" y="0"/>
                  <a:pt x="918960" y="124818"/>
                  <a:pt x="918960" y="278220"/>
                </a:cubicBezTo>
                <a:cubicBezTo>
                  <a:pt x="918960" y="431621"/>
                  <a:pt x="794210" y="556121"/>
                  <a:pt x="641208" y="556121"/>
                </a:cubicBezTo>
                <a:cubicBezTo>
                  <a:pt x="641208" y="556121"/>
                  <a:pt x="641208" y="556121"/>
                  <a:pt x="277751" y="556121"/>
                </a:cubicBezTo>
                <a:cubicBezTo>
                  <a:pt x="236803" y="556121"/>
                  <a:pt x="198394" y="572002"/>
                  <a:pt x="169508" y="600903"/>
                </a:cubicBezTo>
                <a:cubicBezTo>
                  <a:pt x="140622" y="630123"/>
                  <a:pt x="124750" y="668553"/>
                  <a:pt x="124750" y="709523"/>
                </a:cubicBezTo>
                <a:cubicBezTo>
                  <a:pt x="124750" y="794005"/>
                  <a:pt x="193315" y="862608"/>
                  <a:pt x="277751" y="862608"/>
                </a:cubicBezTo>
                <a:cubicBezTo>
                  <a:pt x="277751" y="862608"/>
                  <a:pt x="277751" y="862608"/>
                  <a:pt x="1330666" y="862608"/>
                </a:cubicBezTo>
                <a:cubicBezTo>
                  <a:pt x="1366853" y="910565"/>
                  <a:pt x="1403040" y="953124"/>
                  <a:pt x="1433513" y="987425"/>
                </a:cubicBezTo>
                <a:lnTo>
                  <a:pt x="1431256" y="987425"/>
                </a:lnTo>
                <a:lnTo>
                  <a:pt x="1415454" y="987425"/>
                </a:lnTo>
                <a:lnTo>
                  <a:pt x="1372565" y="987425"/>
                </a:lnTo>
                <a:lnTo>
                  <a:pt x="1336729" y="987425"/>
                </a:lnTo>
                <a:lnTo>
                  <a:pt x="1289043" y="987425"/>
                </a:lnTo>
                <a:lnTo>
                  <a:pt x="1227812" y="987425"/>
                </a:lnTo>
                <a:lnTo>
                  <a:pt x="1151345" y="987425"/>
                </a:lnTo>
                <a:lnTo>
                  <a:pt x="1057947" y="987425"/>
                </a:lnTo>
                <a:lnTo>
                  <a:pt x="945926" y="987425"/>
                </a:lnTo>
                <a:lnTo>
                  <a:pt x="813589" y="987425"/>
                </a:lnTo>
                <a:lnTo>
                  <a:pt x="659243" y="987425"/>
                </a:lnTo>
                <a:lnTo>
                  <a:pt x="481195" y="987425"/>
                </a:lnTo>
                <a:lnTo>
                  <a:pt x="277751" y="987425"/>
                </a:lnTo>
                <a:cubicBezTo>
                  <a:pt x="124750" y="987425"/>
                  <a:pt x="0" y="862608"/>
                  <a:pt x="0" y="709523"/>
                </a:cubicBezTo>
                <a:cubicBezTo>
                  <a:pt x="0" y="635204"/>
                  <a:pt x="28886" y="565332"/>
                  <a:pt x="81262" y="512928"/>
                </a:cubicBezTo>
                <a:cubicBezTo>
                  <a:pt x="133956" y="460206"/>
                  <a:pt x="203473" y="431621"/>
                  <a:pt x="277751" y="431621"/>
                </a:cubicBezTo>
                <a:cubicBezTo>
                  <a:pt x="277751" y="431621"/>
                  <a:pt x="277751" y="431621"/>
                  <a:pt x="641208" y="431621"/>
                </a:cubicBezTo>
                <a:cubicBezTo>
                  <a:pt x="725645" y="431621"/>
                  <a:pt x="794210" y="362702"/>
                  <a:pt x="794210" y="278220"/>
                </a:cubicBezTo>
                <a:cubicBezTo>
                  <a:pt x="794210" y="193737"/>
                  <a:pt x="725645" y="124818"/>
                  <a:pt x="641208" y="124818"/>
                </a:cubicBezTo>
                <a:cubicBezTo>
                  <a:pt x="641208" y="124818"/>
                  <a:pt x="641208" y="124818"/>
                  <a:pt x="475510" y="124818"/>
                </a:cubicBezTo>
                <a:cubicBezTo>
                  <a:pt x="505983" y="90517"/>
                  <a:pt x="542170" y="47958"/>
                  <a:pt x="578357" y="0"/>
                </a:cubicBezTo>
                <a:close/>
              </a:path>
            </a:pathLst>
          </a:custGeom>
          <a:solidFill>
            <a:srgbClr val="002D36"/>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a:buFontTx/>
              <a:buNone/>
              <a:defRPr sz="330">
                <a:latin typeface="Arial" panose="020B0604020202020204" pitchFamily="34" charset="0"/>
              </a:defRPr>
            </a:lvl1pPr>
          </a:lstStyle>
          <a:p>
            <a:pPr marL="180000" lvl="0" indent="-180000" algn="l" defTabSz="914400" rtl="0" eaLnBrk="1" latinLnBrk="0" hangingPunct="1">
              <a:lnSpc>
                <a:spcPct val="136000"/>
              </a:lnSpc>
              <a:spcBef>
                <a:spcPts val="0"/>
              </a:spcBef>
              <a:buClr>
                <a:schemeClr val="accent4"/>
              </a:buClr>
              <a:buFont typeface="Arial" panose="020B0604020202020204" pitchFamily="34" charset="0"/>
              <a:buNone/>
            </a:pPr>
            <a:r>
              <a:rPr lang="nl-NL"/>
              <a:t> </a:t>
            </a:r>
          </a:p>
        </p:txBody>
      </p:sp>
    </p:spTree>
    <p:extLst>
      <p:ext uri="{BB962C8B-B14F-4D97-AF65-F5344CB8AC3E}">
        <p14:creationId xmlns:p14="http://schemas.microsoft.com/office/powerpoint/2010/main" val="12330853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ofdstuk met foto]">
    <p:spTree>
      <p:nvGrpSpPr>
        <p:cNvPr id="1" name=""/>
        <p:cNvGrpSpPr/>
        <p:nvPr/>
      </p:nvGrpSpPr>
      <p:grpSpPr>
        <a:xfrm>
          <a:off x="0" y="0"/>
          <a:ext cx="0" cy="0"/>
          <a:chOff x="0" y="0"/>
          <a:chExt cx="0" cy="0"/>
        </a:xfrm>
      </p:grpSpPr>
      <p:sp>
        <p:nvSpPr>
          <p:cNvPr id="6" name="Frame picture 1 (JU-Free) [PHJU]">
            <a:extLst>
              <a:ext uri="{FF2B5EF4-FFF2-40B4-BE49-F238E27FC236}">
                <a16:creationId xmlns:a16="http://schemas.microsoft.com/office/drawing/2014/main" id="{A22D8858-FDBC-56BB-5ADA-5D59B5BD0B66}"/>
              </a:ext>
            </a:extLst>
          </p:cNvPr>
          <p:cNvSpPr>
            <a:spLocks noGrp="1"/>
          </p:cNvSpPr>
          <p:nvPr>
            <p:ph type="pic" sz="quarter" idx="23" hasCustomPrompt="1"/>
          </p:nvPr>
        </p:nvSpPr>
        <p:spPr bwMode="gray">
          <a:xfrm>
            <a:off x="0" y="0"/>
            <a:ext cx="6102000" cy="6332400"/>
          </a:xfrm>
        </p:spPr>
        <p:txBody>
          <a:bodyPr/>
          <a:lstStyle>
            <a:lvl1pPr marL="0" indent="0">
              <a:buNone/>
              <a:defRPr/>
            </a:lvl1pPr>
          </a:lstStyle>
          <a:p>
            <a:r>
              <a:rPr lang="nl-NL" dirty="0"/>
              <a:t>[Afbeelding]</a:t>
            </a:r>
          </a:p>
        </p:txBody>
      </p:sp>
      <p:sp>
        <p:nvSpPr>
          <p:cNvPr id="11" name="Rectangle 2">
            <a:extLst>
              <a:ext uri="{FF2B5EF4-FFF2-40B4-BE49-F238E27FC236}">
                <a16:creationId xmlns:a16="http://schemas.microsoft.com/office/drawing/2014/main" id="{8F6A573A-C229-8D64-6BFB-93F4612E7790}"/>
              </a:ext>
            </a:extLst>
          </p:cNvPr>
          <p:cNvSpPr>
            <a:spLocks/>
          </p:cNvSpPr>
          <p:nvPr userDrawn="1"/>
        </p:nvSpPr>
        <p:spPr bwMode="gray">
          <a:xfrm>
            <a:off x="6102000" y="0"/>
            <a:ext cx="6102000" cy="6333894"/>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2" name="Straight Connector 3">
            <a:extLst>
              <a:ext uri="{FF2B5EF4-FFF2-40B4-BE49-F238E27FC236}">
                <a16:creationId xmlns:a16="http://schemas.microsoft.com/office/drawing/2014/main" id="{A567A50D-96D8-A8DD-BF4F-CF8898148C80}"/>
              </a:ext>
            </a:extLst>
          </p:cNvPr>
          <p:cNvCxnSpPr/>
          <p:nvPr userDrawn="1"/>
        </p:nvCxnSpPr>
        <p:spPr bwMode="gray">
          <a:xfrm>
            <a:off x="0" y="6333894"/>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sp>
        <p:nvSpPr>
          <p:cNvPr id="2" name="***Title 4 (JU-Free)"/>
          <p:cNvSpPr>
            <a:spLocks noGrp="1"/>
          </p:cNvSpPr>
          <p:nvPr>
            <p:ph type="title" hasCustomPrompt="1"/>
          </p:nvPr>
        </p:nvSpPr>
        <p:spPr bwMode="gray">
          <a:xfrm>
            <a:off x="6634800" y="3816497"/>
            <a:ext cx="4851400" cy="2286000"/>
          </a:xfrm>
        </p:spPr>
        <p:txBody>
          <a:bodyPr/>
          <a:lstStyle>
            <a:lvl1pPr>
              <a:lnSpc>
                <a:spcPct val="90000"/>
              </a:lnSpc>
              <a:defRPr>
                <a:solidFill>
                  <a:srgbClr val="FFFFFF"/>
                </a:solidFill>
              </a:defRPr>
            </a:lvl1pPr>
          </a:lstStyle>
          <a:p>
            <a:r>
              <a:rPr lang="nl-NL" dirty="0"/>
              <a:t>[Hoofdstukkop]</a:t>
            </a:r>
          </a:p>
        </p:txBody>
      </p:sp>
      <p:sp>
        <p:nvSpPr>
          <p:cNvPr id="7" name="Slide Number Placeholder 5 (JU-Free)">
            <a:extLst>
              <a:ext uri="{FF2B5EF4-FFF2-40B4-BE49-F238E27FC236}">
                <a16:creationId xmlns:a16="http://schemas.microsoft.com/office/drawing/2014/main" id="{886FFC18-C615-7219-185B-B79C83093494}"/>
              </a:ext>
            </a:extLst>
          </p:cNvPr>
          <p:cNvSpPr>
            <a:spLocks noGrp="1"/>
          </p:cNvSpPr>
          <p:nvPr>
            <p:ph type="sldNum" sz="quarter" idx="20"/>
          </p:nvPr>
        </p:nvSpPr>
        <p:spPr bwMode="gray"/>
        <p:txBody>
          <a:bodyPr/>
          <a:lstStyle>
            <a:lvl1pPr algn="r">
              <a:defRPr/>
            </a:lvl1pPr>
          </a:lstStyle>
          <a:p>
            <a:fld id="{8F18802B-E4C7-4B2D-B37A-6B7CC3C134EA}" type="slidenum">
              <a:rPr lang="nl-NL" smtClean="0"/>
              <a:pPr/>
              <a:t>‹nr.›</a:t>
            </a:fld>
            <a:endParaRPr lang="nl-NL" dirty="0"/>
          </a:p>
        </p:txBody>
      </p:sp>
      <p:sp>
        <p:nvSpPr>
          <p:cNvPr id="5" name="Frame 6 (JU-Free) [PHJU]">
            <a:extLst>
              <a:ext uri="{FF2B5EF4-FFF2-40B4-BE49-F238E27FC236}">
                <a16:creationId xmlns:a16="http://schemas.microsoft.com/office/drawing/2014/main" id="{42F91A59-8503-BF4F-6F3B-492D7DC588A5}"/>
              </a:ext>
            </a:extLst>
          </p:cNvPr>
          <p:cNvSpPr>
            <a:spLocks noGrp="1"/>
          </p:cNvSpPr>
          <p:nvPr>
            <p:ph type="body" sz="quarter" idx="22" hasCustomPrompt="1"/>
          </p:nvPr>
        </p:nvSpPr>
        <p:spPr bwMode="gray">
          <a:xfrm>
            <a:off x="6634800" y="1315621"/>
            <a:ext cx="4851400" cy="1944000"/>
          </a:xfrm>
        </p:spPr>
        <p:txBody>
          <a:bodyPr/>
          <a:lstStyle>
            <a:lvl1pPr marL="0" indent="0" algn="l">
              <a:lnSpc>
                <a:spcPct val="70000"/>
              </a:lnSpc>
              <a:spcBef>
                <a:spcPts val="0"/>
              </a:spcBef>
              <a:spcAft>
                <a:spcPts val="0"/>
              </a:spcAft>
              <a:buNone/>
              <a:defRPr sz="23000" b="1">
                <a:solidFill>
                  <a:srgbClr val="FFFFFF"/>
                </a:solidFill>
              </a:defRPr>
            </a:lvl1pPr>
            <a:lvl2pPr marL="0" indent="0">
              <a:lnSpc>
                <a:spcPct val="100000"/>
              </a:lnSpc>
              <a:spcBef>
                <a:spcPts val="0"/>
              </a:spcBef>
              <a:spcAft>
                <a:spcPts val="0"/>
              </a:spcAft>
              <a:buNone/>
              <a:defRPr sz="44700">
                <a:solidFill>
                  <a:srgbClr val="FFFFFF"/>
                </a:solidFill>
              </a:defRPr>
            </a:lvl2pPr>
            <a:lvl3pPr marL="0" indent="0">
              <a:lnSpc>
                <a:spcPct val="100000"/>
              </a:lnSpc>
              <a:spcBef>
                <a:spcPts val="0"/>
              </a:spcBef>
              <a:spcAft>
                <a:spcPts val="0"/>
              </a:spcAft>
              <a:buFont typeface="Arial" panose="020B0604020202020204" pitchFamily="34" charset="0"/>
              <a:buNone/>
              <a:defRPr sz="44700">
                <a:solidFill>
                  <a:srgbClr val="FFFFFF"/>
                </a:solidFill>
              </a:defRPr>
            </a:lvl3pPr>
            <a:lvl4pPr marL="0" indent="0">
              <a:lnSpc>
                <a:spcPct val="100000"/>
              </a:lnSpc>
              <a:spcBef>
                <a:spcPts val="0"/>
              </a:spcBef>
              <a:spcAft>
                <a:spcPts val="0"/>
              </a:spcAft>
              <a:buFont typeface="Arial" panose="020B0604020202020204" pitchFamily="34" charset="0"/>
              <a:buNone/>
              <a:defRPr sz="44700">
                <a:solidFill>
                  <a:srgbClr val="FFFFFF"/>
                </a:solidFill>
              </a:defRPr>
            </a:lvl4pPr>
            <a:lvl5pPr marL="0" indent="0">
              <a:lnSpc>
                <a:spcPct val="100000"/>
              </a:lnSpc>
              <a:spcBef>
                <a:spcPts val="0"/>
              </a:spcBef>
              <a:spcAft>
                <a:spcPts val="0"/>
              </a:spcAft>
              <a:buFont typeface="Arial" panose="020B0604020202020204" pitchFamily="34" charset="0"/>
              <a:buNone/>
              <a:defRPr sz="44700">
                <a:solidFill>
                  <a:srgbClr val="FFFFFF"/>
                </a:solidFill>
              </a:defRPr>
            </a:lvl5pPr>
            <a:lvl6pPr marL="0" indent="0">
              <a:lnSpc>
                <a:spcPct val="100000"/>
              </a:lnSpc>
              <a:spcBef>
                <a:spcPts val="0"/>
              </a:spcBef>
              <a:spcAft>
                <a:spcPts val="0"/>
              </a:spcAft>
              <a:buFont typeface="Arial" panose="020B0604020202020204" pitchFamily="34" charset="0"/>
              <a:buNone/>
              <a:defRPr sz="44700">
                <a:solidFill>
                  <a:srgbClr val="FFFFFF"/>
                </a:solidFill>
              </a:defRPr>
            </a:lvl6pPr>
            <a:lvl7pPr marL="0" indent="0">
              <a:lnSpc>
                <a:spcPct val="100000"/>
              </a:lnSpc>
              <a:spcBef>
                <a:spcPts val="0"/>
              </a:spcBef>
              <a:spcAft>
                <a:spcPts val="0"/>
              </a:spcAft>
              <a:buFont typeface="Arial" panose="020B0604020202020204" pitchFamily="34" charset="0"/>
              <a:buNone/>
              <a:defRPr sz="44700">
                <a:solidFill>
                  <a:srgbClr val="FFFFFF"/>
                </a:solidFill>
              </a:defRPr>
            </a:lvl7pPr>
            <a:lvl8pPr marL="0" indent="0">
              <a:lnSpc>
                <a:spcPct val="100000"/>
              </a:lnSpc>
              <a:spcBef>
                <a:spcPts val="0"/>
              </a:spcBef>
              <a:spcAft>
                <a:spcPts val="0"/>
              </a:spcAft>
              <a:buFont typeface="Arial" panose="020B0604020202020204" pitchFamily="34" charset="0"/>
              <a:buNone/>
              <a:defRPr sz="44700">
                <a:solidFill>
                  <a:srgbClr val="FFFFFF"/>
                </a:solidFill>
              </a:defRPr>
            </a:lvl8pPr>
            <a:lvl9pPr marL="0" indent="0">
              <a:lnSpc>
                <a:spcPct val="100000"/>
              </a:lnSpc>
              <a:spcBef>
                <a:spcPts val="0"/>
              </a:spcBef>
              <a:spcAft>
                <a:spcPts val="0"/>
              </a:spcAft>
              <a:buFont typeface="Arial" panose="020B0604020202020204" pitchFamily="34" charset="0"/>
              <a:buNone/>
              <a:defRPr sz="44700">
                <a:solidFill>
                  <a:srgbClr val="FFFFFF"/>
                </a:solidFill>
              </a:defRPr>
            </a:lvl9pPr>
          </a:lstStyle>
          <a:p>
            <a:pPr lvl="0"/>
            <a:r>
              <a:rPr lang="nl-NL" dirty="0"/>
              <a:t>[#]</a:t>
            </a:r>
          </a:p>
        </p:txBody>
      </p:sp>
    </p:spTree>
    <p:extLst>
      <p:ext uri="{BB962C8B-B14F-4D97-AF65-F5344CB8AC3E}">
        <p14:creationId xmlns:p14="http://schemas.microsoft.com/office/powerpoint/2010/main" val="424996194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1 (JU-Free)"/>
          <p:cNvSpPr>
            <a:spLocks noGrp="1"/>
          </p:cNvSpPr>
          <p:nvPr>
            <p:ph type="title"/>
          </p:nvPr>
        </p:nvSpPr>
        <p:spPr>
          <a:xfrm>
            <a:off x="901700" y="1028700"/>
            <a:ext cx="10579100" cy="1079500"/>
          </a:xfrm>
          <a:prstGeom prst="rect">
            <a:avLst/>
          </a:prstGeom>
        </p:spPr>
        <p:txBody>
          <a:bodyPr vert="horz" lIns="0" tIns="0" rIns="0" bIns="0" rtlCol="0" anchor="t">
            <a:noAutofit/>
          </a:bodyPr>
          <a:lstStyle/>
          <a:p>
            <a:r>
              <a:rPr lang="nl-NL"/>
              <a:t>[Titel]</a:t>
            </a:r>
            <a:endParaRPr lang="nl-NL" dirty="0"/>
          </a:p>
        </p:txBody>
      </p:sp>
      <p:sp>
        <p:nvSpPr>
          <p:cNvPr id="3" name="Frame 2 (JU-Free)"/>
          <p:cNvSpPr>
            <a:spLocks noGrp="1"/>
          </p:cNvSpPr>
          <p:nvPr>
            <p:ph type="body" idx="1"/>
          </p:nvPr>
        </p:nvSpPr>
        <p:spPr>
          <a:xfrm>
            <a:off x="899107" y="2705100"/>
            <a:ext cx="10583185" cy="3403600"/>
          </a:xfrm>
          <a:prstGeom prst="rect">
            <a:avLst/>
          </a:prstGeom>
        </p:spPr>
        <p:txBody>
          <a:bodyPr vert="horz" lIns="0" tIns="0" rIns="0" bIns="0" rtlCol="0">
            <a:noAutofit/>
          </a:bodyPr>
          <a:lstStyle/>
          <a:p>
            <a:pPr lvl="0"/>
            <a:r>
              <a:rPr lang="nl-NL"/>
              <a:t>JU-LEVEL1=Opsomming 1e niveau</a:t>
            </a:r>
          </a:p>
          <a:p>
            <a:pPr lvl="1"/>
            <a:r>
              <a:rPr lang="nl-NL"/>
              <a:t>JU-LEVEL2=Opsomming 2e niveau</a:t>
            </a:r>
          </a:p>
          <a:p>
            <a:pPr lvl="2"/>
            <a:r>
              <a:rPr lang="nl-NL"/>
              <a:t>JU-LEVEL3=Inleiding</a:t>
            </a:r>
          </a:p>
          <a:p>
            <a:pPr lvl="3"/>
            <a:r>
              <a:rPr lang="nl-NL"/>
              <a:t>JU-LEVEL4=Kop 1</a:t>
            </a:r>
          </a:p>
          <a:p>
            <a:pPr lvl="4"/>
            <a:r>
              <a:rPr lang="nl-NL"/>
              <a:t>JU-LEVEL5=Kop 2</a:t>
            </a:r>
          </a:p>
          <a:p>
            <a:pPr lvl="5"/>
            <a:r>
              <a:rPr lang="nl-NL"/>
              <a:t>JU-LEVEL6=Kop 3</a:t>
            </a:r>
          </a:p>
          <a:p>
            <a:pPr lvl="6"/>
            <a:r>
              <a:rPr lang="nl-NL"/>
              <a:t>JU-LEVEL7=Basistekst</a:t>
            </a:r>
          </a:p>
          <a:p>
            <a:pPr lvl="7"/>
            <a:r>
              <a:rPr lang="nl-NL"/>
              <a:t>JU-LEVEL8=Zwevend 1e niveau</a:t>
            </a:r>
          </a:p>
          <a:p>
            <a:pPr lvl="8"/>
            <a:r>
              <a:rPr lang="nl-NL"/>
              <a:t>JU-LEVEL9=Zwevend 2e niveau</a:t>
            </a:r>
            <a:endParaRPr lang="nl-NL" dirty="0"/>
          </a:p>
        </p:txBody>
      </p:sp>
      <p:sp>
        <p:nvSpPr>
          <p:cNvPr id="4" name="Date Placeholder 3 (JU-Free)"/>
          <p:cNvSpPr>
            <a:spLocks noGrp="1"/>
          </p:cNvSpPr>
          <p:nvPr>
            <p:ph type="dt" sz="half" idx="2"/>
          </p:nvPr>
        </p:nvSpPr>
        <p:spPr>
          <a:xfrm>
            <a:off x="9635162" y="6554313"/>
            <a:ext cx="1260000" cy="252000"/>
          </a:xfrm>
          <a:prstGeom prst="rect">
            <a:avLst/>
          </a:prstGeom>
        </p:spPr>
        <p:txBody>
          <a:bodyPr vert="horz" lIns="0" tIns="0" rIns="0" bIns="0" rtlCol="0" anchor="t">
            <a:noAutofit/>
          </a:bodyPr>
          <a:lstStyle>
            <a:lvl1pPr algn="r">
              <a:defRPr sz="800">
                <a:solidFill>
                  <a:schemeClr val="tx1"/>
                </a:solidFill>
              </a:defRPr>
            </a:lvl1pPr>
          </a:lstStyle>
          <a:p>
            <a:endParaRPr lang="nl-NL" dirty="0"/>
          </a:p>
        </p:txBody>
      </p:sp>
      <p:sp>
        <p:nvSpPr>
          <p:cNvPr id="5" name="Frame footer 4 (JU-Free)"/>
          <p:cNvSpPr>
            <a:spLocks noGrp="1"/>
          </p:cNvSpPr>
          <p:nvPr>
            <p:ph type="ftr" sz="quarter" idx="3"/>
          </p:nvPr>
        </p:nvSpPr>
        <p:spPr>
          <a:xfrm>
            <a:off x="4364610" y="6556997"/>
            <a:ext cx="5129548" cy="252000"/>
          </a:xfrm>
          <a:prstGeom prst="rect">
            <a:avLst/>
          </a:prstGeom>
        </p:spPr>
        <p:txBody>
          <a:bodyPr vert="horz" lIns="0" tIns="0" rIns="0" bIns="0" rtlCol="0" anchor="t">
            <a:noAutofit/>
          </a:bodyPr>
          <a:lstStyle>
            <a:lvl1pPr algn="ctr">
              <a:defRPr sz="800">
                <a:solidFill>
                  <a:schemeClr val="tx1"/>
                </a:solidFill>
              </a:defRPr>
            </a:lvl1pPr>
          </a:lstStyle>
          <a:p>
            <a:endParaRPr lang="nl-NL" dirty="0"/>
          </a:p>
        </p:txBody>
      </p:sp>
      <p:sp>
        <p:nvSpPr>
          <p:cNvPr id="6" name="Slide Number Placeholder 5 (JU-Free)"/>
          <p:cNvSpPr>
            <a:spLocks noGrp="1"/>
          </p:cNvSpPr>
          <p:nvPr>
            <p:ph type="sldNum" sz="quarter" idx="4"/>
          </p:nvPr>
        </p:nvSpPr>
        <p:spPr>
          <a:xfrm>
            <a:off x="11093492" y="6497752"/>
            <a:ext cx="388800" cy="252000"/>
          </a:xfrm>
          <a:prstGeom prst="rect">
            <a:avLst/>
          </a:prstGeom>
        </p:spPr>
        <p:txBody>
          <a:bodyPr vert="horz" lIns="0" tIns="0" rIns="0" bIns="0" rtlCol="0" anchor="t">
            <a:noAutofit/>
          </a:bodyPr>
          <a:lstStyle>
            <a:lvl1pPr algn="r">
              <a:defRPr sz="1200">
                <a:solidFill>
                  <a:schemeClr val="tx1"/>
                </a:solidFill>
              </a:defRPr>
            </a:lvl1pPr>
          </a:lstStyle>
          <a:p>
            <a:fld id="{8F18802B-E4C7-4B2D-B37A-6B7CC3C134EA}" type="slidenum">
              <a:rPr lang="nl-NL" smtClean="0"/>
              <a:pPr/>
              <a:t>‹nr.›</a:t>
            </a:fld>
            <a:endParaRPr lang="nl-NL" dirty="0"/>
          </a:p>
        </p:txBody>
      </p:sp>
      <p:cxnSp>
        <p:nvCxnSpPr>
          <p:cNvPr id="21" name="Straight Connector 6">
            <a:extLst>
              <a:ext uri="{FF2B5EF4-FFF2-40B4-BE49-F238E27FC236}">
                <a16:creationId xmlns:a16="http://schemas.microsoft.com/office/drawing/2014/main" id="{BE230AA3-1B97-B0D5-2C4C-DB25FA8A8B4C}"/>
              </a:ext>
            </a:extLst>
          </p:cNvPr>
          <p:cNvCxnSpPr/>
          <p:nvPr userDrawn="1"/>
        </p:nvCxnSpPr>
        <p:spPr>
          <a:xfrm>
            <a:off x="0" y="6337300"/>
            <a:ext cx="12193200" cy="0"/>
          </a:xfrm>
          <a:prstGeom prst="line">
            <a:avLst/>
          </a:prstGeom>
          <a:ln>
            <a:solidFill>
              <a:srgbClr val="002D36"/>
            </a:solidFill>
          </a:ln>
        </p:spPr>
        <p:style>
          <a:lnRef idx="1">
            <a:schemeClr val="accent1"/>
          </a:lnRef>
          <a:fillRef idx="0">
            <a:schemeClr val="accent1"/>
          </a:fillRef>
          <a:effectRef idx="0">
            <a:schemeClr val="accent1"/>
          </a:effectRef>
          <a:fontRef idx="minor">
            <a:schemeClr val="tx1"/>
          </a:fontRef>
        </p:style>
      </p:cxnSp>
      <p:grpSp>
        <p:nvGrpSpPr>
          <p:cNvPr id="18" name="Group 7">
            <a:extLst>
              <a:ext uri="{FF2B5EF4-FFF2-40B4-BE49-F238E27FC236}">
                <a16:creationId xmlns:a16="http://schemas.microsoft.com/office/drawing/2014/main" id="{369B30D8-505C-9D98-34AF-56BD34F77404}"/>
              </a:ext>
            </a:extLst>
          </p:cNvPr>
          <p:cNvGrpSpPr>
            <a:grpSpLocks noChangeAspect="1"/>
          </p:cNvGrpSpPr>
          <p:nvPr userDrawn="1"/>
        </p:nvGrpSpPr>
        <p:grpSpPr bwMode="auto">
          <a:xfrm>
            <a:off x="481013" y="6556375"/>
            <a:ext cx="2667000" cy="127000"/>
            <a:chOff x="303" y="4130"/>
            <a:chExt cx="1680" cy="80"/>
          </a:xfrm>
        </p:grpSpPr>
        <p:sp>
          <p:nvSpPr>
            <p:cNvPr id="26" name="Freeform 7">
              <a:extLst>
                <a:ext uri="{FF2B5EF4-FFF2-40B4-BE49-F238E27FC236}">
                  <a16:creationId xmlns:a16="http://schemas.microsoft.com/office/drawing/2014/main" id="{5EE00466-C7C0-016F-B409-F26B74E32B00}"/>
                </a:ext>
              </a:extLst>
            </p:cNvPr>
            <p:cNvSpPr>
              <a:spLocks/>
            </p:cNvSpPr>
            <p:nvPr userDrawn="1"/>
          </p:nvSpPr>
          <p:spPr bwMode="auto">
            <a:xfrm>
              <a:off x="303" y="4130"/>
              <a:ext cx="1680" cy="80"/>
            </a:xfrm>
            <a:custGeom>
              <a:avLst/>
              <a:gdLst>
                <a:gd name="T0" fmla="*/ 177 w 8402"/>
                <a:gd name="T1" fmla="*/ 258 h 400"/>
                <a:gd name="T2" fmla="*/ 329 w 8402"/>
                <a:gd name="T3" fmla="*/ 173 h 400"/>
                <a:gd name="T4" fmla="*/ 936 w 8402"/>
                <a:gd name="T5" fmla="*/ 261 h 400"/>
                <a:gd name="T6" fmla="*/ 742 w 8402"/>
                <a:gd name="T7" fmla="*/ 302 h 400"/>
                <a:gd name="T8" fmla="*/ 805 w 8402"/>
                <a:gd name="T9" fmla="*/ 55 h 400"/>
                <a:gd name="T10" fmla="*/ 1520 w 8402"/>
                <a:gd name="T11" fmla="*/ 239 h 400"/>
                <a:gd name="T12" fmla="*/ 1489 w 8402"/>
                <a:gd name="T13" fmla="*/ 24 h 400"/>
                <a:gd name="T14" fmla="*/ 1705 w 8402"/>
                <a:gd name="T15" fmla="*/ 98 h 400"/>
                <a:gd name="T16" fmla="*/ 1856 w 8402"/>
                <a:gd name="T17" fmla="*/ 200 h 400"/>
                <a:gd name="T18" fmla="*/ 1938 w 8402"/>
                <a:gd name="T19" fmla="*/ 126 h 400"/>
                <a:gd name="T20" fmla="*/ 2084 w 8402"/>
                <a:gd name="T21" fmla="*/ 101 h 400"/>
                <a:gd name="T22" fmla="*/ 2100 w 8402"/>
                <a:gd name="T23" fmla="*/ 248 h 400"/>
                <a:gd name="T24" fmla="*/ 2209 w 8402"/>
                <a:gd name="T25" fmla="*/ 101 h 400"/>
                <a:gd name="T26" fmla="*/ 2259 w 8402"/>
                <a:gd name="T27" fmla="*/ 189 h 400"/>
                <a:gd name="T28" fmla="*/ 2414 w 8402"/>
                <a:gd name="T29" fmla="*/ 125 h 400"/>
                <a:gd name="T30" fmla="*/ 2511 w 8402"/>
                <a:gd name="T31" fmla="*/ 127 h 400"/>
                <a:gd name="T32" fmla="*/ 2650 w 8402"/>
                <a:gd name="T33" fmla="*/ 125 h 400"/>
                <a:gd name="T34" fmla="*/ 2746 w 8402"/>
                <a:gd name="T35" fmla="*/ 127 h 400"/>
                <a:gd name="T36" fmla="*/ 2915 w 8402"/>
                <a:gd name="T37" fmla="*/ 3 h 400"/>
                <a:gd name="T38" fmla="*/ 3216 w 8402"/>
                <a:gd name="T39" fmla="*/ 281 h 400"/>
                <a:gd name="T40" fmla="*/ 3444 w 8402"/>
                <a:gd name="T41" fmla="*/ 302 h 400"/>
                <a:gd name="T42" fmla="*/ 3625 w 8402"/>
                <a:gd name="T43" fmla="*/ 400 h 400"/>
                <a:gd name="T44" fmla="*/ 3675 w 8402"/>
                <a:gd name="T45" fmla="*/ 98 h 400"/>
                <a:gd name="T46" fmla="*/ 3976 w 8402"/>
                <a:gd name="T47" fmla="*/ 302 h 400"/>
                <a:gd name="T48" fmla="*/ 3964 w 8402"/>
                <a:gd name="T49" fmla="*/ 107 h 400"/>
                <a:gd name="T50" fmla="*/ 4211 w 8402"/>
                <a:gd name="T51" fmla="*/ 302 h 400"/>
                <a:gd name="T52" fmla="*/ 4200 w 8402"/>
                <a:gd name="T53" fmla="*/ 107 h 400"/>
                <a:gd name="T54" fmla="*/ 4313 w 8402"/>
                <a:gd name="T55" fmla="*/ 200 h 400"/>
                <a:gd name="T56" fmla="*/ 4395 w 8402"/>
                <a:gd name="T57" fmla="*/ 126 h 400"/>
                <a:gd name="T58" fmla="*/ 4633 w 8402"/>
                <a:gd name="T59" fmla="*/ 217 h 400"/>
                <a:gd name="T60" fmla="*/ 4925 w 8402"/>
                <a:gd name="T61" fmla="*/ 306 h 400"/>
                <a:gd name="T62" fmla="*/ 4845 w 8402"/>
                <a:gd name="T63" fmla="*/ 126 h 400"/>
                <a:gd name="T64" fmla="*/ 4893 w 8402"/>
                <a:gd name="T65" fmla="*/ 276 h 400"/>
                <a:gd name="T66" fmla="*/ 5079 w 8402"/>
                <a:gd name="T67" fmla="*/ 126 h 400"/>
                <a:gd name="T68" fmla="*/ 5490 w 8402"/>
                <a:gd name="T69" fmla="*/ 302 h 400"/>
                <a:gd name="T70" fmla="*/ 5479 w 8402"/>
                <a:gd name="T71" fmla="*/ 107 h 400"/>
                <a:gd name="T72" fmla="*/ 5593 w 8402"/>
                <a:gd name="T73" fmla="*/ 200 h 400"/>
                <a:gd name="T74" fmla="*/ 5674 w 8402"/>
                <a:gd name="T75" fmla="*/ 126 h 400"/>
                <a:gd name="T76" fmla="*/ 5943 w 8402"/>
                <a:gd name="T77" fmla="*/ 292 h 400"/>
                <a:gd name="T78" fmla="*/ 5790 w 8402"/>
                <a:gd name="T79" fmla="*/ 231 h 400"/>
                <a:gd name="T80" fmla="*/ 6327 w 8402"/>
                <a:gd name="T81" fmla="*/ 278 h 400"/>
                <a:gd name="T82" fmla="*/ 6300 w 8402"/>
                <a:gd name="T83" fmla="*/ 107 h 400"/>
                <a:gd name="T84" fmla="*/ 6520 w 8402"/>
                <a:gd name="T85" fmla="*/ 108 h 400"/>
                <a:gd name="T86" fmla="*/ 6443 w 8402"/>
                <a:gd name="T87" fmla="*/ 306 h 400"/>
                <a:gd name="T88" fmla="*/ 6642 w 8402"/>
                <a:gd name="T89" fmla="*/ 101 h 400"/>
                <a:gd name="T90" fmla="*/ 6632 w 8402"/>
                <a:gd name="T91" fmla="*/ 44 h 400"/>
                <a:gd name="T92" fmla="*/ 6778 w 8402"/>
                <a:gd name="T93" fmla="*/ 306 h 400"/>
                <a:gd name="T94" fmla="*/ 6826 w 8402"/>
                <a:gd name="T95" fmla="*/ 145 h 400"/>
                <a:gd name="T96" fmla="*/ 6975 w 8402"/>
                <a:gd name="T97" fmla="*/ 3 h 400"/>
                <a:gd name="T98" fmla="*/ 7031 w 8402"/>
                <a:gd name="T99" fmla="*/ 302 h 400"/>
                <a:gd name="T100" fmla="*/ 7196 w 8402"/>
                <a:gd name="T101" fmla="*/ 122 h 400"/>
                <a:gd name="T102" fmla="*/ 7381 w 8402"/>
                <a:gd name="T103" fmla="*/ 186 h 400"/>
                <a:gd name="T104" fmla="*/ 7532 w 8402"/>
                <a:gd name="T105" fmla="*/ 306 h 400"/>
                <a:gd name="T106" fmla="*/ 7581 w 8402"/>
                <a:gd name="T107" fmla="*/ 145 h 400"/>
                <a:gd name="T108" fmla="*/ 7697 w 8402"/>
                <a:gd name="T109" fmla="*/ 28 h 400"/>
                <a:gd name="T110" fmla="*/ 7803 w 8402"/>
                <a:gd name="T111" fmla="*/ 144 h 400"/>
                <a:gd name="T112" fmla="*/ 7886 w 8402"/>
                <a:gd name="T113" fmla="*/ 216 h 400"/>
                <a:gd name="T114" fmla="*/ 8139 w 8402"/>
                <a:gd name="T115" fmla="*/ 189 h 400"/>
                <a:gd name="T116" fmla="*/ 8224 w 8402"/>
                <a:gd name="T117" fmla="*/ 128 h 400"/>
                <a:gd name="T118" fmla="*/ 8373 w 8402"/>
                <a:gd name="T119" fmla="*/ 159 h 400"/>
                <a:gd name="T120" fmla="*/ 8262 w 8402"/>
                <a:gd name="T121" fmla="*/ 24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402" h="400">
                  <a:moveTo>
                    <a:pt x="157" y="12"/>
                  </a:moveTo>
                  <a:cubicBezTo>
                    <a:pt x="183" y="12"/>
                    <a:pt x="212" y="16"/>
                    <a:pt x="239" y="23"/>
                  </a:cubicBezTo>
                  <a:cubicBezTo>
                    <a:pt x="235" y="94"/>
                    <a:pt x="235" y="94"/>
                    <a:pt x="235" y="94"/>
                  </a:cubicBezTo>
                  <a:cubicBezTo>
                    <a:pt x="191" y="94"/>
                    <a:pt x="191" y="94"/>
                    <a:pt x="191" y="94"/>
                  </a:cubicBezTo>
                  <a:cubicBezTo>
                    <a:pt x="191" y="60"/>
                    <a:pt x="191" y="60"/>
                    <a:pt x="191" y="60"/>
                  </a:cubicBezTo>
                  <a:cubicBezTo>
                    <a:pt x="181" y="57"/>
                    <a:pt x="169" y="55"/>
                    <a:pt x="156" y="55"/>
                  </a:cubicBezTo>
                  <a:cubicBezTo>
                    <a:pt x="85" y="55"/>
                    <a:pt x="60" y="111"/>
                    <a:pt x="60" y="171"/>
                  </a:cubicBezTo>
                  <a:cubicBezTo>
                    <a:pt x="60" y="242"/>
                    <a:pt x="97" y="263"/>
                    <a:pt x="146" y="263"/>
                  </a:cubicBezTo>
                  <a:cubicBezTo>
                    <a:pt x="156" y="263"/>
                    <a:pt x="166" y="261"/>
                    <a:pt x="177" y="258"/>
                  </a:cubicBezTo>
                  <a:cubicBezTo>
                    <a:pt x="183" y="222"/>
                    <a:pt x="183" y="222"/>
                    <a:pt x="183" y="222"/>
                  </a:cubicBezTo>
                  <a:cubicBezTo>
                    <a:pt x="227" y="222"/>
                    <a:pt x="227" y="222"/>
                    <a:pt x="227" y="222"/>
                  </a:cubicBezTo>
                  <a:cubicBezTo>
                    <a:pt x="221" y="295"/>
                    <a:pt x="221" y="295"/>
                    <a:pt x="221" y="295"/>
                  </a:cubicBezTo>
                  <a:cubicBezTo>
                    <a:pt x="191" y="304"/>
                    <a:pt x="162" y="309"/>
                    <a:pt x="137" y="309"/>
                  </a:cubicBezTo>
                  <a:cubicBezTo>
                    <a:pt x="34" y="309"/>
                    <a:pt x="0" y="244"/>
                    <a:pt x="0" y="174"/>
                  </a:cubicBezTo>
                  <a:cubicBezTo>
                    <a:pt x="0" y="79"/>
                    <a:pt x="54" y="12"/>
                    <a:pt x="157" y="12"/>
                  </a:cubicBezTo>
                  <a:close/>
                  <a:moveTo>
                    <a:pt x="600" y="147"/>
                  </a:moveTo>
                  <a:cubicBezTo>
                    <a:pt x="600" y="239"/>
                    <a:pt x="546" y="309"/>
                    <a:pt x="456" y="309"/>
                  </a:cubicBezTo>
                  <a:cubicBezTo>
                    <a:pt x="366" y="309"/>
                    <a:pt x="329" y="241"/>
                    <a:pt x="329" y="173"/>
                  </a:cubicBezTo>
                  <a:cubicBezTo>
                    <a:pt x="329" y="82"/>
                    <a:pt x="384" y="12"/>
                    <a:pt x="473" y="12"/>
                  </a:cubicBezTo>
                  <a:cubicBezTo>
                    <a:pt x="563" y="12"/>
                    <a:pt x="600" y="80"/>
                    <a:pt x="600" y="147"/>
                  </a:cubicBezTo>
                  <a:close/>
                  <a:moveTo>
                    <a:pt x="539" y="147"/>
                  </a:moveTo>
                  <a:cubicBezTo>
                    <a:pt x="539" y="89"/>
                    <a:pt x="514" y="58"/>
                    <a:pt x="471" y="58"/>
                  </a:cubicBezTo>
                  <a:cubicBezTo>
                    <a:pt x="419" y="58"/>
                    <a:pt x="390" y="107"/>
                    <a:pt x="390" y="174"/>
                  </a:cubicBezTo>
                  <a:cubicBezTo>
                    <a:pt x="390" y="232"/>
                    <a:pt x="416" y="263"/>
                    <a:pt x="458" y="263"/>
                  </a:cubicBezTo>
                  <a:cubicBezTo>
                    <a:pt x="510" y="263"/>
                    <a:pt x="539" y="214"/>
                    <a:pt x="539" y="147"/>
                  </a:cubicBezTo>
                  <a:close/>
                  <a:moveTo>
                    <a:pt x="914" y="261"/>
                  </a:moveTo>
                  <a:cubicBezTo>
                    <a:pt x="936" y="261"/>
                    <a:pt x="936" y="261"/>
                    <a:pt x="936" y="261"/>
                  </a:cubicBezTo>
                  <a:cubicBezTo>
                    <a:pt x="932" y="302"/>
                    <a:pt x="932" y="302"/>
                    <a:pt x="932" y="302"/>
                  </a:cubicBezTo>
                  <a:cubicBezTo>
                    <a:pt x="831" y="302"/>
                    <a:pt x="831" y="302"/>
                    <a:pt x="831" y="302"/>
                  </a:cubicBezTo>
                  <a:cubicBezTo>
                    <a:pt x="834" y="261"/>
                    <a:pt x="834" y="261"/>
                    <a:pt x="834" y="261"/>
                  </a:cubicBezTo>
                  <a:cubicBezTo>
                    <a:pt x="854" y="261"/>
                    <a:pt x="854" y="261"/>
                    <a:pt x="854" y="261"/>
                  </a:cubicBezTo>
                  <a:cubicBezTo>
                    <a:pt x="840" y="204"/>
                    <a:pt x="840" y="204"/>
                    <a:pt x="840" y="204"/>
                  </a:cubicBezTo>
                  <a:cubicBezTo>
                    <a:pt x="743" y="204"/>
                    <a:pt x="743" y="204"/>
                    <a:pt x="743" y="204"/>
                  </a:cubicBezTo>
                  <a:cubicBezTo>
                    <a:pt x="719" y="261"/>
                    <a:pt x="719" y="261"/>
                    <a:pt x="719" y="261"/>
                  </a:cubicBezTo>
                  <a:cubicBezTo>
                    <a:pt x="746" y="261"/>
                    <a:pt x="746" y="261"/>
                    <a:pt x="746" y="261"/>
                  </a:cubicBezTo>
                  <a:cubicBezTo>
                    <a:pt x="742" y="302"/>
                    <a:pt x="742" y="302"/>
                    <a:pt x="742" y="302"/>
                  </a:cubicBezTo>
                  <a:cubicBezTo>
                    <a:pt x="641" y="302"/>
                    <a:pt x="641" y="302"/>
                    <a:pt x="641" y="302"/>
                  </a:cubicBezTo>
                  <a:cubicBezTo>
                    <a:pt x="644" y="261"/>
                    <a:pt x="644" y="261"/>
                    <a:pt x="644" y="261"/>
                  </a:cubicBezTo>
                  <a:cubicBezTo>
                    <a:pt x="663" y="261"/>
                    <a:pt x="663" y="261"/>
                    <a:pt x="663" y="261"/>
                  </a:cubicBezTo>
                  <a:cubicBezTo>
                    <a:pt x="778" y="16"/>
                    <a:pt x="778" y="16"/>
                    <a:pt x="778" y="16"/>
                  </a:cubicBezTo>
                  <a:cubicBezTo>
                    <a:pt x="844" y="16"/>
                    <a:pt x="844" y="16"/>
                    <a:pt x="844" y="16"/>
                  </a:cubicBezTo>
                  <a:lnTo>
                    <a:pt x="914" y="261"/>
                  </a:lnTo>
                  <a:close/>
                  <a:moveTo>
                    <a:pt x="829" y="163"/>
                  </a:moveTo>
                  <a:cubicBezTo>
                    <a:pt x="810" y="82"/>
                    <a:pt x="810" y="82"/>
                    <a:pt x="810" y="82"/>
                  </a:cubicBezTo>
                  <a:cubicBezTo>
                    <a:pt x="807" y="72"/>
                    <a:pt x="806" y="64"/>
                    <a:pt x="805" y="55"/>
                  </a:cubicBezTo>
                  <a:cubicBezTo>
                    <a:pt x="804" y="55"/>
                    <a:pt x="804" y="55"/>
                    <a:pt x="804" y="55"/>
                  </a:cubicBezTo>
                  <a:cubicBezTo>
                    <a:pt x="802" y="65"/>
                    <a:pt x="799" y="73"/>
                    <a:pt x="795" y="82"/>
                  </a:cubicBezTo>
                  <a:cubicBezTo>
                    <a:pt x="761" y="163"/>
                    <a:pt x="761" y="163"/>
                    <a:pt x="761" y="163"/>
                  </a:cubicBezTo>
                  <a:lnTo>
                    <a:pt x="829" y="163"/>
                  </a:lnTo>
                  <a:close/>
                  <a:moveTo>
                    <a:pt x="1342" y="182"/>
                  </a:moveTo>
                  <a:cubicBezTo>
                    <a:pt x="1342" y="261"/>
                    <a:pt x="1389" y="308"/>
                    <a:pt x="1467" y="308"/>
                  </a:cubicBezTo>
                  <a:cubicBezTo>
                    <a:pt x="1491" y="308"/>
                    <a:pt x="1522" y="301"/>
                    <a:pt x="1541" y="295"/>
                  </a:cubicBezTo>
                  <a:cubicBezTo>
                    <a:pt x="1547" y="239"/>
                    <a:pt x="1547" y="239"/>
                    <a:pt x="1547" y="239"/>
                  </a:cubicBezTo>
                  <a:cubicBezTo>
                    <a:pt x="1520" y="239"/>
                    <a:pt x="1520" y="239"/>
                    <a:pt x="1520" y="239"/>
                  </a:cubicBezTo>
                  <a:cubicBezTo>
                    <a:pt x="1515" y="277"/>
                    <a:pt x="1515" y="277"/>
                    <a:pt x="1515" y="277"/>
                  </a:cubicBezTo>
                  <a:cubicBezTo>
                    <a:pt x="1503" y="280"/>
                    <a:pt x="1492" y="283"/>
                    <a:pt x="1470" y="283"/>
                  </a:cubicBezTo>
                  <a:cubicBezTo>
                    <a:pt x="1415" y="283"/>
                    <a:pt x="1375" y="248"/>
                    <a:pt x="1375" y="183"/>
                  </a:cubicBezTo>
                  <a:cubicBezTo>
                    <a:pt x="1375" y="109"/>
                    <a:pt x="1409" y="49"/>
                    <a:pt x="1489" y="49"/>
                  </a:cubicBezTo>
                  <a:cubicBezTo>
                    <a:pt x="1502" y="49"/>
                    <a:pt x="1517" y="51"/>
                    <a:pt x="1529" y="56"/>
                  </a:cubicBezTo>
                  <a:cubicBezTo>
                    <a:pt x="1529" y="92"/>
                    <a:pt x="1529" y="92"/>
                    <a:pt x="1529" y="92"/>
                  </a:cubicBezTo>
                  <a:cubicBezTo>
                    <a:pt x="1555" y="92"/>
                    <a:pt x="1555" y="92"/>
                    <a:pt x="1555" y="92"/>
                  </a:cubicBezTo>
                  <a:cubicBezTo>
                    <a:pt x="1558" y="36"/>
                    <a:pt x="1558" y="36"/>
                    <a:pt x="1558" y="36"/>
                  </a:cubicBezTo>
                  <a:cubicBezTo>
                    <a:pt x="1536" y="29"/>
                    <a:pt x="1510" y="24"/>
                    <a:pt x="1489" y="24"/>
                  </a:cubicBezTo>
                  <a:cubicBezTo>
                    <a:pt x="1388" y="24"/>
                    <a:pt x="1342" y="99"/>
                    <a:pt x="1342" y="182"/>
                  </a:cubicBezTo>
                  <a:close/>
                  <a:moveTo>
                    <a:pt x="1638" y="224"/>
                  </a:moveTo>
                  <a:cubicBezTo>
                    <a:pt x="1638" y="265"/>
                    <a:pt x="1658" y="280"/>
                    <a:pt x="1689" y="280"/>
                  </a:cubicBezTo>
                  <a:cubicBezTo>
                    <a:pt x="1706" y="280"/>
                    <a:pt x="1727" y="273"/>
                    <a:pt x="1745" y="262"/>
                  </a:cubicBezTo>
                  <a:cubicBezTo>
                    <a:pt x="1742" y="291"/>
                    <a:pt x="1742" y="291"/>
                    <a:pt x="1742" y="291"/>
                  </a:cubicBezTo>
                  <a:cubicBezTo>
                    <a:pt x="1732" y="297"/>
                    <a:pt x="1709" y="306"/>
                    <a:pt x="1681" y="306"/>
                  </a:cubicBezTo>
                  <a:cubicBezTo>
                    <a:pt x="1632" y="306"/>
                    <a:pt x="1607" y="281"/>
                    <a:pt x="1607" y="216"/>
                  </a:cubicBezTo>
                  <a:cubicBezTo>
                    <a:pt x="1607" y="181"/>
                    <a:pt x="1618" y="151"/>
                    <a:pt x="1635" y="130"/>
                  </a:cubicBezTo>
                  <a:cubicBezTo>
                    <a:pt x="1653" y="110"/>
                    <a:pt x="1674" y="98"/>
                    <a:pt x="1705" y="98"/>
                  </a:cubicBezTo>
                  <a:cubicBezTo>
                    <a:pt x="1744" y="98"/>
                    <a:pt x="1760" y="120"/>
                    <a:pt x="1760" y="143"/>
                  </a:cubicBezTo>
                  <a:cubicBezTo>
                    <a:pt x="1760" y="191"/>
                    <a:pt x="1706" y="217"/>
                    <a:pt x="1638" y="224"/>
                  </a:cubicBezTo>
                  <a:close/>
                  <a:moveTo>
                    <a:pt x="1729" y="145"/>
                  </a:moveTo>
                  <a:cubicBezTo>
                    <a:pt x="1729" y="134"/>
                    <a:pt x="1720" y="122"/>
                    <a:pt x="1700" y="122"/>
                  </a:cubicBezTo>
                  <a:cubicBezTo>
                    <a:pt x="1663" y="122"/>
                    <a:pt x="1642" y="159"/>
                    <a:pt x="1638" y="203"/>
                  </a:cubicBezTo>
                  <a:cubicBezTo>
                    <a:pt x="1693" y="196"/>
                    <a:pt x="1729" y="180"/>
                    <a:pt x="1729" y="145"/>
                  </a:cubicBezTo>
                  <a:close/>
                  <a:moveTo>
                    <a:pt x="1984" y="149"/>
                  </a:moveTo>
                  <a:cubicBezTo>
                    <a:pt x="1984" y="114"/>
                    <a:pt x="1972" y="98"/>
                    <a:pt x="1946" y="98"/>
                  </a:cubicBezTo>
                  <a:cubicBezTo>
                    <a:pt x="1907" y="98"/>
                    <a:pt x="1870" y="148"/>
                    <a:pt x="1856" y="200"/>
                  </a:cubicBezTo>
                  <a:cubicBezTo>
                    <a:pt x="1856" y="199"/>
                    <a:pt x="1856" y="199"/>
                    <a:pt x="1856" y="199"/>
                  </a:cubicBezTo>
                  <a:cubicBezTo>
                    <a:pt x="1863" y="157"/>
                    <a:pt x="1865" y="133"/>
                    <a:pt x="1870" y="101"/>
                  </a:cubicBezTo>
                  <a:cubicBezTo>
                    <a:pt x="1809" y="101"/>
                    <a:pt x="1809" y="101"/>
                    <a:pt x="1809" y="101"/>
                  </a:cubicBezTo>
                  <a:cubicBezTo>
                    <a:pt x="1807" y="126"/>
                    <a:pt x="1807" y="126"/>
                    <a:pt x="1807" y="126"/>
                  </a:cubicBezTo>
                  <a:cubicBezTo>
                    <a:pt x="1838" y="126"/>
                    <a:pt x="1838" y="126"/>
                    <a:pt x="1838" y="126"/>
                  </a:cubicBezTo>
                  <a:cubicBezTo>
                    <a:pt x="1833" y="181"/>
                    <a:pt x="1828" y="240"/>
                    <a:pt x="1819" y="302"/>
                  </a:cubicBezTo>
                  <a:cubicBezTo>
                    <a:pt x="1849" y="302"/>
                    <a:pt x="1849" y="302"/>
                    <a:pt x="1849" y="302"/>
                  </a:cubicBezTo>
                  <a:cubicBezTo>
                    <a:pt x="1857" y="252"/>
                    <a:pt x="1857" y="252"/>
                    <a:pt x="1857" y="252"/>
                  </a:cubicBezTo>
                  <a:cubicBezTo>
                    <a:pt x="1862" y="223"/>
                    <a:pt x="1894" y="126"/>
                    <a:pt x="1938" y="126"/>
                  </a:cubicBezTo>
                  <a:cubicBezTo>
                    <a:pt x="1950" y="126"/>
                    <a:pt x="1955" y="132"/>
                    <a:pt x="1955" y="154"/>
                  </a:cubicBezTo>
                  <a:cubicBezTo>
                    <a:pt x="1955" y="179"/>
                    <a:pt x="1946" y="238"/>
                    <a:pt x="1938" y="302"/>
                  </a:cubicBezTo>
                  <a:cubicBezTo>
                    <a:pt x="1998" y="302"/>
                    <a:pt x="1998" y="302"/>
                    <a:pt x="1998" y="302"/>
                  </a:cubicBezTo>
                  <a:cubicBezTo>
                    <a:pt x="2001" y="278"/>
                    <a:pt x="2001" y="278"/>
                    <a:pt x="2001" y="278"/>
                  </a:cubicBezTo>
                  <a:cubicBezTo>
                    <a:pt x="1971" y="278"/>
                    <a:pt x="1971" y="278"/>
                    <a:pt x="1971" y="278"/>
                  </a:cubicBezTo>
                  <a:cubicBezTo>
                    <a:pt x="1977" y="233"/>
                    <a:pt x="1984" y="181"/>
                    <a:pt x="1984" y="149"/>
                  </a:cubicBezTo>
                  <a:close/>
                  <a:moveTo>
                    <a:pt x="2118" y="50"/>
                  </a:moveTo>
                  <a:cubicBezTo>
                    <a:pt x="2089" y="51"/>
                    <a:pt x="2089" y="51"/>
                    <a:pt x="2089" y="51"/>
                  </a:cubicBezTo>
                  <a:cubicBezTo>
                    <a:pt x="2084" y="101"/>
                    <a:pt x="2084" y="101"/>
                    <a:pt x="2084" y="101"/>
                  </a:cubicBezTo>
                  <a:cubicBezTo>
                    <a:pt x="2051" y="101"/>
                    <a:pt x="2051" y="101"/>
                    <a:pt x="2051" y="101"/>
                  </a:cubicBezTo>
                  <a:cubicBezTo>
                    <a:pt x="2049" y="126"/>
                    <a:pt x="2049" y="126"/>
                    <a:pt x="2049" y="126"/>
                  </a:cubicBezTo>
                  <a:cubicBezTo>
                    <a:pt x="2082" y="126"/>
                    <a:pt x="2082" y="126"/>
                    <a:pt x="2082" y="126"/>
                  </a:cubicBezTo>
                  <a:cubicBezTo>
                    <a:pt x="2071" y="245"/>
                    <a:pt x="2071" y="245"/>
                    <a:pt x="2071" y="245"/>
                  </a:cubicBezTo>
                  <a:cubicBezTo>
                    <a:pt x="2067" y="290"/>
                    <a:pt x="2083" y="306"/>
                    <a:pt x="2115" y="306"/>
                  </a:cubicBezTo>
                  <a:cubicBezTo>
                    <a:pt x="2134" y="306"/>
                    <a:pt x="2150" y="300"/>
                    <a:pt x="2160" y="295"/>
                  </a:cubicBezTo>
                  <a:cubicBezTo>
                    <a:pt x="2162" y="267"/>
                    <a:pt x="2162" y="267"/>
                    <a:pt x="2162" y="267"/>
                  </a:cubicBezTo>
                  <a:cubicBezTo>
                    <a:pt x="2150" y="274"/>
                    <a:pt x="2137" y="280"/>
                    <a:pt x="2121" y="280"/>
                  </a:cubicBezTo>
                  <a:cubicBezTo>
                    <a:pt x="2105" y="280"/>
                    <a:pt x="2098" y="268"/>
                    <a:pt x="2100" y="248"/>
                  </a:cubicBezTo>
                  <a:cubicBezTo>
                    <a:pt x="2111" y="126"/>
                    <a:pt x="2111" y="126"/>
                    <a:pt x="2111" y="126"/>
                  </a:cubicBezTo>
                  <a:cubicBezTo>
                    <a:pt x="2169" y="126"/>
                    <a:pt x="2169" y="126"/>
                    <a:pt x="2169" y="126"/>
                  </a:cubicBezTo>
                  <a:cubicBezTo>
                    <a:pt x="2171" y="101"/>
                    <a:pt x="2171" y="101"/>
                    <a:pt x="2171" y="101"/>
                  </a:cubicBezTo>
                  <a:cubicBezTo>
                    <a:pt x="2113" y="101"/>
                    <a:pt x="2113" y="101"/>
                    <a:pt x="2113" y="101"/>
                  </a:cubicBezTo>
                  <a:lnTo>
                    <a:pt x="2118" y="50"/>
                  </a:lnTo>
                  <a:close/>
                  <a:moveTo>
                    <a:pt x="2259" y="189"/>
                  </a:moveTo>
                  <a:cubicBezTo>
                    <a:pt x="2258" y="188"/>
                    <a:pt x="2258" y="188"/>
                    <a:pt x="2258" y="188"/>
                  </a:cubicBezTo>
                  <a:cubicBezTo>
                    <a:pt x="2264" y="149"/>
                    <a:pt x="2266" y="119"/>
                    <a:pt x="2267" y="101"/>
                  </a:cubicBezTo>
                  <a:cubicBezTo>
                    <a:pt x="2209" y="101"/>
                    <a:pt x="2209" y="101"/>
                    <a:pt x="2209" y="101"/>
                  </a:cubicBezTo>
                  <a:cubicBezTo>
                    <a:pt x="2207" y="126"/>
                    <a:pt x="2207" y="126"/>
                    <a:pt x="2207" y="126"/>
                  </a:cubicBezTo>
                  <a:cubicBezTo>
                    <a:pt x="2238" y="126"/>
                    <a:pt x="2238" y="126"/>
                    <a:pt x="2238" y="126"/>
                  </a:cubicBezTo>
                  <a:cubicBezTo>
                    <a:pt x="2234" y="180"/>
                    <a:pt x="2230" y="241"/>
                    <a:pt x="2222" y="302"/>
                  </a:cubicBezTo>
                  <a:cubicBezTo>
                    <a:pt x="2251" y="302"/>
                    <a:pt x="2251" y="302"/>
                    <a:pt x="2251" y="302"/>
                  </a:cubicBezTo>
                  <a:cubicBezTo>
                    <a:pt x="2266" y="171"/>
                    <a:pt x="2291" y="126"/>
                    <a:pt x="2330" y="126"/>
                  </a:cubicBezTo>
                  <a:cubicBezTo>
                    <a:pt x="2335" y="126"/>
                    <a:pt x="2340" y="127"/>
                    <a:pt x="2344" y="128"/>
                  </a:cubicBezTo>
                  <a:cubicBezTo>
                    <a:pt x="2348" y="100"/>
                    <a:pt x="2348" y="100"/>
                    <a:pt x="2348" y="100"/>
                  </a:cubicBezTo>
                  <a:cubicBezTo>
                    <a:pt x="2344" y="98"/>
                    <a:pt x="2337" y="98"/>
                    <a:pt x="2329" y="98"/>
                  </a:cubicBezTo>
                  <a:cubicBezTo>
                    <a:pt x="2288" y="98"/>
                    <a:pt x="2270" y="134"/>
                    <a:pt x="2259" y="189"/>
                  </a:cubicBezTo>
                  <a:close/>
                  <a:moveTo>
                    <a:pt x="2528" y="278"/>
                  </a:moveTo>
                  <a:cubicBezTo>
                    <a:pt x="2557" y="278"/>
                    <a:pt x="2557" y="278"/>
                    <a:pt x="2557" y="278"/>
                  </a:cubicBezTo>
                  <a:cubicBezTo>
                    <a:pt x="2555" y="302"/>
                    <a:pt x="2555" y="302"/>
                    <a:pt x="2555" y="302"/>
                  </a:cubicBezTo>
                  <a:cubicBezTo>
                    <a:pt x="2496" y="302"/>
                    <a:pt x="2496" y="302"/>
                    <a:pt x="2496" y="302"/>
                  </a:cubicBezTo>
                  <a:cubicBezTo>
                    <a:pt x="2499" y="269"/>
                    <a:pt x="2504" y="227"/>
                    <a:pt x="2511" y="202"/>
                  </a:cubicBezTo>
                  <a:cubicBezTo>
                    <a:pt x="2510" y="201"/>
                    <a:pt x="2510" y="201"/>
                    <a:pt x="2510" y="201"/>
                  </a:cubicBezTo>
                  <a:cubicBezTo>
                    <a:pt x="2500" y="238"/>
                    <a:pt x="2478" y="306"/>
                    <a:pt x="2429" y="306"/>
                  </a:cubicBezTo>
                  <a:cubicBezTo>
                    <a:pt x="2396" y="306"/>
                    <a:pt x="2378" y="276"/>
                    <a:pt x="2378" y="233"/>
                  </a:cubicBezTo>
                  <a:cubicBezTo>
                    <a:pt x="2378" y="181"/>
                    <a:pt x="2397" y="142"/>
                    <a:pt x="2414" y="125"/>
                  </a:cubicBezTo>
                  <a:cubicBezTo>
                    <a:pt x="2437" y="103"/>
                    <a:pt x="2462" y="98"/>
                    <a:pt x="2488" y="98"/>
                  </a:cubicBezTo>
                  <a:cubicBezTo>
                    <a:pt x="2503" y="98"/>
                    <a:pt x="2517" y="101"/>
                    <a:pt x="2530" y="107"/>
                  </a:cubicBezTo>
                  <a:cubicBezTo>
                    <a:pt x="2543" y="107"/>
                    <a:pt x="2543" y="107"/>
                    <a:pt x="2543" y="107"/>
                  </a:cubicBezTo>
                  <a:cubicBezTo>
                    <a:pt x="2538" y="135"/>
                    <a:pt x="2531" y="222"/>
                    <a:pt x="2528" y="278"/>
                  </a:cubicBezTo>
                  <a:close/>
                  <a:moveTo>
                    <a:pt x="2511" y="127"/>
                  </a:moveTo>
                  <a:cubicBezTo>
                    <a:pt x="2503" y="124"/>
                    <a:pt x="2494" y="122"/>
                    <a:pt x="2483" y="122"/>
                  </a:cubicBezTo>
                  <a:cubicBezTo>
                    <a:pt x="2425" y="122"/>
                    <a:pt x="2409" y="180"/>
                    <a:pt x="2409" y="233"/>
                  </a:cubicBezTo>
                  <a:cubicBezTo>
                    <a:pt x="2409" y="262"/>
                    <a:pt x="2418" y="277"/>
                    <a:pt x="2433" y="277"/>
                  </a:cubicBezTo>
                  <a:cubicBezTo>
                    <a:pt x="2474" y="277"/>
                    <a:pt x="2505" y="187"/>
                    <a:pt x="2511" y="127"/>
                  </a:cubicBezTo>
                  <a:close/>
                  <a:moveTo>
                    <a:pt x="2763" y="278"/>
                  </a:moveTo>
                  <a:cubicBezTo>
                    <a:pt x="2793" y="278"/>
                    <a:pt x="2793" y="278"/>
                    <a:pt x="2793" y="278"/>
                  </a:cubicBezTo>
                  <a:cubicBezTo>
                    <a:pt x="2790" y="302"/>
                    <a:pt x="2790" y="302"/>
                    <a:pt x="2790" y="302"/>
                  </a:cubicBezTo>
                  <a:cubicBezTo>
                    <a:pt x="2732" y="302"/>
                    <a:pt x="2732" y="302"/>
                    <a:pt x="2732" y="302"/>
                  </a:cubicBezTo>
                  <a:cubicBezTo>
                    <a:pt x="2735" y="269"/>
                    <a:pt x="2740" y="227"/>
                    <a:pt x="2747" y="202"/>
                  </a:cubicBezTo>
                  <a:cubicBezTo>
                    <a:pt x="2746" y="201"/>
                    <a:pt x="2746" y="201"/>
                    <a:pt x="2746" y="201"/>
                  </a:cubicBezTo>
                  <a:cubicBezTo>
                    <a:pt x="2736" y="238"/>
                    <a:pt x="2714" y="306"/>
                    <a:pt x="2665" y="306"/>
                  </a:cubicBezTo>
                  <a:cubicBezTo>
                    <a:pt x="2632" y="306"/>
                    <a:pt x="2614" y="276"/>
                    <a:pt x="2614" y="233"/>
                  </a:cubicBezTo>
                  <a:cubicBezTo>
                    <a:pt x="2614" y="181"/>
                    <a:pt x="2633" y="142"/>
                    <a:pt x="2650" y="125"/>
                  </a:cubicBezTo>
                  <a:cubicBezTo>
                    <a:pt x="2672" y="103"/>
                    <a:pt x="2698" y="98"/>
                    <a:pt x="2723" y="98"/>
                  </a:cubicBezTo>
                  <a:cubicBezTo>
                    <a:pt x="2739" y="98"/>
                    <a:pt x="2752" y="101"/>
                    <a:pt x="2766" y="107"/>
                  </a:cubicBezTo>
                  <a:cubicBezTo>
                    <a:pt x="2779" y="107"/>
                    <a:pt x="2779" y="107"/>
                    <a:pt x="2779" y="107"/>
                  </a:cubicBezTo>
                  <a:cubicBezTo>
                    <a:pt x="2773" y="135"/>
                    <a:pt x="2767" y="222"/>
                    <a:pt x="2763" y="278"/>
                  </a:cubicBezTo>
                  <a:close/>
                  <a:moveTo>
                    <a:pt x="2746" y="127"/>
                  </a:moveTo>
                  <a:cubicBezTo>
                    <a:pt x="2739" y="124"/>
                    <a:pt x="2730" y="122"/>
                    <a:pt x="2718" y="122"/>
                  </a:cubicBezTo>
                  <a:cubicBezTo>
                    <a:pt x="2661" y="122"/>
                    <a:pt x="2645" y="180"/>
                    <a:pt x="2645" y="233"/>
                  </a:cubicBezTo>
                  <a:cubicBezTo>
                    <a:pt x="2645" y="262"/>
                    <a:pt x="2653" y="277"/>
                    <a:pt x="2668" y="277"/>
                  </a:cubicBezTo>
                  <a:cubicBezTo>
                    <a:pt x="2709" y="277"/>
                    <a:pt x="2740" y="187"/>
                    <a:pt x="2746" y="127"/>
                  </a:cubicBezTo>
                  <a:close/>
                  <a:moveTo>
                    <a:pt x="2915" y="3"/>
                  </a:moveTo>
                  <a:cubicBezTo>
                    <a:pt x="2849" y="3"/>
                    <a:pt x="2849" y="3"/>
                    <a:pt x="2849" y="3"/>
                  </a:cubicBezTo>
                  <a:cubicBezTo>
                    <a:pt x="2846" y="28"/>
                    <a:pt x="2846" y="28"/>
                    <a:pt x="2846" y="28"/>
                  </a:cubicBezTo>
                  <a:cubicBezTo>
                    <a:pt x="2882" y="28"/>
                    <a:pt x="2882" y="28"/>
                    <a:pt x="2882" y="28"/>
                  </a:cubicBezTo>
                  <a:cubicBezTo>
                    <a:pt x="2858" y="302"/>
                    <a:pt x="2858" y="302"/>
                    <a:pt x="2858" y="302"/>
                  </a:cubicBezTo>
                  <a:cubicBezTo>
                    <a:pt x="2918" y="302"/>
                    <a:pt x="2918" y="302"/>
                    <a:pt x="2918" y="302"/>
                  </a:cubicBezTo>
                  <a:cubicBezTo>
                    <a:pt x="2920" y="278"/>
                    <a:pt x="2920" y="278"/>
                    <a:pt x="2920" y="278"/>
                  </a:cubicBezTo>
                  <a:cubicBezTo>
                    <a:pt x="2891" y="278"/>
                    <a:pt x="2891" y="278"/>
                    <a:pt x="2891" y="278"/>
                  </a:cubicBezTo>
                  <a:lnTo>
                    <a:pt x="2915" y="3"/>
                  </a:lnTo>
                  <a:close/>
                  <a:moveTo>
                    <a:pt x="3345" y="149"/>
                  </a:moveTo>
                  <a:cubicBezTo>
                    <a:pt x="3345" y="245"/>
                    <a:pt x="3291" y="308"/>
                    <a:pt x="3213" y="308"/>
                  </a:cubicBezTo>
                  <a:cubicBezTo>
                    <a:pt x="3134" y="308"/>
                    <a:pt x="3104" y="249"/>
                    <a:pt x="3104" y="184"/>
                  </a:cubicBezTo>
                  <a:cubicBezTo>
                    <a:pt x="3104" y="87"/>
                    <a:pt x="3159" y="24"/>
                    <a:pt x="3236" y="24"/>
                  </a:cubicBezTo>
                  <a:cubicBezTo>
                    <a:pt x="3315" y="24"/>
                    <a:pt x="3345" y="83"/>
                    <a:pt x="3345" y="149"/>
                  </a:cubicBezTo>
                  <a:close/>
                  <a:moveTo>
                    <a:pt x="3312" y="148"/>
                  </a:moveTo>
                  <a:cubicBezTo>
                    <a:pt x="3312" y="78"/>
                    <a:pt x="3277" y="51"/>
                    <a:pt x="3233" y="51"/>
                  </a:cubicBezTo>
                  <a:cubicBezTo>
                    <a:pt x="3177" y="51"/>
                    <a:pt x="3138" y="98"/>
                    <a:pt x="3138" y="184"/>
                  </a:cubicBezTo>
                  <a:cubicBezTo>
                    <a:pt x="3138" y="254"/>
                    <a:pt x="3173" y="281"/>
                    <a:pt x="3216" y="281"/>
                  </a:cubicBezTo>
                  <a:cubicBezTo>
                    <a:pt x="3273" y="281"/>
                    <a:pt x="3312" y="234"/>
                    <a:pt x="3312" y="148"/>
                  </a:cubicBezTo>
                  <a:close/>
                  <a:moveTo>
                    <a:pt x="3451" y="189"/>
                  </a:moveTo>
                  <a:cubicBezTo>
                    <a:pt x="3451" y="188"/>
                    <a:pt x="3451" y="188"/>
                    <a:pt x="3451" y="188"/>
                  </a:cubicBezTo>
                  <a:cubicBezTo>
                    <a:pt x="3456" y="149"/>
                    <a:pt x="3458" y="119"/>
                    <a:pt x="3460" y="101"/>
                  </a:cubicBezTo>
                  <a:cubicBezTo>
                    <a:pt x="3402" y="101"/>
                    <a:pt x="3402" y="101"/>
                    <a:pt x="3402" y="101"/>
                  </a:cubicBezTo>
                  <a:cubicBezTo>
                    <a:pt x="3399" y="126"/>
                    <a:pt x="3399" y="126"/>
                    <a:pt x="3399" y="126"/>
                  </a:cubicBezTo>
                  <a:cubicBezTo>
                    <a:pt x="3430" y="126"/>
                    <a:pt x="3430" y="126"/>
                    <a:pt x="3430" y="126"/>
                  </a:cubicBezTo>
                  <a:cubicBezTo>
                    <a:pt x="3426" y="180"/>
                    <a:pt x="3423" y="241"/>
                    <a:pt x="3414" y="302"/>
                  </a:cubicBezTo>
                  <a:cubicBezTo>
                    <a:pt x="3444" y="302"/>
                    <a:pt x="3444" y="302"/>
                    <a:pt x="3444" y="302"/>
                  </a:cubicBezTo>
                  <a:cubicBezTo>
                    <a:pt x="3458" y="171"/>
                    <a:pt x="3484" y="126"/>
                    <a:pt x="3523" y="126"/>
                  </a:cubicBezTo>
                  <a:cubicBezTo>
                    <a:pt x="3528" y="126"/>
                    <a:pt x="3532" y="127"/>
                    <a:pt x="3536" y="128"/>
                  </a:cubicBezTo>
                  <a:cubicBezTo>
                    <a:pt x="3541" y="100"/>
                    <a:pt x="3541" y="100"/>
                    <a:pt x="3541" y="100"/>
                  </a:cubicBezTo>
                  <a:cubicBezTo>
                    <a:pt x="3536" y="98"/>
                    <a:pt x="3529" y="98"/>
                    <a:pt x="3522" y="98"/>
                  </a:cubicBezTo>
                  <a:cubicBezTo>
                    <a:pt x="3480" y="98"/>
                    <a:pt x="3463" y="134"/>
                    <a:pt x="3451" y="189"/>
                  </a:cubicBezTo>
                  <a:close/>
                  <a:moveTo>
                    <a:pt x="3724" y="106"/>
                  </a:moveTo>
                  <a:cubicBezTo>
                    <a:pt x="3738" y="106"/>
                    <a:pt x="3738" y="106"/>
                    <a:pt x="3738" y="106"/>
                  </a:cubicBezTo>
                  <a:cubicBezTo>
                    <a:pt x="3731" y="155"/>
                    <a:pt x="3730" y="213"/>
                    <a:pt x="3721" y="292"/>
                  </a:cubicBezTo>
                  <a:cubicBezTo>
                    <a:pt x="3713" y="369"/>
                    <a:pt x="3688" y="400"/>
                    <a:pt x="3625" y="400"/>
                  </a:cubicBezTo>
                  <a:cubicBezTo>
                    <a:pt x="3607" y="400"/>
                    <a:pt x="3579" y="394"/>
                    <a:pt x="3564" y="385"/>
                  </a:cubicBezTo>
                  <a:cubicBezTo>
                    <a:pt x="3565" y="357"/>
                    <a:pt x="3565" y="357"/>
                    <a:pt x="3565" y="357"/>
                  </a:cubicBezTo>
                  <a:cubicBezTo>
                    <a:pt x="3577" y="366"/>
                    <a:pt x="3595" y="375"/>
                    <a:pt x="3621" y="375"/>
                  </a:cubicBezTo>
                  <a:cubicBezTo>
                    <a:pt x="3641" y="375"/>
                    <a:pt x="3658" y="371"/>
                    <a:pt x="3669" y="359"/>
                  </a:cubicBezTo>
                  <a:cubicBezTo>
                    <a:pt x="3699" y="329"/>
                    <a:pt x="3689" y="275"/>
                    <a:pt x="3705" y="202"/>
                  </a:cubicBezTo>
                  <a:cubicBezTo>
                    <a:pt x="3704" y="201"/>
                    <a:pt x="3704" y="201"/>
                    <a:pt x="3704" y="201"/>
                  </a:cubicBezTo>
                  <a:cubicBezTo>
                    <a:pt x="3692" y="233"/>
                    <a:pt x="3666" y="300"/>
                    <a:pt x="3617" y="300"/>
                  </a:cubicBezTo>
                  <a:cubicBezTo>
                    <a:pt x="3580" y="300"/>
                    <a:pt x="3569" y="266"/>
                    <a:pt x="3569" y="231"/>
                  </a:cubicBezTo>
                  <a:cubicBezTo>
                    <a:pt x="3569" y="155"/>
                    <a:pt x="3609" y="98"/>
                    <a:pt x="3675" y="98"/>
                  </a:cubicBezTo>
                  <a:cubicBezTo>
                    <a:pt x="3693" y="98"/>
                    <a:pt x="3710" y="102"/>
                    <a:pt x="3724" y="106"/>
                  </a:cubicBezTo>
                  <a:close/>
                  <a:moveTo>
                    <a:pt x="3706" y="128"/>
                  </a:moveTo>
                  <a:cubicBezTo>
                    <a:pt x="3699" y="126"/>
                    <a:pt x="3689" y="122"/>
                    <a:pt x="3673" y="122"/>
                  </a:cubicBezTo>
                  <a:cubicBezTo>
                    <a:pt x="3616" y="122"/>
                    <a:pt x="3600" y="180"/>
                    <a:pt x="3600" y="231"/>
                  </a:cubicBezTo>
                  <a:cubicBezTo>
                    <a:pt x="3600" y="261"/>
                    <a:pt x="3608" y="275"/>
                    <a:pt x="3623" y="275"/>
                  </a:cubicBezTo>
                  <a:cubicBezTo>
                    <a:pt x="3656" y="275"/>
                    <a:pt x="3693" y="207"/>
                    <a:pt x="3706" y="128"/>
                  </a:cubicBezTo>
                  <a:close/>
                  <a:moveTo>
                    <a:pt x="3948" y="278"/>
                  </a:moveTo>
                  <a:cubicBezTo>
                    <a:pt x="3978" y="278"/>
                    <a:pt x="3978" y="278"/>
                    <a:pt x="3978" y="278"/>
                  </a:cubicBezTo>
                  <a:cubicBezTo>
                    <a:pt x="3976" y="302"/>
                    <a:pt x="3976" y="302"/>
                    <a:pt x="3976" y="302"/>
                  </a:cubicBezTo>
                  <a:cubicBezTo>
                    <a:pt x="3917" y="302"/>
                    <a:pt x="3917" y="302"/>
                    <a:pt x="3917" y="302"/>
                  </a:cubicBezTo>
                  <a:cubicBezTo>
                    <a:pt x="3920" y="269"/>
                    <a:pt x="3925" y="227"/>
                    <a:pt x="3932" y="202"/>
                  </a:cubicBezTo>
                  <a:cubicBezTo>
                    <a:pt x="3931" y="201"/>
                    <a:pt x="3931" y="201"/>
                    <a:pt x="3931" y="201"/>
                  </a:cubicBezTo>
                  <a:cubicBezTo>
                    <a:pt x="3921" y="238"/>
                    <a:pt x="3899" y="306"/>
                    <a:pt x="3850" y="306"/>
                  </a:cubicBezTo>
                  <a:cubicBezTo>
                    <a:pt x="3817" y="306"/>
                    <a:pt x="3799" y="276"/>
                    <a:pt x="3799" y="233"/>
                  </a:cubicBezTo>
                  <a:cubicBezTo>
                    <a:pt x="3799" y="181"/>
                    <a:pt x="3818" y="142"/>
                    <a:pt x="3835" y="125"/>
                  </a:cubicBezTo>
                  <a:cubicBezTo>
                    <a:pt x="3857" y="103"/>
                    <a:pt x="3883" y="98"/>
                    <a:pt x="3908" y="98"/>
                  </a:cubicBezTo>
                  <a:cubicBezTo>
                    <a:pt x="3924" y="98"/>
                    <a:pt x="3937" y="101"/>
                    <a:pt x="3951" y="107"/>
                  </a:cubicBezTo>
                  <a:cubicBezTo>
                    <a:pt x="3964" y="107"/>
                    <a:pt x="3964" y="107"/>
                    <a:pt x="3964" y="107"/>
                  </a:cubicBezTo>
                  <a:cubicBezTo>
                    <a:pt x="3958" y="135"/>
                    <a:pt x="3952" y="222"/>
                    <a:pt x="3948" y="278"/>
                  </a:cubicBezTo>
                  <a:close/>
                  <a:moveTo>
                    <a:pt x="3932" y="127"/>
                  </a:moveTo>
                  <a:cubicBezTo>
                    <a:pt x="3924" y="124"/>
                    <a:pt x="3915" y="122"/>
                    <a:pt x="3904" y="122"/>
                  </a:cubicBezTo>
                  <a:cubicBezTo>
                    <a:pt x="3846" y="122"/>
                    <a:pt x="3830" y="180"/>
                    <a:pt x="3830" y="233"/>
                  </a:cubicBezTo>
                  <a:cubicBezTo>
                    <a:pt x="3830" y="262"/>
                    <a:pt x="3838" y="277"/>
                    <a:pt x="3853" y="277"/>
                  </a:cubicBezTo>
                  <a:cubicBezTo>
                    <a:pt x="3895" y="277"/>
                    <a:pt x="3925" y="187"/>
                    <a:pt x="3932" y="127"/>
                  </a:cubicBezTo>
                  <a:close/>
                  <a:moveTo>
                    <a:pt x="4184" y="278"/>
                  </a:moveTo>
                  <a:cubicBezTo>
                    <a:pt x="4213" y="278"/>
                    <a:pt x="4213" y="278"/>
                    <a:pt x="4213" y="278"/>
                  </a:cubicBezTo>
                  <a:cubicBezTo>
                    <a:pt x="4211" y="302"/>
                    <a:pt x="4211" y="302"/>
                    <a:pt x="4211" y="302"/>
                  </a:cubicBezTo>
                  <a:cubicBezTo>
                    <a:pt x="4153" y="302"/>
                    <a:pt x="4153" y="302"/>
                    <a:pt x="4153" y="302"/>
                  </a:cubicBezTo>
                  <a:cubicBezTo>
                    <a:pt x="4156" y="269"/>
                    <a:pt x="4161" y="227"/>
                    <a:pt x="4168" y="202"/>
                  </a:cubicBezTo>
                  <a:cubicBezTo>
                    <a:pt x="4167" y="201"/>
                    <a:pt x="4167" y="201"/>
                    <a:pt x="4167" y="201"/>
                  </a:cubicBezTo>
                  <a:cubicBezTo>
                    <a:pt x="4157" y="238"/>
                    <a:pt x="4135" y="306"/>
                    <a:pt x="4086" y="306"/>
                  </a:cubicBezTo>
                  <a:cubicBezTo>
                    <a:pt x="4052" y="306"/>
                    <a:pt x="4035" y="276"/>
                    <a:pt x="4035" y="233"/>
                  </a:cubicBezTo>
                  <a:cubicBezTo>
                    <a:pt x="4035" y="181"/>
                    <a:pt x="4054" y="142"/>
                    <a:pt x="4070" y="125"/>
                  </a:cubicBezTo>
                  <a:cubicBezTo>
                    <a:pt x="4093" y="103"/>
                    <a:pt x="4119" y="98"/>
                    <a:pt x="4144" y="98"/>
                  </a:cubicBezTo>
                  <a:cubicBezTo>
                    <a:pt x="4160" y="98"/>
                    <a:pt x="4173" y="101"/>
                    <a:pt x="4187" y="107"/>
                  </a:cubicBezTo>
                  <a:cubicBezTo>
                    <a:pt x="4200" y="107"/>
                    <a:pt x="4200" y="107"/>
                    <a:pt x="4200" y="107"/>
                  </a:cubicBezTo>
                  <a:cubicBezTo>
                    <a:pt x="4194" y="135"/>
                    <a:pt x="4187" y="222"/>
                    <a:pt x="4184" y="278"/>
                  </a:cubicBezTo>
                  <a:close/>
                  <a:moveTo>
                    <a:pt x="4167" y="127"/>
                  </a:moveTo>
                  <a:cubicBezTo>
                    <a:pt x="4159" y="124"/>
                    <a:pt x="4151" y="122"/>
                    <a:pt x="4139" y="122"/>
                  </a:cubicBezTo>
                  <a:cubicBezTo>
                    <a:pt x="4082" y="122"/>
                    <a:pt x="4066" y="180"/>
                    <a:pt x="4066" y="233"/>
                  </a:cubicBezTo>
                  <a:cubicBezTo>
                    <a:pt x="4066" y="262"/>
                    <a:pt x="4074" y="277"/>
                    <a:pt x="4089" y="277"/>
                  </a:cubicBezTo>
                  <a:cubicBezTo>
                    <a:pt x="4130" y="277"/>
                    <a:pt x="4161" y="187"/>
                    <a:pt x="4167" y="127"/>
                  </a:cubicBezTo>
                  <a:close/>
                  <a:moveTo>
                    <a:pt x="4441" y="149"/>
                  </a:moveTo>
                  <a:cubicBezTo>
                    <a:pt x="4441" y="114"/>
                    <a:pt x="4429" y="98"/>
                    <a:pt x="4403" y="98"/>
                  </a:cubicBezTo>
                  <a:cubicBezTo>
                    <a:pt x="4364" y="98"/>
                    <a:pt x="4327" y="148"/>
                    <a:pt x="4313" y="200"/>
                  </a:cubicBezTo>
                  <a:cubicBezTo>
                    <a:pt x="4313" y="199"/>
                    <a:pt x="4313" y="199"/>
                    <a:pt x="4313" y="199"/>
                  </a:cubicBezTo>
                  <a:cubicBezTo>
                    <a:pt x="4320" y="157"/>
                    <a:pt x="4322" y="133"/>
                    <a:pt x="4327" y="101"/>
                  </a:cubicBezTo>
                  <a:cubicBezTo>
                    <a:pt x="4266" y="101"/>
                    <a:pt x="4266" y="101"/>
                    <a:pt x="4266" y="101"/>
                  </a:cubicBezTo>
                  <a:cubicBezTo>
                    <a:pt x="4264" y="126"/>
                    <a:pt x="4264" y="126"/>
                    <a:pt x="4264" y="126"/>
                  </a:cubicBezTo>
                  <a:cubicBezTo>
                    <a:pt x="4295" y="126"/>
                    <a:pt x="4295" y="126"/>
                    <a:pt x="4295" y="126"/>
                  </a:cubicBezTo>
                  <a:cubicBezTo>
                    <a:pt x="4290" y="181"/>
                    <a:pt x="4285" y="240"/>
                    <a:pt x="4276" y="302"/>
                  </a:cubicBezTo>
                  <a:cubicBezTo>
                    <a:pt x="4306" y="302"/>
                    <a:pt x="4306" y="302"/>
                    <a:pt x="4306" y="302"/>
                  </a:cubicBezTo>
                  <a:cubicBezTo>
                    <a:pt x="4314" y="252"/>
                    <a:pt x="4314" y="252"/>
                    <a:pt x="4314" y="252"/>
                  </a:cubicBezTo>
                  <a:cubicBezTo>
                    <a:pt x="4319" y="223"/>
                    <a:pt x="4351" y="126"/>
                    <a:pt x="4395" y="126"/>
                  </a:cubicBezTo>
                  <a:cubicBezTo>
                    <a:pt x="4407" y="126"/>
                    <a:pt x="4412" y="132"/>
                    <a:pt x="4412" y="154"/>
                  </a:cubicBezTo>
                  <a:cubicBezTo>
                    <a:pt x="4412" y="179"/>
                    <a:pt x="4403" y="238"/>
                    <a:pt x="4395" y="302"/>
                  </a:cubicBezTo>
                  <a:cubicBezTo>
                    <a:pt x="4455" y="302"/>
                    <a:pt x="4455" y="302"/>
                    <a:pt x="4455" y="302"/>
                  </a:cubicBezTo>
                  <a:cubicBezTo>
                    <a:pt x="4458" y="278"/>
                    <a:pt x="4458" y="278"/>
                    <a:pt x="4458" y="278"/>
                  </a:cubicBezTo>
                  <a:cubicBezTo>
                    <a:pt x="4428" y="278"/>
                    <a:pt x="4428" y="278"/>
                    <a:pt x="4428" y="278"/>
                  </a:cubicBezTo>
                  <a:cubicBezTo>
                    <a:pt x="4434" y="233"/>
                    <a:pt x="4441" y="181"/>
                    <a:pt x="4441" y="149"/>
                  </a:cubicBezTo>
                  <a:close/>
                  <a:moveTo>
                    <a:pt x="4801" y="187"/>
                  </a:moveTo>
                  <a:cubicBezTo>
                    <a:pt x="4801" y="253"/>
                    <a:pt x="4769" y="306"/>
                    <a:pt x="4708" y="306"/>
                  </a:cubicBezTo>
                  <a:cubicBezTo>
                    <a:pt x="4652" y="306"/>
                    <a:pt x="4633" y="259"/>
                    <a:pt x="4633" y="217"/>
                  </a:cubicBezTo>
                  <a:cubicBezTo>
                    <a:pt x="4633" y="152"/>
                    <a:pt x="4666" y="98"/>
                    <a:pt x="4726" y="98"/>
                  </a:cubicBezTo>
                  <a:cubicBezTo>
                    <a:pt x="4783" y="98"/>
                    <a:pt x="4801" y="145"/>
                    <a:pt x="4801" y="187"/>
                  </a:cubicBezTo>
                  <a:close/>
                  <a:moveTo>
                    <a:pt x="4770" y="186"/>
                  </a:moveTo>
                  <a:cubicBezTo>
                    <a:pt x="4770" y="143"/>
                    <a:pt x="4750" y="124"/>
                    <a:pt x="4724" y="124"/>
                  </a:cubicBezTo>
                  <a:cubicBezTo>
                    <a:pt x="4696" y="124"/>
                    <a:pt x="4664" y="145"/>
                    <a:pt x="4664" y="218"/>
                  </a:cubicBezTo>
                  <a:cubicBezTo>
                    <a:pt x="4664" y="260"/>
                    <a:pt x="4685" y="280"/>
                    <a:pt x="4711" y="280"/>
                  </a:cubicBezTo>
                  <a:cubicBezTo>
                    <a:pt x="4739" y="280"/>
                    <a:pt x="4770" y="258"/>
                    <a:pt x="4770" y="186"/>
                  </a:cubicBezTo>
                  <a:close/>
                  <a:moveTo>
                    <a:pt x="5030" y="172"/>
                  </a:moveTo>
                  <a:cubicBezTo>
                    <a:pt x="5030" y="212"/>
                    <a:pt x="5011" y="306"/>
                    <a:pt x="4925" y="306"/>
                  </a:cubicBezTo>
                  <a:cubicBezTo>
                    <a:pt x="4907" y="306"/>
                    <a:pt x="4896" y="303"/>
                    <a:pt x="4890" y="302"/>
                  </a:cubicBezTo>
                  <a:cubicBezTo>
                    <a:pt x="4884" y="375"/>
                    <a:pt x="4884" y="375"/>
                    <a:pt x="4884" y="375"/>
                  </a:cubicBezTo>
                  <a:cubicBezTo>
                    <a:pt x="4915" y="375"/>
                    <a:pt x="4915" y="375"/>
                    <a:pt x="4915" y="375"/>
                  </a:cubicBezTo>
                  <a:cubicBezTo>
                    <a:pt x="4913" y="400"/>
                    <a:pt x="4913" y="400"/>
                    <a:pt x="4913" y="400"/>
                  </a:cubicBezTo>
                  <a:cubicBezTo>
                    <a:pt x="4827" y="400"/>
                    <a:pt x="4827" y="400"/>
                    <a:pt x="4827" y="400"/>
                  </a:cubicBezTo>
                  <a:cubicBezTo>
                    <a:pt x="4830" y="375"/>
                    <a:pt x="4830" y="375"/>
                    <a:pt x="4830" y="375"/>
                  </a:cubicBezTo>
                  <a:cubicBezTo>
                    <a:pt x="4854" y="375"/>
                    <a:pt x="4854" y="375"/>
                    <a:pt x="4854" y="375"/>
                  </a:cubicBezTo>
                  <a:cubicBezTo>
                    <a:pt x="4876" y="126"/>
                    <a:pt x="4876" y="126"/>
                    <a:pt x="4876" y="126"/>
                  </a:cubicBezTo>
                  <a:cubicBezTo>
                    <a:pt x="4845" y="126"/>
                    <a:pt x="4845" y="126"/>
                    <a:pt x="4845" y="126"/>
                  </a:cubicBezTo>
                  <a:cubicBezTo>
                    <a:pt x="4848" y="101"/>
                    <a:pt x="4848" y="101"/>
                    <a:pt x="4848" y="101"/>
                  </a:cubicBezTo>
                  <a:cubicBezTo>
                    <a:pt x="4909" y="101"/>
                    <a:pt x="4909" y="101"/>
                    <a:pt x="4909" y="101"/>
                  </a:cubicBezTo>
                  <a:cubicBezTo>
                    <a:pt x="4906" y="134"/>
                    <a:pt x="4900" y="166"/>
                    <a:pt x="4897" y="194"/>
                  </a:cubicBezTo>
                  <a:cubicBezTo>
                    <a:pt x="4898" y="195"/>
                    <a:pt x="4898" y="195"/>
                    <a:pt x="4898" y="195"/>
                  </a:cubicBezTo>
                  <a:cubicBezTo>
                    <a:pt x="4914" y="133"/>
                    <a:pt x="4943" y="98"/>
                    <a:pt x="4982" y="98"/>
                  </a:cubicBezTo>
                  <a:cubicBezTo>
                    <a:pt x="5019" y="98"/>
                    <a:pt x="5030" y="133"/>
                    <a:pt x="5030" y="172"/>
                  </a:cubicBezTo>
                  <a:close/>
                  <a:moveTo>
                    <a:pt x="4999" y="171"/>
                  </a:moveTo>
                  <a:cubicBezTo>
                    <a:pt x="4999" y="143"/>
                    <a:pt x="4992" y="126"/>
                    <a:pt x="4977" y="126"/>
                  </a:cubicBezTo>
                  <a:cubicBezTo>
                    <a:pt x="4941" y="126"/>
                    <a:pt x="4900" y="195"/>
                    <a:pt x="4893" y="276"/>
                  </a:cubicBezTo>
                  <a:cubicBezTo>
                    <a:pt x="4898" y="278"/>
                    <a:pt x="4911" y="282"/>
                    <a:pt x="4926" y="282"/>
                  </a:cubicBezTo>
                  <a:cubicBezTo>
                    <a:pt x="4974" y="282"/>
                    <a:pt x="4999" y="227"/>
                    <a:pt x="4999" y="171"/>
                  </a:cubicBezTo>
                  <a:close/>
                  <a:moveTo>
                    <a:pt x="5202" y="126"/>
                  </a:moveTo>
                  <a:cubicBezTo>
                    <a:pt x="5233" y="126"/>
                    <a:pt x="5233" y="126"/>
                    <a:pt x="5233" y="126"/>
                  </a:cubicBezTo>
                  <a:cubicBezTo>
                    <a:pt x="5226" y="229"/>
                    <a:pt x="5195" y="280"/>
                    <a:pt x="5163" y="280"/>
                  </a:cubicBezTo>
                  <a:cubicBezTo>
                    <a:pt x="5146" y="280"/>
                    <a:pt x="5139" y="265"/>
                    <a:pt x="5139" y="204"/>
                  </a:cubicBezTo>
                  <a:cubicBezTo>
                    <a:pt x="5139" y="178"/>
                    <a:pt x="5142" y="132"/>
                    <a:pt x="5144" y="101"/>
                  </a:cubicBezTo>
                  <a:cubicBezTo>
                    <a:pt x="5082" y="101"/>
                    <a:pt x="5082" y="101"/>
                    <a:pt x="5082" y="101"/>
                  </a:cubicBezTo>
                  <a:cubicBezTo>
                    <a:pt x="5079" y="126"/>
                    <a:pt x="5079" y="126"/>
                    <a:pt x="5079" y="126"/>
                  </a:cubicBezTo>
                  <a:cubicBezTo>
                    <a:pt x="5110" y="126"/>
                    <a:pt x="5110" y="126"/>
                    <a:pt x="5110" y="126"/>
                  </a:cubicBezTo>
                  <a:cubicBezTo>
                    <a:pt x="5109" y="157"/>
                    <a:pt x="5108" y="182"/>
                    <a:pt x="5108" y="204"/>
                  </a:cubicBezTo>
                  <a:cubicBezTo>
                    <a:pt x="5107" y="278"/>
                    <a:pt x="5121" y="306"/>
                    <a:pt x="5157" y="306"/>
                  </a:cubicBezTo>
                  <a:cubicBezTo>
                    <a:pt x="5228" y="306"/>
                    <a:pt x="5256" y="214"/>
                    <a:pt x="5264" y="101"/>
                  </a:cubicBezTo>
                  <a:cubicBezTo>
                    <a:pt x="5205" y="101"/>
                    <a:pt x="5205" y="101"/>
                    <a:pt x="5205" y="101"/>
                  </a:cubicBezTo>
                  <a:lnTo>
                    <a:pt x="5202" y="126"/>
                  </a:lnTo>
                  <a:close/>
                  <a:moveTo>
                    <a:pt x="5463" y="278"/>
                  </a:moveTo>
                  <a:cubicBezTo>
                    <a:pt x="5493" y="278"/>
                    <a:pt x="5493" y="278"/>
                    <a:pt x="5493" y="278"/>
                  </a:cubicBezTo>
                  <a:cubicBezTo>
                    <a:pt x="5490" y="302"/>
                    <a:pt x="5490" y="302"/>
                    <a:pt x="5490" y="302"/>
                  </a:cubicBezTo>
                  <a:cubicBezTo>
                    <a:pt x="5432" y="302"/>
                    <a:pt x="5432" y="302"/>
                    <a:pt x="5432" y="302"/>
                  </a:cubicBezTo>
                  <a:cubicBezTo>
                    <a:pt x="5435" y="269"/>
                    <a:pt x="5440" y="227"/>
                    <a:pt x="5447" y="202"/>
                  </a:cubicBezTo>
                  <a:cubicBezTo>
                    <a:pt x="5446" y="201"/>
                    <a:pt x="5446" y="201"/>
                    <a:pt x="5446" y="201"/>
                  </a:cubicBezTo>
                  <a:cubicBezTo>
                    <a:pt x="5436" y="238"/>
                    <a:pt x="5414" y="306"/>
                    <a:pt x="5365" y="306"/>
                  </a:cubicBezTo>
                  <a:cubicBezTo>
                    <a:pt x="5332" y="306"/>
                    <a:pt x="5314" y="276"/>
                    <a:pt x="5314" y="233"/>
                  </a:cubicBezTo>
                  <a:cubicBezTo>
                    <a:pt x="5314" y="181"/>
                    <a:pt x="5333" y="142"/>
                    <a:pt x="5350" y="125"/>
                  </a:cubicBezTo>
                  <a:cubicBezTo>
                    <a:pt x="5372" y="103"/>
                    <a:pt x="5398" y="98"/>
                    <a:pt x="5423" y="98"/>
                  </a:cubicBezTo>
                  <a:cubicBezTo>
                    <a:pt x="5439" y="98"/>
                    <a:pt x="5452" y="101"/>
                    <a:pt x="5466" y="107"/>
                  </a:cubicBezTo>
                  <a:cubicBezTo>
                    <a:pt x="5479" y="107"/>
                    <a:pt x="5479" y="107"/>
                    <a:pt x="5479" y="107"/>
                  </a:cubicBezTo>
                  <a:cubicBezTo>
                    <a:pt x="5473" y="135"/>
                    <a:pt x="5467" y="222"/>
                    <a:pt x="5463" y="278"/>
                  </a:cubicBezTo>
                  <a:close/>
                  <a:moveTo>
                    <a:pt x="5446" y="127"/>
                  </a:moveTo>
                  <a:cubicBezTo>
                    <a:pt x="5439" y="124"/>
                    <a:pt x="5430" y="122"/>
                    <a:pt x="5418" y="122"/>
                  </a:cubicBezTo>
                  <a:cubicBezTo>
                    <a:pt x="5361" y="122"/>
                    <a:pt x="5345" y="180"/>
                    <a:pt x="5345" y="233"/>
                  </a:cubicBezTo>
                  <a:cubicBezTo>
                    <a:pt x="5345" y="262"/>
                    <a:pt x="5353" y="277"/>
                    <a:pt x="5368" y="277"/>
                  </a:cubicBezTo>
                  <a:cubicBezTo>
                    <a:pt x="5409" y="277"/>
                    <a:pt x="5440" y="187"/>
                    <a:pt x="5446" y="127"/>
                  </a:cubicBezTo>
                  <a:close/>
                  <a:moveTo>
                    <a:pt x="5721" y="149"/>
                  </a:moveTo>
                  <a:cubicBezTo>
                    <a:pt x="5721" y="114"/>
                    <a:pt x="5708" y="98"/>
                    <a:pt x="5682" y="98"/>
                  </a:cubicBezTo>
                  <a:cubicBezTo>
                    <a:pt x="5644" y="98"/>
                    <a:pt x="5606" y="148"/>
                    <a:pt x="5593" y="200"/>
                  </a:cubicBezTo>
                  <a:cubicBezTo>
                    <a:pt x="5592" y="199"/>
                    <a:pt x="5592" y="199"/>
                    <a:pt x="5592" y="199"/>
                  </a:cubicBezTo>
                  <a:cubicBezTo>
                    <a:pt x="5599" y="157"/>
                    <a:pt x="5601" y="133"/>
                    <a:pt x="5607" y="101"/>
                  </a:cubicBezTo>
                  <a:cubicBezTo>
                    <a:pt x="5546" y="101"/>
                    <a:pt x="5546" y="101"/>
                    <a:pt x="5546" y="101"/>
                  </a:cubicBezTo>
                  <a:cubicBezTo>
                    <a:pt x="5543" y="126"/>
                    <a:pt x="5543" y="126"/>
                    <a:pt x="5543" y="126"/>
                  </a:cubicBezTo>
                  <a:cubicBezTo>
                    <a:pt x="5574" y="126"/>
                    <a:pt x="5574" y="126"/>
                    <a:pt x="5574" y="126"/>
                  </a:cubicBezTo>
                  <a:cubicBezTo>
                    <a:pt x="5569" y="181"/>
                    <a:pt x="5564" y="240"/>
                    <a:pt x="5556" y="302"/>
                  </a:cubicBezTo>
                  <a:cubicBezTo>
                    <a:pt x="5585" y="302"/>
                    <a:pt x="5585" y="302"/>
                    <a:pt x="5585" y="302"/>
                  </a:cubicBezTo>
                  <a:cubicBezTo>
                    <a:pt x="5593" y="252"/>
                    <a:pt x="5593" y="252"/>
                    <a:pt x="5593" y="252"/>
                  </a:cubicBezTo>
                  <a:cubicBezTo>
                    <a:pt x="5598" y="223"/>
                    <a:pt x="5630" y="126"/>
                    <a:pt x="5674" y="126"/>
                  </a:cubicBezTo>
                  <a:cubicBezTo>
                    <a:pt x="5686" y="126"/>
                    <a:pt x="5691" y="132"/>
                    <a:pt x="5691" y="154"/>
                  </a:cubicBezTo>
                  <a:cubicBezTo>
                    <a:pt x="5691" y="179"/>
                    <a:pt x="5682" y="238"/>
                    <a:pt x="5675" y="302"/>
                  </a:cubicBezTo>
                  <a:cubicBezTo>
                    <a:pt x="5735" y="302"/>
                    <a:pt x="5735" y="302"/>
                    <a:pt x="5735" y="302"/>
                  </a:cubicBezTo>
                  <a:cubicBezTo>
                    <a:pt x="5737" y="278"/>
                    <a:pt x="5737" y="278"/>
                    <a:pt x="5737" y="278"/>
                  </a:cubicBezTo>
                  <a:cubicBezTo>
                    <a:pt x="5707" y="278"/>
                    <a:pt x="5707" y="278"/>
                    <a:pt x="5707" y="278"/>
                  </a:cubicBezTo>
                  <a:cubicBezTo>
                    <a:pt x="5713" y="233"/>
                    <a:pt x="5721" y="181"/>
                    <a:pt x="5721" y="149"/>
                  </a:cubicBezTo>
                  <a:close/>
                  <a:moveTo>
                    <a:pt x="5945" y="106"/>
                  </a:moveTo>
                  <a:cubicBezTo>
                    <a:pt x="5959" y="106"/>
                    <a:pt x="5959" y="106"/>
                    <a:pt x="5959" y="106"/>
                  </a:cubicBezTo>
                  <a:cubicBezTo>
                    <a:pt x="5953" y="155"/>
                    <a:pt x="5951" y="213"/>
                    <a:pt x="5943" y="292"/>
                  </a:cubicBezTo>
                  <a:cubicBezTo>
                    <a:pt x="5934" y="369"/>
                    <a:pt x="5909" y="400"/>
                    <a:pt x="5846" y="400"/>
                  </a:cubicBezTo>
                  <a:cubicBezTo>
                    <a:pt x="5828" y="400"/>
                    <a:pt x="5800" y="394"/>
                    <a:pt x="5785" y="385"/>
                  </a:cubicBezTo>
                  <a:cubicBezTo>
                    <a:pt x="5786" y="357"/>
                    <a:pt x="5786" y="357"/>
                    <a:pt x="5786" y="357"/>
                  </a:cubicBezTo>
                  <a:cubicBezTo>
                    <a:pt x="5798" y="366"/>
                    <a:pt x="5816" y="375"/>
                    <a:pt x="5842" y="375"/>
                  </a:cubicBezTo>
                  <a:cubicBezTo>
                    <a:pt x="5862" y="375"/>
                    <a:pt x="5879" y="371"/>
                    <a:pt x="5890" y="359"/>
                  </a:cubicBezTo>
                  <a:cubicBezTo>
                    <a:pt x="5920" y="329"/>
                    <a:pt x="5910" y="275"/>
                    <a:pt x="5926" y="202"/>
                  </a:cubicBezTo>
                  <a:cubicBezTo>
                    <a:pt x="5925" y="201"/>
                    <a:pt x="5925" y="201"/>
                    <a:pt x="5925" y="201"/>
                  </a:cubicBezTo>
                  <a:cubicBezTo>
                    <a:pt x="5913" y="233"/>
                    <a:pt x="5888" y="300"/>
                    <a:pt x="5839" y="300"/>
                  </a:cubicBezTo>
                  <a:cubicBezTo>
                    <a:pt x="5802" y="300"/>
                    <a:pt x="5790" y="266"/>
                    <a:pt x="5790" y="231"/>
                  </a:cubicBezTo>
                  <a:cubicBezTo>
                    <a:pt x="5790" y="155"/>
                    <a:pt x="5831" y="98"/>
                    <a:pt x="5897" y="98"/>
                  </a:cubicBezTo>
                  <a:cubicBezTo>
                    <a:pt x="5915" y="98"/>
                    <a:pt x="5931" y="102"/>
                    <a:pt x="5945" y="106"/>
                  </a:cubicBezTo>
                  <a:close/>
                  <a:moveTo>
                    <a:pt x="5927" y="128"/>
                  </a:moveTo>
                  <a:cubicBezTo>
                    <a:pt x="5921" y="126"/>
                    <a:pt x="5911" y="122"/>
                    <a:pt x="5895" y="122"/>
                  </a:cubicBezTo>
                  <a:cubicBezTo>
                    <a:pt x="5838" y="122"/>
                    <a:pt x="5822" y="180"/>
                    <a:pt x="5822" y="231"/>
                  </a:cubicBezTo>
                  <a:cubicBezTo>
                    <a:pt x="5822" y="261"/>
                    <a:pt x="5830" y="275"/>
                    <a:pt x="5845" y="275"/>
                  </a:cubicBezTo>
                  <a:cubicBezTo>
                    <a:pt x="5877" y="275"/>
                    <a:pt x="5915" y="207"/>
                    <a:pt x="5927" y="128"/>
                  </a:cubicBezTo>
                  <a:close/>
                  <a:moveTo>
                    <a:pt x="6297" y="278"/>
                  </a:moveTo>
                  <a:cubicBezTo>
                    <a:pt x="6327" y="278"/>
                    <a:pt x="6327" y="278"/>
                    <a:pt x="6327" y="278"/>
                  </a:cubicBezTo>
                  <a:cubicBezTo>
                    <a:pt x="6324" y="302"/>
                    <a:pt x="6324" y="302"/>
                    <a:pt x="6324" y="302"/>
                  </a:cubicBezTo>
                  <a:cubicBezTo>
                    <a:pt x="6266" y="302"/>
                    <a:pt x="6266" y="302"/>
                    <a:pt x="6266" y="302"/>
                  </a:cubicBezTo>
                  <a:cubicBezTo>
                    <a:pt x="6269" y="269"/>
                    <a:pt x="6274" y="227"/>
                    <a:pt x="6281" y="202"/>
                  </a:cubicBezTo>
                  <a:cubicBezTo>
                    <a:pt x="6280" y="201"/>
                    <a:pt x="6280" y="201"/>
                    <a:pt x="6280" y="201"/>
                  </a:cubicBezTo>
                  <a:cubicBezTo>
                    <a:pt x="6270" y="238"/>
                    <a:pt x="6248" y="306"/>
                    <a:pt x="6199" y="306"/>
                  </a:cubicBezTo>
                  <a:cubicBezTo>
                    <a:pt x="6166" y="306"/>
                    <a:pt x="6148" y="276"/>
                    <a:pt x="6148" y="233"/>
                  </a:cubicBezTo>
                  <a:cubicBezTo>
                    <a:pt x="6148" y="181"/>
                    <a:pt x="6167" y="142"/>
                    <a:pt x="6184" y="125"/>
                  </a:cubicBezTo>
                  <a:cubicBezTo>
                    <a:pt x="6206" y="103"/>
                    <a:pt x="6232" y="98"/>
                    <a:pt x="6257" y="98"/>
                  </a:cubicBezTo>
                  <a:cubicBezTo>
                    <a:pt x="6273" y="98"/>
                    <a:pt x="6286" y="101"/>
                    <a:pt x="6300" y="107"/>
                  </a:cubicBezTo>
                  <a:cubicBezTo>
                    <a:pt x="6313" y="107"/>
                    <a:pt x="6313" y="107"/>
                    <a:pt x="6313" y="107"/>
                  </a:cubicBezTo>
                  <a:cubicBezTo>
                    <a:pt x="6307" y="135"/>
                    <a:pt x="6301" y="222"/>
                    <a:pt x="6297" y="278"/>
                  </a:cubicBezTo>
                  <a:close/>
                  <a:moveTo>
                    <a:pt x="6280" y="127"/>
                  </a:moveTo>
                  <a:cubicBezTo>
                    <a:pt x="6273" y="124"/>
                    <a:pt x="6264" y="122"/>
                    <a:pt x="6252" y="122"/>
                  </a:cubicBezTo>
                  <a:cubicBezTo>
                    <a:pt x="6195" y="122"/>
                    <a:pt x="6179" y="180"/>
                    <a:pt x="6179" y="233"/>
                  </a:cubicBezTo>
                  <a:cubicBezTo>
                    <a:pt x="6179" y="262"/>
                    <a:pt x="6187" y="277"/>
                    <a:pt x="6202" y="277"/>
                  </a:cubicBezTo>
                  <a:cubicBezTo>
                    <a:pt x="6243" y="277"/>
                    <a:pt x="6274" y="187"/>
                    <a:pt x="6280" y="127"/>
                  </a:cubicBezTo>
                  <a:close/>
                  <a:moveTo>
                    <a:pt x="6516" y="159"/>
                  </a:moveTo>
                  <a:cubicBezTo>
                    <a:pt x="6520" y="108"/>
                    <a:pt x="6520" y="108"/>
                    <a:pt x="6520" y="108"/>
                  </a:cubicBezTo>
                  <a:cubicBezTo>
                    <a:pt x="6508" y="104"/>
                    <a:pt x="6486" y="98"/>
                    <a:pt x="6460" y="98"/>
                  </a:cubicBezTo>
                  <a:cubicBezTo>
                    <a:pt x="6410" y="98"/>
                    <a:pt x="6386" y="122"/>
                    <a:pt x="6386" y="157"/>
                  </a:cubicBezTo>
                  <a:cubicBezTo>
                    <a:pt x="6386" y="217"/>
                    <a:pt x="6490" y="206"/>
                    <a:pt x="6490" y="246"/>
                  </a:cubicBezTo>
                  <a:cubicBezTo>
                    <a:pt x="6490" y="265"/>
                    <a:pt x="6474" y="281"/>
                    <a:pt x="6446" y="281"/>
                  </a:cubicBezTo>
                  <a:cubicBezTo>
                    <a:pt x="6429" y="281"/>
                    <a:pt x="6413" y="278"/>
                    <a:pt x="6404" y="274"/>
                  </a:cubicBezTo>
                  <a:cubicBezTo>
                    <a:pt x="6406" y="243"/>
                    <a:pt x="6406" y="243"/>
                    <a:pt x="6406" y="243"/>
                  </a:cubicBezTo>
                  <a:cubicBezTo>
                    <a:pt x="6380" y="243"/>
                    <a:pt x="6380" y="243"/>
                    <a:pt x="6380" y="243"/>
                  </a:cubicBezTo>
                  <a:cubicBezTo>
                    <a:pt x="6376" y="294"/>
                    <a:pt x="6376" y="294"/>
                    <a:pt x="6376" y="294"/>
                  </a:cubicBezTo>
                  <a:cubicBezTo>
                    <a:pt x="6392" y="299"/>
                    <a:pt x="6413" y="306"/>
                    <a:pt x="6443" y="306"/>
                  </a:cubicBezTo>
                  <a:cubicBezTo>
                    <a:pt x="6490" y="306"/>
                    <a:pt x="6519" y="284"/>
                    <a:pt x="6519" y="242"/>
                  </a:cubicBezTo>
                  <a:cubicBezTo>
                    <a:pt x="6519" y="213"/>
                    <a:pt x="6501" y="203"/>
                    <a:pt x="6475" y="193"/>
                  </a:cubicBezTo>
                  <a:cubicBezTo>
                    <a:pt x="6453" y="185"/>
                    <a:pt x="6453" y="185"/>
                    <a:pt x="6453" y="185"/>
                  </a:cubicBezTo>
                  <a:cubicBezTo>
                    <a:pt x="6431" y="177"/>
                    <a:pt x="6416" y="170"/>
                    <a:pt x="6416" y="152"/>
                  </a:cubicBezTo>
                  <a:cubicBezTo>
                    <a:pt x="6416" y="139"/>
                    <a:pt x="6425" y="122"/>
                    <a:pt x="6458" y="122"/>
                  </a:cubicBezTo>
                  <a:cubicBezTo>
                    <a:pt x="6471" y="122"/>
                    <a:pt x="6484" y="124"/>
                    <a:pt x="6493" y="128"/>
                  </a:cubicBezTo>
                  <a:cubicBezTo>
                    <a:pt x="6491" y="159"/>
                    <a:pt x="6491" y="159"/>
                    <a:pt x="6491" y="159"/>
                  </a:cubicBezTo>
                  <a:lnTo>
                    <a:pt x="6516" y="159"/>
                  </a:lnTo>
                  <a:close/>
                  <a:moveTo>
                    <a:pt x="6642" y="101"/>
                  </a:moveTo>
                  <a:cubicBezTo>
                    <a:pt x="6581" y="101"/>
                    <a:pt x="6581" y="101"/>
                    <a:pt x="6581" y="101"/>
                  </a:cubicBezTo>
                  <a:cubicBezTo>
                    <a:pt x="6578" y="126"/>
                    <a:pt x="6578" y="126"/>
                    <a:pt x="6578" y="126"/>
                  </a:cubicBezTo>
                  <a:cubicBezTo>
                    <a:pt x="6609" y="126"/>
                    <a:pt x="6609" y="126"/>
                    <a:pt x="6609" y="126"/>
                  </a:cubicBezTo>
                  <a:cubicBezTo>
                    <a:pt x="6593" y="302"/>
                    <a:pt x="6593" y="302"/>
                    <a:pt x="6593" y="302"/>
                  </a:cubicBezTo>
                  <a:cubicBezTo>
                    <a:pt x="6653" y="302"/>
                    <a:pt x="6653" y="302"/>
                    <a:pt x="6653" y="302"/>
                  </a:cubicBezTo>
                  <a:cubicBezTo>
                    <a:pt x="6655" y="278"/>
                    <a:pt x="6655" y="278"/>
                    <a:pt x="6655" y="278"/>
                  </a:cubicBezTo>
                  <a:cubicBezTo>
                    <a:pt x="6626" y="278"/>
                    <a:pt x="6626" y="278"/>
                    <a:pt x="6626" y="278"/>
                  </a:cubicBezTo>
                  <a:lnTo>
                    <a:pt x="6642" y="101"/>
                  </a:lnTo>
                  <a:close/>
                  <a:moveTo>
                    <a:pt x="6632" y="44"/>
                  </a:moveTo>
                  <a:cubicBezTo>
                    <a:pt x="6644" y="44"/>
                    <a:pt x="6654" y="34"/>
                    <a:pt x="6654" y="22"/>
                  </a:cubicBezTo>
                  <a:cubicBezTo>
                    <a:pt x="6654" y="10"/>
                    <a:pt x="6644" y="0"/>
                    <a:pt x="6632" y="0"/>
                  </a:cubicBezTo>
                  <a:cubicBezTo>
                    <a:pt x="6620" y="0"/>
                    <a:pt x="6610" y="10"/>
                    <a:pt x="6610" y="22"/>
                  </a:cubicBezTo>
                  <a:cubicBezTo>
                    <a:pt x="6610" y="34"/>
                    <a:pt x="6620" y="44"/>
                    <a:pt x="6632" y="44"/>
                  </a:cubicBezTo>
                  <a:close/>
                  <a:moveTo>
                    <a:pt x="6735" y="224"/>
                  </a:moveTo>
                  <a:cubicBezTo>
                    <a:pt x="6735" y="265"/>
                    <a:pt x="6755" y="280"/>
                    <a:pt x="6785" y="280"/>
                  </a:cubicBezTo>
                  <a:cubicBezTo>
                    <a:pt x="6803" y="280"/>
                    <a:pt x="6824" y="273"/>
                    <a:pt x="6842" y="262"/>
                  </a:cubicBezTo>
                  <a:cubicBezTo>
                    <a:pt x="6838" y="291"/>
                    <a:pt x="6838" y="291"/>
                    <a:pt x="6838" y="291"/>
                  </a:cubicBezTo>
                  <a:cubicBezTo>
                    <a:pt x="6829" y="297"/>
                    <a:pt x="6806" y="306"/>
                    <a:pt x="6778" y="306"/>
                  </a:cubicBezTo>
                  <a:cubicBezTo>
                    <a:pt x="6728" y="306"/>
                    <a:pt x="6703" y="281"/>
                    <a:pt x="6703" y="216"/>
                  </a:cubicBezTo>
                  <a:cubicBezTo>
                    <a:pt x="6703" y="181"/>
                    <a:pt x="6714" y="151"/>
                    <a:pt x="6732" y="130"/>
                  </a:cubicBezTo>
                  <a:cubicBezTo>
                    <a:pt x="6749" y="110"/>
                    <a:pt x="6770" y="98"/>
                    <a:pt x="6802" y="98"/>
                  </a:cubicBezTo>
                  <a:cubicBezTo>
                    <a:pt x="6840" y="98"/>
                    <a:pt x="6857" y="120"/>
                    <a:pt x="6857" y="143"/>
                  </a:cubicBezTo>
                  <a:cubicBezTo>
                    <a:pt x="6857" y="191"/>
                    <a:pt x="6802" y="217"/>
                    <a:pt x="6735" y="224"/>
                  </a:cubicBezTo>
                  <a:close/>
                  <a:moveTo>
                    <a:pt x="6826" y="145"/>
                  </a:moveTo>
                  <a:cubicBezTo>
                    <a:pt x="6826" y="134"/>
                    <a:pt x="6817" y="122"/>
                    <a:pt x="6796" y="122"/>
                  </a:cubicBezTo>
                  <a:cubicBezTo>
                    <a:pt x="6759" y="122"/>
                    <a:pt x="6739" y="159"/>
                    <a:pt x="6735" y="203"/>
                  </a:cubicBezTo>
                  <a:cubicBezTo>
                    <a:pt x="6790" y="196"/>
                    <a:pt x="6826" y="180"/>
                    <a:pt x="6826" y="145"/>
                  </a:cubicBezTo>
                  <a:close/>
                  <a:moveTo>
                    <a:pt x="6975" y="3"/>
                  </a:moveTo>
                  <a:cubicBezTo>
                    <a:pt x="6909" y="3"/>
                    <a:pt x="6909" y="3"/>
                    <a:pt x="6909" y="3"/>
                  </a:cubicBezTo>
                  <a:cubicBezTo>
                    <a:pt x="6907" y="28"/>
                    <a:pt x="6907" y="28"/>
                    <a:pt x="6907" y="28"/>
                  </a:cubicBezTo>
                  <a:cubicBezTo>
                    <a:pt x="6943" y="28"/>
                    <a:pt x="6943" y="28"/>
                    <a:pt x="6943" y="28"/>
                  </a:cubicBezTo>
                  <a:cubicBezTo>
                    <a:pt x="6918" y="302"/>
                    <a:pt x="6918" y="302"/>
                    <a:pt x="6918" y="302"/>
                  </a:cubicBezTo>
                  <a:cubicBezTo>
                    <a:pt x="6978" y="302"/>
                    <a:pt x="6978" y="302"/>
                    <a:pt x="6978" y="302"/>
                  </a:cubicBezTo>
                  <a:cubicBezTo>
                    <a:pt x="6981" y="278"/>
                    <a:pt x="6981" y="278"/>
                    <a:pt x="6981" y="278"/>
                  </a:cubicBezTo>
                  <a:cubicBezTo>
                    <a:pt x="6951" y="278"/>
                    <a:pt x="6951" y="278"/>
                    <a:pt x="6951" y="278"/>
                  </a:cubicBezTo>
                  <a:lnTo>
                    <a:pt x="6975" y="3"/>
                  </a:lnTo>
                  <a:close/>
                  <a:moveTo>
                    <a:pt x="7043" y="155"/>
                  </a:moveTo>
                  <a:cubicBezTo>
                    <a:pt x="7068" y="155"/>
                    <a:pt x="7068" y="155"/>
                    <a:pt x="7068" y="155"/>
                  </a:cubicBezTo>
                  <a:cubicBezTo>
                    <a:pt x="7070" y="126"/>
                    <a:pt x="7070" y="126"/>
                    <a:pt x="7070" y="126"/>
                  </a:cubicBezTo>
                  <a:cubicBezTo>
                    <a:pt x="7150" y="126"/>
                    <a:pt x="7150" y="126"/>
                    <a:pt x="7150" y="126"/>
                  </a:cubicBezTo>
                  <a:cubicBezTo>
                    <a:pt x="7154" y="126"/>
                    <a:pt x="7158" y="126"/>
                    <a:pt x="7161" y="125"/>
                  </a:cubicBezTo>
                  <a:cubicBezTo>
                    <a:pt x="7161" y="126"/>
                    <a:pt x="7161" y="126"/>
                    <a:pt x="7161" y="126"/>
                  </a:cubicBezTo>
                  <a:cubicBezTo>
                    <a:pt x="7157" y="129"/>
                    <a:pt x="7151" y="136"/>
                    <a:pt x="7145" y="143"/>
                  </a:cubicBezTo>
                  <a:cubicBezTo>
                    <a:pt x="7034" y="279"/>
                    <a:pt x="7034" y="279"/>
                    <a:pt x="7034" y="279"/>
                  </a:cubicBezTo>
                  <a:cubicBezTo>
                    <a:pt x="7031" y="302"/>
                    <a:pt x="7031" y="302"/>
                    <a:pt x="7031" y="302"/>
                  </a:cubicBezTo>
                  <a:cubicBezTo>
                    <a:pt x="7189" y="302"/>
                    <a:pt x="7189" y="302"/>
                    <a:pt x="7189" y="302"/>
                  </a:cubicBezTo>
                  <a:cubicBezTo>
                    <a:pt x="7194" y="248"/>
                    <a:pt x="7194" y="248"/>
                    <a:pt x="7194" y="248"/>
                  </a:cubicBezTo>
                  <a:cubicBezTo>
                    <a:pt x="7169" y="248"/>
                    <a:pt x="7169" y="248"/>
                    <a:pt x="7169" y="248"/>
                  </a:cubicBezTo>
                  <a:cubicBezTo>
                    <a:pt x="7165" y="278"/>
                    <a:pt x="7165" y="278"/>
                    <a:pt x="7165" y="278"/>
                  </a:cubicBezTo>
                  <a:cubicBezTo>
                    <a:pt x="7079" y="278"/>
                    <a:pt x="7079" y="278"/>
                    <a:pt x="7079" y="278"/>
                  </a:cubicBezTo>
                  <a:cubicBezTo>
                    <a:pt x="7076" y="278"/>
                    <a:pt x="7073" y="278"/>
                    <a:pt x="7068" y="278"/>
                  </a:cubicBezTo>
                  <a:cubicBezTo>
                    <a:pt x="7068" y="278"/>
                    <a:pt x="7068" y="278"/>
                    <a:pt x="7068" y="278"/>
                  </a:cubicBezTo>
                  <a:cubicBezTo>
                    <a:pt x="7074" y="272"/>
                    <a:pt x="7078" y="267"/>
                    <a:pt x="7082" y="262"/>
                  </a:cubicBezTo>
                  <a:cubicBezTo>
                    <a:pt x="7196" y="122"/>
                    <a:pt x="7196" y="122"/>
                    <a:pt x="7196" y="122"/>
                  </a:cubicBezTo>
                  <a:cubicBezTo>
                    <a:pt x="7198" y="101"/>
                    <a:pt x="7198" y="101"/>
                    <a:pt x="7198" y="101"/>
                  </a:cubicBezTo>
                  <a:cubicBezTo>
                    <a:pt x="7046" y="101"/>
                    <a:pt x="7046" y="101"/>
                    <a:pt x="7046" y="101"/>
                  </a:cubicBezTo>
                  <a:lnTo>
                    <a:pt x="7043" y="155"/>
                  </a:lnTo>
                  <a:close/>
                  <a:moveTo>
                    <a:pt x="7412" y="187"/>
                  </a:moveTo>
                  <a:cubicBezTo>
                    <a:pt x="7412" y="253"/>
                    <a:pt x="7380" y="306"/>
                    <a:pt x="7319" y="306"/>
                  </a:cubicBezTo>
                  <a:cubicBezTo>
                    <a:pt x="7263" y="306"/>
                    <a:pt x="7244" y="259"/>
                    <a:pt x="7244" y="217"/>
                  </a:cubicBezTo>
                  <a:cubicBezTo>
                    <a:pt x="7244" y="152"/>
                    <a:pt x="7277" y="98"/>
                    <a:pt x="7337" y="98"/>
                  </a:cubicBezTo>
                  <a:cubicBezTo>
                    <a:pt x="7394" y="98"/>
                    <a:pt x="7412" y="145"/>
                    <a:pt x="7412" y="187"/>
                  </a:cubicBezTo>
                  <a:close/>
                  <a:moveTo>
                    <a:pt x="7381" y="186"/>
                  </a:moveTo>
                  <a:cubicBezTo>
                    <a:pt x="7381" y="143"/>
                    <a:pt x="7361" y="124"/>
                    <a:pt x="7335" y="124"/>
                  </a:cubicBezTo>
                  <a:cubicBezTo>
                    <a:pt x="7306" y="124"/>
                    <a:pt x="7275" y="145"/>
                    <a:pt x="7275" y="218"/>
                  </a:cubicBezTo>
                  <a:cubicBezTo>
                    <a:pt x="7275" y="260"/>
                    <a:pt x="7296" y="280"/>
                    <a:pt x="7322" y="280"/>
                  </a:cubicBezTo>
                  <a:cubicBezTo>
                    <a:pt x="7350" y="280"/>
                    <a:pt x="7381" y="258"/>
                    <a:pt x="7381" y="186"/>
                  </a:cubicBezTo>
                  <a:close/>
                  <a:moveTo>
                    <a:pt x="7489" y="224"/>
                  </a:moveTo>
                  <a:cubicBezTo>
                    <a:pt x="7489" y="265"/>
                    <a:pt x="7509" y="280"/>
                    <a:pt x="7540" y="280"/>
                  </a:cubicBezTo>
                  <a:cubicBezTo>
                    <a:pt x="7557" y="280"/>
                    <a:pt x="7578" y="273"/>
                    <a:pt x="7596" y="262"/>
                  </a:cubicBezTo>
                  <a:cubicBezTo>
                    <a:pt x="7593" y="291"/>
                    <a:pt x="7593" y="291"/>
                    <a:pt x="7593" y="291"/>
                  </a:cubicBezTo>
                  <a:cubicBezTo>
                    <a:pt x="7583" y="297"/>
                    <a:pt x="7561" y="306"/>
                    <a:pt x="7532" y="306"/>
                  </a:cubicBezTo>
                  <a:cubicBezTo>
                    <a:pt x="7483" y="306"/>
                    <a:pt x="7458" y="281"/>
                    <a:pt x="7458" y="216"/>
                  </a:cubicBezTo>
                  <a:cubicBezTo>
                    <a:pt x="7458" y="181"/>
                    <a:pt x="7469" y="151"/>
                    <a:pt x="7486" y="130"/>
                  </a:cubicBezTo>
                  <a:cubicBezTo>
                    <a:pt x="7504" y="110"/>
                    <a:pt x="7525" y="98"/>
                    <a:pt x="7556" y="98"/>
                  </a:cubicBezTo>
                  <a:cubicBezTo>
                    <a:pt x="7595" y="98"/>
                    <a:pt x="7612" y="120"/>
                    <a:pt x="7612" y="143"/>
                  </a:cubicBezTo>
                  <a:cubicBezTo>
                    <a:pt x="7612" y="191"/>
                    <a:pt x="7557" y="217"/>
                    <a:pt x="7489" y="224"/>
                  </a:cubicBezTo>
                  <a:close/>
                  <a:moveTo>
                    <a:pt x="7581" y="145"/>
                  </a:moveTo>
                  <a:cubicBezTo>
                    <a:pt x="7581" y="134"/>
                    <a:pt x="7572" y="122"/>
                    <a:pt x="7551" y="122"/>
                  </a:cubicBezTo>
                  <a:cubicBezTo>
                    <a:pt x="7514" y="122"/>
                    <a:pt x="7493" y="159"/>
                    <a:pt x="7489" y="203"/>
                  </a:cubicBezTo>
                  <a:cubicBezTo>
                    <a:pt x="7545" y="196"/>
                    <a:pt x="7581" y="180"/>
                    <a:pt x="7581" y="145"/>
                  </a:cubicBezTo>
                  <a:close/>
                  <a:moveTo>
                    <a:pt x="7748" y="214"/>
                  </a:moveTo>
                  <a:cubicBezTo>
                    <a:pt x="7760" y="222"/>
                    <a:pt x="7785" y="256"/>
                    <a:pt x="7805" y="278"/>
                  </a:cubicBezTo>
                  <a:cubicBezTo>
                    <a:pt x="7834" y="278"/>
                    <a:pt x="7834" y="278"/>
                    <a:pt x="7834" y="278"/>
                  </a:cubicBezTo>
                  <a:cubicBezTo>
                    <a:pt x="7832" y="302"/>
                    <a:pt x="7832" y="302"/>
                    <a:pt x="7832" y="302"/>
                  </a:cubicBezTo>
                  <a:cubicBezTo>
                    <a:pt x="7785" y="302"/>
                    <a:pt x="7785" y="302"/>
                    <a:pt x="7785" y="302"/>
                  </a:cubicBezTo>
                  <a:cubicBezTo>
                    <a:pt x="7712" y="215"/>
                    <a:pt x="7712" y="215"/>
                    <a:pt x="7712" y="215"/>
                  </a:cubicBezTo>
                  <a:cubicBezTo>
                    <a:pt x="7708" y="236"/>
                    <a:pt x="7704" y="285"/>
                    <a:pt x="7703" y="302"/>
                  </a:cubicBezTo>
                  <a:cubicBezTo>
                    <a:pt x="7673" y="302"/>
                    <a:pt x="7673" y="302"/>
                    <a:pt x="7673" y="302"/>
                  </a:cubicBezTo>
                  <a:cubicBezTo>
                    <a:pt x="7682" y="203"/>
                    <a:pt x="7689" y="119"/>
                    <a:pt x="7697" y="28"/>
                  </a:cubicBezTo>
                  <a:cubicBezTo>
                    <a:pt x="7661" y="28"/>
                    <a:pt x="7661" y="28"/>
                    <a:pt x="7661" y="28"/>
                  </a:cubicBezTo>
                  <a:cubicBezTo>
                    <a:pt x="7664" y="3"/>
                    <a:pt x="7664" y="3"/>
                    <a:pt x="7664" y="3"/>
                  </a:cubicBezTo>
                  <a:cubicBezTo>
                    <a:pt x="7730" y="3"/>
                    <a:pt x="7730" y="3"/>
                    <a:pt x="7730" y="3"/>
                  </a:cubicBezTo>
                  <a:cubicBezTo>
                    <a:pt x="7723" y="63"/>
                    <a:pt x="7724" y="115"/>
                    <a:pt x="7711" y="173"/>
                  </a:cubicBezTo>
                  <a:cubicBezTo>
                    <a:pt x="7712" y="173"/>
                    <a:pt x="7712" y="173"/>
                    <a:pt x="7712" y="173"/>
                  </a:cubicBezTo>
                  <a:cubicBezTo>
                    <a:pt x="7721" y="145"/>
                    <a:pt x="7744" y="98"/>
                    <a:pt x="7790" y="98"/>
                  </a:cubicBezTo>
                  <a:cubicBezTo>
                    <a:pt x="7820" y="98"/>
                    <a:pt x="7834" y="118"/>
                    <a:pt x="7834" y="136"/>
                  </a:cubicBezTo>
                  <a:cubicBezTo>
                    <a:pt x="7834" y="182"/>
                    <a:pt x="7778" y="209"/>
                    <a:pt x="7748" y="214"/>
                  </a:cubicBezTo>
                  <a:close/>
                  <a:moveTo>
                    <a:pt x="7803" y="144"/>
                  </a:moveTo>
                  <a:cubicBezTo>
                    <a:pt x="7803" y="132"/>
                    <a:pt x="7794" y="124"/>
                    <a:pt x="7782" y="124"/>
                  </a:cubicBezTo>
                  <a:cubicBezTo>
                    <a:pt x="7745" y="124"/>
                    <a:pt x="7721" y="178"/>
                    <a:pt x="7714" y="207"/>
                  </a:cubicBezTo>
                  <a:cubicBezTo>
                    <a:pt x="7772" y="195"/>
                    <a:pt x="7803" y="168"/>
                    <a:pt x="7803" y="144"/>
                  </a:cubicBezTo>
                  <a:close/>
                  <a:moveTo>
                    <a:pt x="7917" y="224"/>
                  </a:moveTo>
                  <a:cubicBezTo>
                    <a:pt x="7917" y="265"/>
                    <a:pt x="7937" y="280"/>
                    <a:pt x="7968" y="280"/>
                  </a:cubicBezTo>
                  <a:cubicBezTo>
                    <a:pt x="7985" y="280"/>
                    <a:pt x="8006" y="273"/>
                    <a:pt x="8024" y="262"/>
                  </a:cubicBezTo>
                  <a:cubicBezTo>
                    <a:pt x="8021" y="291"/>
                    <a:pt x="8021" y="291"/>
                    <a:pt x="8021" y="291"/>
                  </a:cubicBezTo>
                  <a:cubicBezTo>
                    <a:pt x="8011" y="297"/>
                    <a:pt x="7988" y="306"/>
                    <a:pt x="7960" y="306"/>
                  </a:cubicBezTo>
                  <a:cubicBezTo>
                    <a:pt x="7911" y="306"/>
                    <a:pt x="7886" y="281"/>
                    <a:pt x="7886" y="216"/>
                  </a:cubicBezTo>
                  <a:cubicBezTo>
                    <a:pt x="7886" y="181"/>
                    <a:pt x="7897" y="151"/>
                    <a:pt x="7914" y="130"/>
                  </a:cubicBezTo>
                  <a:cubicBezTo>
                    <a:pt x="7932" y="110"/>
                    <a:pt x="7953" y="98"/>
                    <a:pt x="7984" y="98"/>
                  </a:cubicBezTo>
                  <a:cubicBezTo>
                    <a:pt x="8023" y="98"/>
                    <a:pt x="8039" y="120"/>
                    <a:pt x="8039" y="143"/>
                  </a:cubicBezTo>
                  <a:cubicBezTo>
                    <a:pt x="8039" y="191"/>
                    <a:pt x="7984" y="217"/>
                    <a:pt x="7917" y="224"/>
                  </a:cubicBezTo>
                  <a:close/>
                  <a:moveTo>
                    <a:pt x="8008" y="145"/>
                  </a:moveTo>
                  <a:cubicBezTo>
                    <a:pt x="8008" y="134"/>
                    <a:pt x="7999" y="122"/>
                    <a:pt x="7979" y="122"/>
                  </a:cubicBezTo>
                  <a:cubicBezTo>
                    <a:pt x="7942" y="122"/>
                    <a:pt x="7921" y="159"/>
                    <a:pt x="7917" y="203"/>
                  </a:cubicBezTo>
                  <a:cubicBezTo>
                    <a:pt x="7972" y="196"/>
                    <a:pt x="8008" y="180"/>
                    <a:pt x="8008" y="145"/>
                  </a:cubicBezTo>
                  <a:close/>
                  <a:moveTo>
                    <a:pt x="8139" y="189"/>
                  </a:moveTo>
                  <a:cubicBezTo>
                    <a:pt x="8138" y="188"/>
                    <a:pt x="8138" y="188"/>
                    <a:pt x="8138" y="188"/>
                  </a:cubicBezTo>
                  <a:cubicBezTo>
                    <a:pt x="8144" y="149"/>
                    <a:pt x="8146" y="119"/>
                    <a:pt x="8147" y="101"/>
                  </a:cubicBezTo>
                  <a:cubicBezTo>
                    <a:pt x="8089" y="101"/>
                    <a:pt x="8089" y="101"/>
                    <a:pt x="8089" y="101"/>
                  </a:cubicBezTo>
                  <a:cubicBezTo>
                    <a:pt x="8087" y="126"/>
                    <a:pt x="8087" y="126"/>
                    <a:pt x="8087" y="126"/>
                  </a:cubicBezTo>
                  <a:cubicBezTo>
                    <a:pt x="8118" y="126"/>
                    <a:pt x="8118" y="126"/>
                    <a:pt x="8118" y="126"/>
                  </a:cubicBezTo>
                  <a:cubicBezTo>
                    <a:pt x="8114" y="180"/>
                    <a:pt x="8110" y="241"/>
                    <a:pt x="8102" y="302"/>
                  </a:cubicBezTo>
                  <a:cubicBezTo>
                    <a:pt x="8131" y="302"/>
                    <a:pt x="8131" y="302"/>
                    <a:pt x="8131" y="302"/>
                  </a:cubicBezTo>
                  <a:cubicBezTo>
                    <a:pt x="8146" y="171"/>
                    <a:pt x="8171" y="126"/>
                    <a:pt x="8210" y="126"/>
                  </a:cubicBezTo>
                  <a:cubicBezTo>
                    <a:pt x="8215" y="126"/>
                    <a:pt x="8220" y="127"/>
                    <a:pt x="8224" y="128"/>
                  </a:cubicBezTo>
                  <a:cubicBezTo>
                    <a:pt x="8228" y="100"/>
                    <a:pt x="8228" y="100"/>
                    <a:pt x="8228" y="100"/>
                  </a:cubicBezTo>
                  <a:cubicBezTo>
                    <a:pt x="8224" y="98"/>
                    <a:pt x="8217" y="98"/>
                    <a:pt x="8209" y="98"/>
                  </a:cubicBezTo>
                  <a:cubicBezTo>
                    <a:pt x="8168" y="98"/>
                    <a:pt x="8150" y="134"/>
                    <a:pt x="8139" y="189"/>
                  </a:cubicBezTo>
                  <a:close/>
                  <a:moveTo>
                    <a:pt x="8357" y="193"/>
                  </a:moveTo>
                  <a:cubicBezTo>
                    <a:pt x="8334" y="185"/>
                    <a:pt x="8334" y="185"/>
                    <a:pt x="8334" y="185"/>
                  </a:cubicBezTo>
                  <a:cubicBezTo>
                    <a:pt x="8313" y="177"/>
                    <a:pt x="8298" y="170"/>
                    <a:pt x="8298" y="152"/>
                  </a:cubicBezTo>
                  <a:cubicBezTo>
                    <a:pt x="8298" y="139"/>
                    <a:pt x="8307" y="122"/>
                    <a:pt x="8340" y="122"/>
                  </a:cubicBezTo>
                  <a:cubicBezTo>
                    <a:pt x="8352" y="122"/>
                    <a:pt x="8366" y="124"/>
                    <a:pt x="8374" y="128"/>
                  </a:cubicBezTo>
                  <a:cubicBezTo>
                    <a:pt x="8373" y="159"/>
                    <a:pt x="8373" y="159"/>
                    <a:pt x="8373" y="159"/>
                  </a:cubicBezTo>
                  <a:cubicBezTo>
                    <a:pt x="8398" y="159"/>
                    <a:pt x="8398" y="159"/>
                    <a:pt x="8398" y="159"/>
                  </a:cubicBezTo>
                  <a:cubicBezTo>
                    <a:pt x="8402" y="108"/>
                    <a:pt x="8402" y="108"/>
                    <a:pt x="8402" y="108"/>
                  </a:cubicBezTo>
                  <a:cubicBezTo>
                    <a:pt x="8390" y="104"/>
                    <a:pt x="8367" y="98"/>
                    <a:pt x="8342" y="98"/>
                  </a:cubicBezTo>
                  <a:cubicBezTo>
                    <a:pt x="8292" y="98"/>
                    <a:pt x="8268" y="122"/>
                    <a:pt x="8268" y="157"/>
                  </a:cubicBezTo>
                  <a:cubicBezTo>
                    <a:pt x="8268" y="217"/>
                    <a:pt x="8371" y="206"/>
                    <a:pt x="8371" y="246"/>
                  </a:cubicBezTo>
                  <a:cubicBezTo>
                    <a:pt x="8371" y="265"/>
                    <a:pt x="8356" y="281"/>
                    <a:pt x="8328" y="281"/>
                  </a:cubicBezTo>
                  <a:cubicBezTo>
                    <a:pt x="8311" y="281"/>
                    <a:pt x="8295" y="278"/>
                    <a:pt x="8286" y="274"/>
                  </a:cubicBezTo>
                  <a:cubicBezTo>
                    <a:pt x="8287" y="243"/>
                    <a:pt x="8287" y="243"/>
                    <a:pt x="8287" y="243"/>
                  </a:cubicBezTo>
                  <a:cubicBezTo>
                    <a:pt x="8262" y="243"/>
                    <a:pt x="8262" y="243"/>
                    <a:pt x="8262" y="243"/>
                  </a:cubicBezTo>
                  <a:cubicBezTo>
                    <a:pt x="8258" y="294"/>
                    <a:pt x="8258" y="294"/>
                    <a:pt x="8258" y="294"/>
                  </a:cubicBezTo>
                  <a:cubicBezTo>
                    <a:pt x="8274" y="299"/>
                    <a:pt x="8294" y="306"/>
                    <a:pt x="8325" y="306"/>
                  </a:cubicBezTo>
                  <a:cubicBezTo>
                    <a:pt x="8372" y="306"/>
                    <a:pt x="8401" y="284"/>
                    <a:pt x="8401" y="242"/>
                  </a:cubicBezTo>
                  <a:cubicBezTo>
                    <a:pt x="8401" y="213"/>
                    <a:pt x="8383" y="203"/>
                    <a:pt x="8357" y="1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Rectangle 7">
              <a:extLst>
                <a:ext uri="{FF2B5EF4-FFF2-40B4-BE49-F238E27FC236}">
                  <a16:creationId xmlns:a16="http://schemas.microsoft.com/office/drawing/2014/main" id="{9A4EFEFC-EEA3-45A6-F14C-C9CCEE4F04CA}"/>
                </a:ext>
              </a:extLst>
            </p:cNvPr>
            <p:cNvSpPr>
              <a:spLocks noChangeArrowheads="1"/>
            </p:cNvSpPr>
            <p:nvPr userDrawn="1"/>
          </p:nvSpPr>
          <p:spPr bwMode="auto">
            <a:xfrm>
              <a:off x="529" y="4134"/>
              <a:ext cx="3" cy="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73" r:id="rId4"/>
    <p:sldLayoutId id="2147483674" r:id="rId5"/>
    <p:sldLayoutId id="2147483659" r:id="rId6"/>
    <p:sldLayoutId id="2147483660" r:id="rId7"/>
    <p:sldLayoutId id="2147483661" r:id="rId8"/>
    <p:sldLayoutId id="2147483662" r:id="rId9"/>
    <p:sldLayoutId id="2147483663" r:id="rId10"/>
    <p:sldLayoutId id="2147483664" r:id="rId11"/>
    <p:sldLayoutId id="2147483652" r:id="rId12"/>
    <p:sldLayoutId id="2147483665" r:id="rId13"/>
    <p:sldLayoutId id="2147483666" r:id="rId14"/>
    <p:sldLayoutId id="2147483667" r:id="rId15"/>
    <p:sldLayoutId id="2147483668" r:id="rId16"/>
    <p:sldLayoutId id="2147483669" r:id="rId17"/>
    <p:sldLayoutId id="2147483671" r:id="rId18"/>
    <p:sldLayoutId id="2147483672" r:id="rId19"/>
    <p:sldLayoutId id="2147483654" r:id="rId20"/>
    <p:sldLayoutId id="2147483655" r:id="rId21"/>
    <p:sldLayoutId id="2147483670" r:id="rId22"/>
    <p:sldLayoutId id="2147483675" r:id="rId23"/>
  </p:sldLayoutIdLst>
  <p:hf hdr="0" ftr="0" dt="0"/>
  <p:txStyles>
    <p:titleStyle>
      <a:lvl1pPr algn="l" defTabSz="914400" rtl="0" eaLnBrk="1" latinLnBrk="0" hangingPunct="1">
        <a:lnSpc>
          <a:spcPct val="87000"/>
        </a:lnSpc>
        <a:spcBef>
          <a:spcPct val="0"/>
        </a:spcBef>
        <a:buNone/>
        <a:defRPr sz="4600" b="1" kern="1200">
          <a:solidFill>
            <a:srgbClr val="0094AB"/>
          </a:solidFill>
          <a:latin typeface="+mj-lt"/>
          <a:ea typeface="+mj-ea"/>
          <a:cs typeface="+mj-cs"/>
        </a:defRPr>
      </a:lvl1pPr>
    </p:titleStyle>
    <p:bodyStyle>
      <a:lvl1pPr marL="180000" indent="-180000" algn="l" defTabSz="914400" rtl="0" eaLnBrk="1" latinLnBrk="0" hangingPunct="1">
        <a:lnSpc>
          <a:spcPct val="136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rgbClr val="BE8C0A"/>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rgbClr val="0094AB"/>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p:bodyStyle>
    <p:otherStyle>
      <a:defPPr>
        <a:defRPr lang="nl-NL"/>
      </a:defPPr>
      <a:lvl1pPr marL="0" algn="l" defTabSz="914400" rtl="0" eaLnBrk="1" latinLnBrk="0" hangingPunct="1">
        <a:defRPr sz="1500" kern="1200">
          <a:solidFill>
            <a:schemeClr val="tx1"/>
          </a:solidFill>
          <a:latin typeface="+mn-lt"/>
          <a:ea typeface="+mn-ea"/>
          <a:cs typeface="+mn-cs"/>
        </a:defRPr>
      </a:lvl1pPr>
      <a:lvl2pPr marL="457200" algn="l" defTabSz="914400" rtl="0" eaLnBrk="1" latinLnBrk="0" hangingPunct="1">
        <a:defRPr sz="1500" kern="1200">
          <a:solidFill>
            <a:schemeClr val="tx1"/>
          </a:solidFill>
          <a:latin typeface="+mn-lt"/>
          <a:ea typeface="+mn-ea"/>
          <a:cs typeface="+mn-cs"/>
        </a:defRPr>
      </a:lvl2pPr>
      <a:lvl3pPr marL="914400" algn="l" defTabSz="914400" rtl="0" eaLnBrk="1" latinLnBrk="0" hangingPunct="1">
        <a:defRPr sz="1500" kern="1200">
          <a:solidFill>
            <a:schemeClr val="tx1"/>
          </a:solidFill>
          <a:latin typeface="+mn-lt"/>
          <a:ea typeface="+mn-ea"/>
          <a:cs typeface="+mn-cs"/>
        </a:defRPr>
      </a:lvl3pPr>
      <a:lvl4pPr marL="1371600" algn="l" defTabSz="914400" rtl="0" eaLnBrk="1" latinLnBrk="0" hangingPunct="1">
        <a:defRPr sz="1500" kern="1200">
          <a:solidFill>
            <a:schemeClr val="tx1"/>
          </a:solidFill>
          <a:latin typeface="+mn-lt"/>
          <a:ea typeface="+mn-ea"/>
          <a:cs typeface="+mn-cs"/>
        </a:defRPr>
      </a:lvl4pPr>
      <a:lvl5pPr marL="1828800" algn="l" defTabSz="914400" rtl="0" eaLnBrk="1" latinLnBrk="0" hangingPunct="1">
        <a:defRPr sz="1500" kern="1200">
          <a:solidFill>
            <a:schemeClr val="tx1"/>
          </a:solidFill>
          <a:latin typeface="+mn-lt"/>
          <a:ea typeface="+mn-ea"/>
          <a:cs typeface="+mn-cs"/>
        </a:defRPr>
      </a:lvl5pPr>
      <a:lvl6pPr marL="2286000" algn="l" defTabSz="914400" rtl="0" eaLnBrk="1" latinLnBrk="0" hangingPunct="1">
        <a:defRPr sz="1500" kern="1200">
          <a:solidFill>
            <a:schemeClr val="tx1"/>
          </a:solidFill>
          <a:latin typeface="+mn-lt"/>
          <a:ea typeface="+mn-ea"/>
          <a:cs typeface="+mn-cs"/>
        </a:defRPr>
      </a:lvl6pPr>
      <a:lvl7pPr marL="2743200" algn="l" defTabSz="914400" rtl="0" eaLnBrk="1" latinLnBrk="0" hangingPunct="1">
        <a:defRPr sz="1500" kern="1200">
          <a:solidFill>
            <a:schemeClr val="tx1"/>
          </a:solidFill>
          <a:latin typeface="+mn-lt"/>
          <a:ea typeface="+mn-ea"/>
          <a:cs typeface="+mn-cs"/>
        </a:defRPr>
      </a:lvl7pPr>
      <a:lvl8pPr marL="3200400" algn="l" defTabSz="914400" rtl="0" eaLnBrk="1" latinLnBrk="0" hangingPunct="1">
        <a:defRPr sz="1500" kern="1200">
          <a:solidFill>
            <a:schemeClr val="tx1"/>
          </a:solidFill>
          <a:latin typeface="+mn-lt"/>
          <a:ea typeface="+mn-ea"/>
          <a:cs typeface="+mn-cs"/>
        </a:defRPr>
      </a:lvl8pPr>
      <a:lvl9pPr marL="3657600" algn="l" defTabSz="914400"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www.ind.nl/"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mnesty.nl/"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www.unhcr.nl/" TargetMode="External"/><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www.unhcr.nl/" TargetMode="External"/><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vluchtelingenwerk.nl/"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vluchtelingenwerk.nl/" TargetMode="Externa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vluchtelingenwerk.nl/"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vluchtelingenwerk.nl/"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2">
            <a:extLst>
              <a:ext uri="{FF2B5EF4-FFF2-40B4-BE49-F238E27FC236}">
                <a16:creationId xmlns:a16="http://schemas.microsoft.com/office/drawing/2014/main" id="{F10BD3A3-2F3B-91AD-0920-D506DACD2211}"/>
              </a:ext>
            </a:extLst>
          </p:cNvPr>
          <p:cNvSpPr>
            <a:spLocks noChangeAspect="1"/>
          </p:cNvSpPr>
          <p:nvPr/>
        </p:nvSpPr>
        <p:spPr bwMode="gray">
          <a:xfrm>
            <a:off x="-2018665" y="1197000"/>
            <a:ext cx="9577705" cy="4464000"/>
          </a:xfrm>
          <a:custGeom>
            <a:avLst/>
            <a:gdLst>
              <a:gd name="T0" fmla="*/ 18077 w 34694"/>
              <a:gd name="T1" fmla="*/ 3051 h 15945"/>
              <a:gd name="T2" fmla="*/ 20380 w 34694"/>
              <a:gd name="T3" fmla="*/ 7711 h 15945"/>
              <a:gd name="T4" fmla="*/ 25832 w 34694"/>
              <a:gd name="T5" fmla="*/ 456 h 15945"/>
              <a:gd name="T6" fmla="*/ 32551 w 34694"/>
              <a:gd name="T7" fmla="*/ 2671 h 15945"/>
              <a:gd name="T8" fmla="*/ 28931 w 34694"/>
              <a:gd name="T9" fmla="*/ 4761 h 15945"/>
              <a:gd name="T10" fmla="*/ 26926 w 34694"/>
              <a:gd name="T11" fmla="*/ 7507 h 15945"/>
              <a:gd name="T12" fmla="*/ 22888 w 34694"/>
              <a:gd name="T13" fmla="*/ 6856 h 15945"/>
              <a:gd name="T14" fmla="*/ 19853 w 34694"/>
              <a:gd name="T15" fmla="*/ 6572 h 15945"/>
              <a:gd name="T16" fmla="*/ 18282 w 34694"/>
              <a:gd name="T17" fmla="*/ 13528 h 15945"/>
              <a:gd name="T18" fmla="*/ 16670 w 34694"/>
              <a:gd name="T19" fmla="*/ 3669 h 15945"/>
              <a:gd name="T20" fmla="*/ 17985 w 34694"/>
              <a:gd name="T21" fmla="*/ 1641 h 15945"/>
              <a:gd name="T22" fmla="*/ 22048 w 34694"/>
              <a:gd name="T23" fmla="*/ 1754 h 15945"/>
              <a:gd name="T24" fmla="*/ 27278 w 34694"/>
              <a:gd name="T25" fmla="*/ 1180 h 15945"/>
              <a:gd name="T26" fmla="*/ 17580 w 34694"/>
              <a:gd name="T27" fmla="*/ 3226 h 15945"/>
              <a:gd name="T28" fmla="*/ 18012 w 34694"/>
              <a:gd name="T29" fmla="*/ 2523 h 15945"/>
              <a:gd name="T30" fmla="*/ 18662 w 34694"/>
              <a:gd name="T31" fmla="*/ 4983 h 15945"/>
              <a:gd name="T32" fmla="*/ 17671 w 34694"/>
              <a:gd name="T33" fmla="*/ 4948 h 15945"/>
              <a:gd name="T34" fmla="*/ 21232 w 34694"/>
              <a:gd name="T35" fmla="*/ 4480 h 15945"/>
              <a:gd name="T36" fmla="*/ 29086 w 34694"/>
              <a:gd name="T37" fmla="*/ 4670 h 15945"/>
              <a:gd name="T38" fmla="*/ 30308 w 34694"/>
              <a:gd name="T39" fmla="*/ 4044 h 15945"/>
              <a:gd name="T40" fmla="*/ 20262 w 34694"/>
              <a:gd name="T41" fmla="*/ 11183 h 15945"/>
              <a:gd name="T42" fmla="*/ 28901 w 34694"/>
              <a:gd name="T43" fmla="*/ 9676 h 15945"/>
              <a:gd name="T44" fmla="*/ 28214 w 34694"/>
              <a:gd name="T45" fmla="*/ 7946 h 15945"/>
              <a:gd name="T46" fmla="*/ 33206 w 34694"/>
              <a:gd name="T47" fmla="*/ 13716 h 15945"/>
              <a:gd name="T48" fmla="*/ 20945 w 34694"/>
              <a:gd name="T49" fmla="*/ 11209 h 15945"/>
              <a:gd name="T50" fmla="*/ 29459 w 34694"/>
              <a:gd name="T51" fmla="*/ 5485 h 15945"/>
              <a:gd name="T52" fmla="*/ 14023 w 34694"/>
              <a:gd name="T53" fmla="*/ 2056 h 15945"/>
              <a:gd name="T54" fmla="*/ 25669 w 34694"/>
              <a:gd name="T55" fmla="*/ 9320 h 15945"/>
              <a:gd name="T56" fmla="*/ 27895 w 34694"/>
              <a:gd name="T57" fmla="*/ 10502 h 15945"/>
              <a:gd name="T58" fmla="*/ 28052 w 34694"/>
              <a:gd name="T59" fmla="*/ 10128 h 15945"/>
              <a:gd name="T60" fmla="*/ 26534 w 34694"/>
              <a:gd name="T61" fmla="*/ 9857 h 15945"/>
              <a:gd name="T62" fmla="*/ 14543 w 34694"/>
              <a:gd name="T63" fmla="*/ 861 h 15945"/>
              <a:gd name="T64" fmla="*/ 11366 w 34694"/>
              <a:gd name="T65" fmla="*/ 1744 h 15945"/>
              <a:gd name="T66" fmla="*/ 9926 w 34694"/>
              <a:gd name="T67" fmla="*/ 363 h 15945"/>
              <a:gd name="T68" fmla="*/ 14278 w 34694"/>
              <a:gd name="T69" fmla="*/ 1516 h 15945"/>
              <a:gd name="T70" fmla="*/ 12359 w 34694"/>
              <a:gd name="T71" fmla="*/ 58 h 15945"/>
              <a:gd name="T72" fmla="*/ 18707 w 34694"/>
              <a:gd name="T73" fmla="*/ 5541 h 15945"/>
              <a:gd name="T74" fmla="*/ 15686 w 34694"/>
              <a:gd name="T75" fmla="*/ 2993 h 15945"/>
              <a:gd name="T76" fmla="*/ 20188 w 34694"/>
              <a:gd name="T77" fmla="*/ 7696 h 15945"/>
              <a:gd name="T78" fmla="*/ 10435 w 34694"/>
              <a:gd name="T79" fmla="*/ 4108 h 15945"/>
              <a:gd name="T80" fmla="*/ 8621 w 34694"/>
              <a:gd name="T81" fmla="*/ 928 h 15945"/>
              <a:gd name="T82" fmla="*/ 6906 w 34694"/>
              <a:gd name="T83" fmla="*/ 674 h 15945"/>
              <a:gd name="T84" fmla="*/ 5345 w 34694"/>
              <a:gd name="T85" fmla="*/ 985 h 15945"/>
              <a:gd name="T86" fmla="*/ 5688 w 34694"/>
              <a:gd name="T87" fmla="*/ 1298 h 15945"/>
              <a:gd name="T88" fmla="*/ 8090 w 34694"/>
              <a:gd name="T89" fmla="*/ 735 h 15945"/>
              <a:gd name="T90" fmla="*/ 7056 w 34694"/>
              <a:gd name="T91" fmla="*/ 982 h 15945"/>
              <a:gd name="T92" fmla="*/ 10394 w 34694"/>
              <a:gd name="T93" fmla="*/ 4320 h 15945"/>
              <a:gd name="T94" fmla="*/ 9120 w 34694"/>
              <a:gd name="T95" fmla="*/ 14750 h 15945"/>
              <a:gd name="T96" fmla="*/ 5418 w 34694"/>
              <a:gd name="T97" fmla="*/ 6009 h 15945"/>
              <a:gd name="T98" fmla="*/ 2168 w 34694"/>
              <a:gd name="T99" fmla="*/ 2696 h 15945"/>
              <a:gd name="T100" fmla="*/ 614 w 34694"/>
              <a:gd name="T101" fmla="*/ 2234 h 15945"/>
              <a:gd name="T102" fmla="*/ 6817 w 34694"/>
              <a:gd name="T103" fmla="*/ 1672 h 15945"/>
              <a:gd name="T104" fmla="*/ 10082 w 34694"/>
              <a:gd name="T105" fmla="*/ 2418 h 15945"/>
              <a:gd name="T106" fmla="*/ 7351 w 34694"/>
              <a:gd name="T107" fmla="*/ 2546 h 15945"/>
              <a:gd name="T108" fmla="*/ 10805 w 34694"/>
              <a:gd name="T109" fmla="*/ 3382 h 15945"/>
              <a:gd name="T110" fmla="*/ 7747 w 34694"/>
              <a:gd name="T111" fmla="*/ 6196 h 15945"/>
              <a:gd name="T112" fmla="*/ 10181 w 34694"/>
              <a:gd name="T113" fmla="*/ 4299 h 15945"/>
              <a:gd name="T114" fmla="*/ 8746 w 34694"/>
              <a:gd name="T115" fmla="*/ 1329 h 15945"/>
              <a:gd name="T116" fmla="*/ 5428 w 34694"/>
              <a:gd name="T117" fmla="*/ 6288 h 15945"/>
              <a:gd name="T118" fmla="*/ 1538 w 34694"/>
              <a:gd name="T119" fmla="*/ 2797 h 15945"/>
              <a:gd name="T120" fmla="*/ 30617 w 34694"/>
              <a:gd name="T121" fmla="*/ 14375 h 15945"/>
              <a:gd name="T122" fmla="*/ 27335 w 34694"/>
              <a:gd name="T123" fmla="*/ 12061 h 15945"/>
              <a:gd name="T124" fmla="*/ 30305 w 34694"/>
              <a:gd name="T125" fmla="*/ 11209 h 1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94" h="15945">
                <a:moveTo>
                  <a:pt x="20377" y="7786"/>
                </a:moveTo>
                <a:cubicBezTo>
                  <a:pt x="20381" y="7786"/>
                  <a:pt x="20362" y="7826"/>
                  <a:pt x="20377" y="7786"/>
                </a:cubicBezTo>
                <a:close/>
                <a:moveTo>
                  <a:pt x="20401" y="7863"/>
                </a:moveTo>
                <a:cubicBezTo>
                  <a:pt x="20403" y="7872"/>
                  <a:pt x="20421" y="7824"/>
                  <a:pt x="20397" y="7824"/>
                </a:cubicBezTo>
                <a:cubicBezTo>
                  <a:pt x="20387" y="7831"/>
                  <a:pt x="20383" y="7863"/>
                  <a:pt x="20401" y="7863"/>
                </a:cubicBezTo>
                <a:close/>
                <a:moveTo>
                  <a:pt x="20446" y="7944"/>
                </a:moveTo>
                <a:cubicBezTo>
                  <a:pt x="20446" y="8037"/>
                  <a:pt x="20446" y="8037"/>
                  <a:pt x="20446" y="8037"/>
                </a:cubicBezTo>
                <a:cubicBezTo>
                  <a:pt x="20477" y="8012"/>
                  <a:pt x="20465" y="8012"/>
                  <a:pt x="20465" y="7991"/>
                </a:cubicBezTo>
                <a:cubicBezTo>
                  <a:pt x="20459" y="7988"/>
                  <a:pt x="20477" y="7952"/>
                  <a:pt x="20446" y="7944"/>
                </a:cubicBezTo>
                <a:close/>
                <a:moveTo>
                  <a:pt x="3460" y="3320"/>
                </a:moveTo>
                <a:cubicBezTo>
                  <a:pt x="3429" y="3332"/>
                  <a:pt x="3462" y="3320"/>
                  <a:pt x="3460" y="3320"/>
                </a:cubicBezTo>
                <a:close/>
                <a:moveTo>
                  <a:pt x="1198" y="3173"/>
                </a:moveTo>
                <a:cubicBezTo>
                  <a:pt x="1198" y="3208"/>
                  <a:pt x="1239" y="3176"/>
                  <a:pt x="1225" y="3173"/>
                </a:cubicBezTo>
                <a:cubicBezTo>
                  <a:pt x="1223" y="3152"/>
                  <a:pt x="1204" y="3148"/>
                  <a:pt x="1198" y="3173"/>
                </a:cubicBezTo>
                <a:close/>
                <a:moveTo>
                  <a:pt x="4814" y="5769"/>
                </a:moveTo>
                <a:cubicBezTo>
                  <a:pt x="4778" y="5809"/>
                  <a:pt x="4820" y="5769"/>
                  <a:pt x="4814" y="5769"/>
                </a:cubicBezTo>
                <a:close/>
                <a:moveTo>
                  <a:pt x="1538" y="2952"/>
                </a:moveTo>
                <a:cubicBezTo>
                  <a:pt x="1514" y="2959"/>
                  <a:pt x="1382" y="3011"/>
                  <a:pt x="1382" y="3031"/>
                </a:cubicBezTo>
                <a:cubicBezTo>
                  <a:pt x="1417" y="3049"/>
                  <a:pt x="1421" y="3082"/>
                  <a:pt x="1445" y="3108"/>
                </a:cubicBezTo>
                <a:cubicBezTo>
                  <a:pt x="1414" y="3122"/>
                  <a:pt x="1409" y="3129"/>
                  <a:pt x="1382" y="3145"/>
                </a:cubicBezTo>
                <a:cubicBezTo>
                  <a:pt x="1382" y="3190"/>
                  <a:pt x="1498" y="3066"/>
                  <a:pt x="1480" y="3108"/>
                </a:cubicBezTo>
                <a:cubicBezTo>
                  <a:pt x="1482" y="3108"/>
                  <a:pt x="1521" y="3106"/>
                  <a:pt x="1501" y="3108"/>
                </a:cubicBezTo>
                <a:cubicBezTo>
                  <a:pt x="1529" y="3108"/>
                  <a:pt x="1545" y="3090"/>
                  <a:pt x="1529" y="3076"/>
                </a:cubicBezTo>
                <a:cubicBezTo>
                  <a:pt x="1617" y="3076"/>
                  <a:pt x="1672" y="3034"/>
                  <a:pt x="1646" y="2983"/>
                </a:cubicBezTo>
                <a:cubicBezTo>
                  <a:pt x="1664" y="2949"/>
                  <a:pt x="1632" y="3013"/>
                  <a:pt x="1632" y="2974"/>
                </a:cubicBezTo>
                <a:cubicBezTo>
                  <a:pt x="1634" y="2973"/>
                  <a:pt x="1635" y="2952"/>
                  <a:pt x="1637" y="2952"/>
                </a:cubicBezTo>
                <a:cubicBezTo>
                  <a:pt x="1675" y="2963"/>
                  <a:pt x="1683" y="2920"/>
                  <a:pt x="1690" y="2920"/>
                </a:cubicBezTo>
                <a:cubicBezTo>
                  <a:pt x="1683" y="2922"/>
                  <a:pt x="1652" y="2910"/>
                  <a:pt x="1632" y="2894"/>
                </a:cubicBezTo>
                <a:cubicBezTo>
                  <a:pt x="1632" y="2865"/>
                  <a:pt x="1547" y="2939"/>
                  <a:pt x="1538" y="2952"/>
                </a:cubicBezTo>
                <a:close/>
                <a:moveTo>
                  <a:pt x="1679" y="2850"/>
                </a:moveTo>
                <a:cubicBezTo>
                  <a:pt x="1679" y="2814"/>
                  <a:pt x="1604" y="2865"/>
                  <a:pt x="1634" y="2865"/>
                </a:cubicBezTo>
                <a:cubicBezTo>
                  <a:pt x="1659" y="2848"/>
                  <a:pt x="1665" y="2882"/>
                  <a:pt x="1679" y="2850"/>
                </a:cubicBezTo>
                <a:close/>
                <a:moveTo>
                  <a:pt x="4918" y="5817"/>
                </a:moveTo>
                <a:cubicBezTo>
                  <a:pt x="4856" y="5816"/>
                  <a:pt x="4914" y="5817"/>
                  <a:pt x="4918" y="5817"/>
                </a:cubicBezTo>
                <a:close/>
                <a:moveTo>
                  <a:pt x="1328" y="3187"/>
                </a:moveTo>
                <a:cubicBezTo>
                  <a:pt x="1332" y="3181"/>
                  <a:pt x="1272" y="3221"/>
                  <a:pt x="1308" y="3221"/>
                </a:cubicBezTo>
                <a:cubicBezTo>
                  <a:pt x="1339" y="3225"/>
                  <a:pt x="1340" y="3187"/>
                  <a:pt x="1328" y="3187"/>
                </a:cubicBezTo>
                <a:close/>
                <a:moveTo>
                  <a:pt x="4885" y="5760"/>
                </a:moveTo>
                <a:cubicBezTo>
                  <a:pt x="4885" y="5794"/>
                  <a:pt x="4947" y="5766"/>
                  <a:pt x="4924" y="5760"/>
                </a:cubicBezTo>
                <a:cubicBezTo>
                  <a:pt x="4922" y="5736"/>
                  <a:pt x="4889" y="5751"/>
                  <a:pt x="4885" y="5760"/>
                </a:cubicBezTo>
                <a:close/>
                <a:moveTo>
                  <a:pt x="7723" y="4107"/>
                </a:moveTo>
                <a:cubicBezTo>
                  <a:pt x="7724" y="4104"/>
                  <a:pt x="7721" y="4108"/>
                  <a:pt x="7723" y="4107"/>
                </a:cubicBezTo>
                <a:close/>
                <a:moveTo>
                  <a:pt x="7813" y="4075"/>
                </a:moveTo>
                <a:cubicBezTo>
                  <a:pt x="7779" y="4071"/>
                  <a:pt x="7725" y="4082"/>
                  <a:pt x="7723" y="4107"/>
                </a:cubicBezTo>
                <a:cubicBezTo>
                  <a:pt x="7731" y="4105"/>
                  <a:pt x="7786" y="4115"/>
                  <a:pt x="7813" y="4075"/>
                </a:cubicBezTo>
                <a:close/>
                <a:moveTo>
                  <a:pt x="18" y="3576"/>
                </a:moveTo>
                <a:cubicBezTo>
                  <a:pt x="17" y="3575"/>
                  <a:pt x="17" y="3574"/>
                  <a:pt x="16" y="3574"/>
                </a:cubicBezTo>
                <a:cubicBezTo>
                  <a:pt x="15" y="3575"/>
                  <a:pt x="16" y="3576"/>
                  <a:pt x="18" y="3576"/>
                </a:cubicBezTo>
                <a:close/>
                <a:moveTo>
                  <a:pt x="379" y="3388"/>
                </a:moveTo>
                <a:cubicBezTo>
                  <a:pt x="384" y="3391"/>
                  <a:pt x="394" y="3357"/>
                  <a:pt x="371" y="3357"/>
                </a:cubicBezTo>
                <a:cubicBezTo>
                  <a:pt x="369" y="3359"/>
                  <a:pt x="287" y="3411"/>
                  <a:pt x="299" y="3419"/>
                </a:cubicBezTo>
                <a:cubicBezTo>
                  <a:pt x="291" y="3417"/>
                  <a:pt x="275" y="3417"/>
                  <a:pt x="266" y="3416"/>
                </a:cubicBezTo>
                <a:cubicBezTo>
                  <a:pt x="265" y="3415"/>
                  <a:pt x="263" y="3413"/>
                  <a:pt x="259" y="3410"/>
                </a:cubicBezTo>
                <a:cubicBezTo>
                  <a:pt x="259" y="3431"/>
                  <a:pt x="197" y="3414"/>
                  <a:pt x="197" y="3420"/>
                </a:cubicBezTo>
                <a:cubicBezTo>
                  <a:pt x="203" y="3452"/>
                  <a:pt x="197" y="3462"/>
                  <a:pt x="197" y="3482"/>
                </a:cubicBezTo>
                <a:cubicBezTo>
                  <a:pt x="164" y="3461"/>
                  <a:pt x="72" y="3434"/>
                  <a:pt x="72" y="3486"/>
                </a:cubicBezTo>
                <a:cubicBezTo>
                  <a:pt x="54" y="3496"/>
                  <a:pt x="25" y="3531"/>
                  <a:pt x="22" y="3544"/>
                </a:cubicBezTo>
                <a:cubicBezTo>
                  <a:pt x="0" y="3544"/>
                  <a:pt x="9" y="3566"/>
                  <a:pt x="16" y="3574"/>
                </a:cubicBezTo>
                <a:cubicBezTo>
                  <a:pt x="21" y="3564"/>
                  <a:pt x="127" y="3513"/>
                  <a:pt x="91" y="3513"/>
                </a:cubicBezTo>
                <a:cubicBezTo>
                  <a:pt x="160" y="3512"/>
                  <a:pt x="238" y="3496"/>
                  <a:pt x="287" y="3451"/>
                </a:cubicBezTo>
                <a:cubicBezTo>
                  <a:pt x="327" y="3451"/>
                  <a:pt x="444" y="3388"/>
                  <a:pt x="440" y="3388"/>
                </a:cubicBezTo>
                <a:cubicBezTo>
                  <a:pt x="422" y="3383"/>
                  <a:pt x="394" y="3388"/>
                  <a:pt x="379" y="3388"/>
                </a:cubicBezTo>
                <a:close/>
                <a:moveTo>
                  <a:pt x="20188" y="10360"/>
                </a:moveTo>
                <a:cubicBezTo>
                  <a:pt x="20196" y="10330"/>
                  <a:pt x="20184" y="10360"/>
                  <a:pt x="20188" y="10360"/>
                </a:cubicBezTo>
                <a:close/>
                <a:moveTo>
                  <a:pt x="20160" y="10502"/>
                </a:moveTo>
                <a:cubicBezTo>
                  <a:pt x="20152" y="10532"/>
                  <a:pt x="20164" y="10502"/>
                  <a:pt x="20160" y="10502"/>
                </a:cubicBezTo>
                <a:close/>
                <a:moveTo>
                  <a:pt x="20196" y="10122"/>
                </a:moveTo>
                <a:cubicBezTo>
                  <a:pt x="20196" y="10126"/>
                  <a:pt x="20165" y="10136"/>
                  <a:pt x="20165" y="10118"/>
                </a:cubicBezTo>
                <a:cubicBezTo>
                  <a:pt x="20149" y="10162"/>
                  <a:pt x="20159" y="10148"/>
                  <a:pt x="20134" y="10184"/>
                </a:cubicBezTo>
                <a:cubicBezTo>
                  <a:pt x="20134" y="10193"/>
                  <a:pt x="20177" y="10192"/>
                  <a:pt x="20177" y="10190"/>
                </a:cubicBezTo>
                <a:cubicBezTo>
                  <a:pt x="20203" y="10183"/>
                  <a:pt x="20203" y="10148"/>
                  <a:pt x="20196" y="10122"/>
                </a:cubicBezTo>
                <a:close/>
                <a:moveTo>
                  <a:pt x="20177" y="10190"/>
                </a:moveTo>
                <a:cubicBezTo>
                  <a:pt x="20177" y="10192"/>
                  <a:pt x="20179" y="10189"/>
                  <a:pt x="20177" y="10190"/>
                </a:cubicBezTo>
                <a:close/>
                <a:moveTo>
                  <a:pt x="27965" y="7070"/>
                </a:moveTo>
                <a:cubicBezTo>
                  <a:pt x="27965" y="7073"/>
                  <a:pt x="27996" y="7064"/>
                  <a:pt x="27996" y="7075"/>
                </a:cubicBezTo>
                <a:cubicBezTo>
                  <a:pt x="28028" y="6986"/>
                  <a:pt x="28060" y="6841"/>
                  <a:pt x="28120" y="6763"/>
                </a:cubicBezTo>
                <a:cubicBezTo>
                  <a:pt x="28120" y="6764"/>
                  <a:pt x="28121" y="6764"/>
                  <a:pt x="28121" y="6762"/>
                </a:cubicBezTo>
                <a:cubicBezTo>
                  <a:pt x="28120" y="6762"/>
                  <a:pt x="28120" y="6763"/>
                  <a:pt x="28120" y="6763"/>
                </a:cubicBezTo>
                <a:cubicBezTo>
                  <a:pt x="28116" y="6758"/>
                  <a:pt x="28103" y="6708"/>
                  <a:pt x="28109" y="6698"/>
                </a:cubicBezTo>
                <a:cubicBezTo>
                  <a:pt x="28117" y="6702"/>
                  <a:pt x="28121" y="6703"/>
                  <a:pt x="28112" y="6696"/>
                </a:cubicBezTo>
                <a:cubicBezTo>
                  <a:pt x="28111" y="6696"/>
                  <a:pt x="28110" y="6696"/>
                  <a:pt x="28109" y="6698"/>
                </a:cubicBezTo>
                <a:cubicBezTo>
                  <a:pt x="28109" y="6698"/>
                  <a:pt x="28109" y="6698"/>
                  <a:pt x="28109" y="6698"/>
                </a:cubicBezTo>
                <a:cubicBezTo>
                  <a:pt x="28095" y="6689"/>
                  <a:pt x="28065" y="6667"/>
                  <a:pt x="28060" y="6664"/>
                </a:cubicBezTo>
                <a:cubicBezTo>
                  <a:pt x="28069" y="6664"/>
                  <a:pt x="28038" y="6701"/>
                  <a:pt x="28058" y="6690"/>
                </a:cubicBezTo>
                <a:cubicBezTo>
                  <a:pt x="28058" y="6738"/>
                  <a:pt x="27934" y="6794"/>
                  <a:pt x="27934" y="6904"/>
                </a:cubicBezTo>
                <a:cubicBezTo>
                  <a:pt x="27900" y="6947"/>
                  <a:pt x="27944" y="6988"/>
                  <a:pt x="27965" y="7070"/>
                </a:cubicBezTo>
                <a:close/>
                <a:moveTo>
                  <a:pt x="17417" y="5594"/>
                </a:moveTo>
                <a:cubicBezTo>
                  <a:pt x="17417" y="5591"/>
                  <a:pt x="17415" y="5594"/>
                  <a:pt x="17417" y="5594"/>
                </a:cubicBezTo>
                <a:cubicBezTo>
                  <a:pt x="17412" y="5595"/>
                  <a:pt x="17374" y="5628"/>
                  <a:pt x="17394" y="5628"/>
                </a:cubicBezTo>
                <a:cubicBezTo>
                  <a:pt x="17397" y="5627"/>
                  <a:pt x="17400" y="5629"/>
                  <a:pt x="17402" y="5633"/>
                </a:cubicBezTo>
                <a:cubicBezTo>
                  <a:pt x="17443" y="5612"/>
                  <a:pt x="17416" y="5598"/>
                  <a:pt x="17417" y="5594"/>
                </a:cubicBezTo>
                <a:cubicBezTo>
                  <a:pt x="17417" y="5594"/>
                  <a:pt x="17417" y="5594"/>
                  <a:pt x="17417" y="5594"/>
                </a:cubicBezTo>
                <a:close/>
                <a:moveTo>
                  <a:pt x="21449" y="5143"/>
                </a:moveTo>
                <a:cubicBezTo>
                  <a:pt x="21436" y="5172"/>
                  <a:pt x="21466" y="5144"/>
                  <a:pt x="21468" y="5110"/>
                </a:cubicBezTo>
                <a:cubicBezTo>
                  <a:pt x="21468" y="5089"/>
                  <a:pt x="21410" y="5134"/>
                  <a:pt x="21449" y="5143"/>
                </a:cubicBezTo>
                <a:close/>
                <a:moveTo>
                  <a:pt x="18106" y="3080"/>
                </a:moveTo>
                <a:cubicBezTo>
                  <a:pt x="18144" y="3079"/>
                  <a:pt x="18126" y="3063"/>
                  <a:pt x="18134" y="3046"/>
                </a:cubicBezTo>
                <a:cubicBezTo>
                  <a:pt x="18167" y="3046"/>
                  <a:pt x="18159" y="3040"/>
                  <a:pt x="18174" y="3046"/>
                </a:cubicBezTo>
                <a:cubicBezTo>
                  <a:pt x="18174" y="3046"/>
                  <a:pt x="18160" y="2985"/>
                  <a:pt x="18160" y="2983"/>
                </a:cubicBezTo>
                <a:cubicBezTo>
                  <a:pt x="18164" y="2979"/>
                  <a:pt x="18199" y="2989"/>
                  <a:pt x="18199" y="2983"/>
                </a:cubicBezTo>
                <a:cubicBezTo>
                  <a:pt x="18199" y="2952"/>
                  <a:pt x="18199" y="2952"/>
                  <a:pt x="18199" y="2952"/>
                </a:cubicBezTo>
                <a:cubicBezTo>
                  <a:pt x="18137" y="2954"/>
                  <a:pt x="18080" y="2988"/>
                  <a:pt x="18077" y="3051"/>
                </a:cubicBezTo>
                <a:cubicBezTo>
                  <a:pt x="18074" y="3051"/>
                  <a:pt x="18074" y="3051"/>
                  <a:pt x="18074" y="3051"/>
                </a:cubicBezTo>
                <a:cubicBezTo>
                  <a:pt x="18071" y="3051"/>
                  <a:pt x="18071" y="3051"/>
                  <a:pt x="18071" y="3051"/>
                </a:cubicBezTo>
                <a:cubicBezTo>
                  <a:pt x="18069" y="3051"/>
                  <a:pt x="18069" y="3051"/>
                  <a:pt x="18069" y="3051"/>
                </a:cubicBezTo>
                <a:cubicBezTo>
                  <a:pt x="18071" y="3051"/>
                  <a:pt x="18082" y="3110"/>
                  <a:pt x="18085" y="3110"/>
                </a:cubicBezTo>
                <a:cubicBezTo>
                  <a:pt x="18098" y="3099"/>
                  <a:pt x="18106" y="3090"/>
                  <a:pt x="18106" y="3080"/>
                </a:cubicBezTo>
                <a:close/>
                <a:moveTo>
                  <a:pt x="18186" y="2927"/>
                </a:moveTo>
                <a:cubicBezTo>
                  <a:pt x="18221" y="2887"/>
                  <a:pt x="18180" y="2927"/>
                  <a:pt x="18186" y="2927"/>
                </a:cubicBezTo>
                <a:close/>
                <a:moveTo>
                  <a:pt x="10926" y="4241"/>
                </a:moveTo>
                <a:cubicBezTo>
                  <a:pt x="10926" y="4239"/>
                  <a:pt x="10909" y="4194"/>
                  <a:pt x="10906" y="4193"/>
                </a:cubicBezTo>
                <a:cubicBezTo>
                  <a:pt x="10904" y="4169"/>
                  <a:pt x="10873" y="4220"/>
                  <a:pt x="10889" y="4222"/>
                </a:cubicBezTo>
                <a:cubicBezTo>
                  <a:pt x="10859" y="4222"/>
                  <a:pt x="10926" y="4274"/>
                  <a:pt x="10926" y="4241"/>
                </a:cubicBezTo>
                <a:close/>
                <a:moveTo>
                  <a:pt x="18636" y="401"/>
                </a:moveTo>
                <a:cubicBezTo>
                  <a:pt x="18637" y="401"/>
                  <a:pt x="18638" y="401"/>
                  <a:pt x="18639" y="401"/>
                </a:cubicBezTo>
                <a:cubicBezTo>
                  <a:pt x="18638" y="392"/>
                  <a:pt x="18636" y="388"/>
                  <a:pt x="18636" y="401"/>
                </a:cubicBezTo>
                <a:close/>
                <a:moveTo>
                  <a:pt x="18358" y="763"/>
                </a:moveTo>
                <a:cubicBezTo>
                  <a:pt x="18353" y="765"/>
                  <a:pt x="18350" y="767"/>
                  <a:pt x="18347" y="768"/>
                </a:cubicBezTo>
                <a:cubicBezTo>
                  <a:pt x="18354" y="768"/>
                  <a:pt x="18357" y="766"/>
                  <a:pt x="18358" y="763"/>
                </a:cubicBezTo>
                <a:close/>
                <a:moveTo>
                  <a:pt x="17357" y="487"/>
                </a:moveTo>
                <a:cubicBezTo>
                  <a:pt x="17357" y="487"/>
                  <a:pt x="17357" y="487"/>
                  <a:pt x="17357" y="487"/>
                </a:cubicBezTo>
                <a:cubicBezTo>
                  <a:pt x="17357" y="486"/>
                  <a:pt x="17357" y="485"/>
                  <a:pt x="17357" y="487"/>
                </a:cubicBezTo>
                <a:close/>
                <a:moveTo>
                  <a:pt x="17357" y="487"/>
                </a:moveTo>
                <a:cubicBezTo>
                  <a:pt x="17357" y="487"/>
                  <a:pt x="17491" y="428"/>
                  <a:pt x="17492" y="487"/>
                </a:cubicBezTo>
                <a:cubicBezTo>
                  <a:pt x="17494" y="485"/>
                  <a:pt x="17516" y="489"/>
                  <a:pt x="17513" y="487"/>
                </a:cubicBezTo>
                <a:cubicBezTo>
                  <a:pt x="17549" y="438"/>
                  <a:pt x="17525" y="466"/>
                  <a:pt x="17578" y="487"/>
                </a:cubicBezTo>
                <a:cubicBezTo>
                  <a:pt x="17578" y="405"/>
                  <a:pt x="17705" y="474"/>
                  <a:pt x="17690" y="485"/>
                </a:cubicBezTo>
                <a:cubicBezTo>
                  <a:pt x="17750" y="470"/>
                  <a:pt x="17771" y="468"/>
                  <a:pt x="17825" y="487"/>
                </a:cubicBezTo>
                <a:cubicBezTo>
                  <a:pt x="17826" y="488"/>
                  <a:pt x="17827" y="490"/>
                  <a:pt x="17829" y="493"/>
                </a:cubicBezTo>
                <a:cubicBezTo>
                  <a:pt x="17832" y="455"/>
                  <a:pt x="17917" y="444"/>
                  <a:pt x="17945" y="456"/>
                </a:cubicBezTo>
                <a:cubicBezTo>
                  <a:pt x="17971" y="456"/>
                  <a:pt x="18016" y="458"/>
                  <a:pt x="18059" y="466"/>
                </a:cubicBezTo>
                <a:cubicBezTo>
                  <a:pt x="18052" y="462"/>
                  <a:pt x="18046" y="459"/>
                  <a:pt x="18041" y="456"/>
                </a:cubicBezTo>
                <a:cubicBezTo>
                  <a:pt x="18081" y="456"/>
                  <a:pt x="18065" y="351"/>
                  <a:pt x="18136" y="424"/>
                </a:cubicBezTo>
                <a:cubicBezTo>
                  <a:pt x="18132" y="411"/>
                  <a:pt x="18133" y="401"/>
                  <a:pt x="18142" y="393"/>
                </a:cubicBezTo>
                <a:cubicBezTo>
                  <a:pt x="18151" y="404"/>
                  <a:pt x="18160" y="410"/>
                  <a:pt x="18168" y="425"/>
                </a:cubicBezTo>
                <a:cubicBezTo>
                  <a:pt x="18173" y="441"/>
                  <a:pt x="18161" y="394"/>
                  <a:pt x="18166" y="394"/>
                </a:cubicBezTo>
                <a:cubicBezTo>
                  <a:pt x="18201" y="401"/>
                  <a:pt x="18199" y="381"/>
                  <a:pt x="18199" y="425"/>
                </a:cubicBezTo>
                <a:cubicBezTo>
                  <a:pt x="18251" y="367"/>
                  <a:pt x="18335" y="410"/>
                  <a:pt x="18386" y="417"/>
                </a:cubicBezTo>
                <a:cubicBezTo>
                  <a:pt x="18409" y="424"/>
                  <a:pt x="18480" y="422"/>
                  <a:pt x="18480" y="437"/>
                </a:cubicBezTo>
                <a:cubicBezTo>
                  <a:pt x="18495" y="376"/>
                  <a:pt x="18549" y="368"/>
                  <a:pt x="18604" y="430"/>
                </a:cubicBezTo>
                <a:cubicBezTo>
                  <a:pt x="18609" y="430"/>
                  <a:pt x="18609" y="430"/>
                  <a:pt x="18609" y="430"/>
                </a:cubicBezTo>
                <a:cubicBezTo>
                  <a:pt x="18608" y="430"/>
                  <a:pt x="18623" y="427"/>
                  <a:pt x="18636" y="427"/>
                </a:cubicBezTo>
                <a:cubicBezTo>
                  <a:pt x="18640" y="420"/>
                  <a:pt x="18640" y="408"/>
                  <a:pt x="18639" y="401"/>
                </a:cubicBezTo>
                <a:cubicBezTo>
                  <a:pt x="18722" y="389"/>
                  <a:pt x="18907" y="412"/>
                  <a:pt x="18979" y="453"/>
                </a:cubicBezTo>
                <a:cubicBezTo>
                  <a:pt x="18979" y="486"/>
                  <a:pt x="18891" y="493"/>
                  <a:pt x="18841" y="487"/>
                </a:cubicBezTo>
                <a:cubicBezTo>
                  <a:pt x="18852" y="487"/>
                  <a:pt x="18760" y="544"/>
                  <a:pt x="18705" y="549"/>
                </a:cubicBezTo>
                <a:cubicBezTo>
                  <a:pt x="18563" y="563"/>
                  <a:pt x="18466" y="549"/>
                  <a:pt x="18387" y="549"/>
                </a:cubicBezTo>
                <a:cubicBezTo>
                  <a:pt x="18337" y="540"/>
                  <a:pt x="18232" y="521"/>
                  <a:pt x="18149" y="497"/>
                </a:cubicBezTo>
                <a:cubicBezTo>
                  <a:pt x="18161" y="506"/>
                  <a:pt x="18168" y="517"/>
                  <a:pt x="18168" y="530"/>
                </a:cubicBezTo>
                <a:cubicBezTo>
                  <a:pt x="18179" y="539"/>
                  <a:pt x="18181" y="557"/>
                  <a:pt x="18222" y="518"/>
                </a:cubicBezTo>
                <a:cubicBezTo>
                  <a:pt x="18215" y="518"/>
                  <a:pt x="18388" y="580"/>
                  <a:pt x="18342" y="580"/>
                </a:cubicBezTo>
                <a:cubicBezTo>
                  <a:pt x="18413" y="589"/>
                  <a:pt x="18456" y="589"/>
                  <a:pt x="18480" y="648"/>
                </a:cubicBezTo>
                <a:cubicBezTo>
                  <a:pt x="18480" y="646"/>
                  <a:pt x="18480" y="645"/>
                  <a:pt x="18480" y="643"/>
                </a:cubicBezTo>
                <a:cubicBezTo>
                  <a:pt x="18480" y="643"/>
                  <a:pt x="18480" y="643"/>
                  <a:pt x="18480" y="643"/>
                </a:cubicBezTo>
                <a:cubicBezTo>
                  <a:pt x="18480" y="643"/>
                  <a:pt x="18480" y="643"/>
                  <a:pt x="18480" y="643"/>
                </a:cubicBezTo>
                <a:cubicBezTo>
                  <a:pt x="18480" y="636"/>
                  <a:pt x="18481" y="640"/>
                  <a:pt x="18481" y="642"/>
                </a:cubicBezTo>
                <a:cubicBezTo>
                  <a:pt x="18491" y="636"/>
                  <a:pt x="18621" y="654"/>
                  <a:pt x="18621" y="705"/>
                </a:cubicBezTo>
                <a:cubicBezTo>
                  <a:pt x="18634" y="700"/>
                  <a:pt x="18698" y="662"/>
                  <a:pt x="18698" y="695"/>
                </a:cubicBezTo>
                <a:cubicBezTo>
                  <a:pt x="18668" y="745"/>
                  <a:pt x="18567" y="797"/>
                  <a:pt x="18480" y="748"/>
                </a:cubicBezTo>
                <a:cubicBezTo>
                  <a:pt x="18480" y="728"/>
                  <a:pt x="18506" y="741"/>
                  <a:pt x="18513" y="737"/>
                </a:cubicBezTo>
                <a:cubicBezTo>
                  <a:pt x="18463" y="711"/>
                  <a:pt x="18392" y="747"/>
                  <a:pt x="18358" y="763"/>
                </a:cubicBezTo>
                <a:cubicBezTo>
                  <a:pt x="18359" y="753"/>
                  <a:pt x="18328" y="731"/>
                  <a:pt x="18324" y="730"/>
                </a:cubicBezTo>
                <a:cubicBezTo>
                  <a:pt x="18326" y="727"/>
                  <a:pt x="18384" y="710"/>
                  <a:pt x="18392" y="708"/>
                </a:cubicBezTo>
                <a:cubicBezTo>
                  <a:pt x="18358" y="708"/>
                  <a:pt x="18277" y="617"/>
                  <a:pt x="18279" y="617"/>
                </a:cubicBezTo>
                <a:cubicBezTo>
                  <a:pt x="18230" y="617"/>
                  <a:pt x="18230" y="617"/>
                  <a:pt x="18230" y="617"/>
                </a:cubicBezTo>
                <a:cubicBezTo>
                  <a:pt x="18229" y="617"/>
                  <a:pt x="18231" y="636"/>
                  <a:pt x="18238" y="646"/>
                </a:cubicBezTo>
                <a:cubicBezTo>
                  <a:pt x="18219" y="649"/>
                  <a:pt x="18185" y="635"/>
                  <a:pt x="18168" y="643"/>
                </a:cubicBezTo>
                <a:cubicBezTo>
                  <a:pt x="18189" y="682"/>
                  <a:pt x="18170" y="674"/>
                  <a:pt x="18136" y="674"/>
                </a:cubicBezTo>
                <a:cubicBezTo>
                  <a:pt x="18120" y="713"/>
                  <a:pt x="18034" y="774"/>
                  <a:pt x="18012" y="790"/>
                </a:cubicBezTo>
                <a:cubicBezTo>
                  <a:pt x="18012" y="801"/>
                  <a:pt x="18003" y="810"/>
                  <a:pt x="17994" y="830"/>
                </a:cubicBezTo>
                <a:cubicBezTo>
                  <a:pt x="18015" y="873"/>
                  <a:pt x="17887" y="857"/>
                  <a:pt x="17887" y="847"/>
                </a:cubicBezTo>
                <a:cubicBezTo>
                  <a:pt x="17887" y="828"/>
                  <a:pt x="17913" y="848"/>
                  <a:pt x="17918" y="830"/>
                </a:cubicBezTo>
                <a:cubicBezTo>
                  <a:pt x="17827" y="832"/>
                  <a:pt x="17724" y="791"/>
                  <a:pt x="17669" y="733"/>
                </a:cubicBezTo>
                <a:cubicBezTo>
                  <a:pt x="17669" y="736"/>
                  <a:pt x="17762" y="748"/>
                  <a:pt x="17762" y="724"/>
                </a:cubicBezTo>
                <a:cubicBezTo>
                  <a:pt x="17762" y="705"/>
                  <a:pt x="17762" y="705"/>
                  <a:pt x="17762" y="705"/>
                </a:cubicBezTo>
                <a:cubicBezTo>
                  <a:pt x="17708" y="708"/>
                  <a:pt x="17622" y="674"/>
                  <a:pt x="17644" y="674"/>
                </a:cubicBezTo>
                <a:cubicBezTo>
                  <a:pt x="17626" y="672"/>
                  <a:pt x="17513" y="649"/>
                  <a:pt x="17513" y="624"/>
                </a:cubicBezTo>
                <a:cubicBezTo>
                  <a:pt x="17540" y="617"/>
                  <a:pt x="17432" y="623"/>
                  <a:pt x="17449" y="583"/>
                </a:cubicBezTo>
                <a:cubicBezTo>
                  <a:pt x="17442" y="584"/>
                  <a:pt x="17392" y="556"/>
                  <a:pt x="17417" y="550"/>
                </a:cubicBezTo>
                <a:cubicBezTo>
                  <a:pt x="17399" y="550"/>
                  <a:pt x="17387" y="537"/>
                  <a:pt x="17362" y="518"/>
                </a:cubicBezTo>
                <a:cubicBezTo>
                  <a:pt x="17355" y="518"/>
                  <a:pt x="17357" y="491"/>
                  <a:pt x="17357" y="487"/>
                </a:cubicBezTo>
                <a:close/>
                <a:moveTo>
                  <a:pt x="18304" y="610"/>
                </a:moveTo>
                <a:cubicBezTo>
                  <a:pt x="18304" y="612"/>
                  <a:pt x="18350" y="617"/>
                  <a:pt x="18304" y="610"/>
                </a:cubicBezTo>
                <a:close/>
                <a:moveTo>
                  <a:pt x="18059" y="510"/>
                </a:moveTo>
                <a:cubicBezTo>
                  <a:pt x="18071" y="503"/>
                  <a:pt x="18070" y="499"/>
                  <a:pt x="18059" y="510"/>
                </a:cubicBezTo>
                <a:close/>
                <a:moveTo>
                  <a:pt x="17890" y="629"/>
                </a:moveTo>
                <a:cubicBezTo>
                  <a:pt x="17890" y="632"/>
                  <a:pt x="17918" y="634"/>
                  <a:pt x="17890" y="629"/>
                </a:cubicBezTo>
                <a:close/>
                <a:moveTo>
                  <a:pt x="17703" y="674"/>
                </a:moveTo>
                <a:cubicBezTo>
                  <a:pt x="17758" y="656"/>
                  <a:pt x="17775" y="643"/>
                  <a:pt x="17833" y="643"/>
                </a:cubicBezTo>
                <a:cubicBezTo>
                  <a:pt x="17803" y="623"/>
                  <a:pt x="17798" y="609"/>
                  <a:pt x="17753" y="612"/>
                </a:cubicBezTo>
                <a:cubicBezTo>
                  <a:pt x="17753" y="612"/>
                  <a:pt x="17754" y="612"/>
                  <a:pt x="17755" y="612"/>
                </a:cubicBezTo>
                <a:cubicBezTo>
                  <a:pt x="17755" y="612"/>
                  <a:pt x="17755" y="612"/>
                  <a:pt x="17756" y="612"/>
                </a:cubicBezTo>
                <a:cubicBezTo>
                  <a:pt x="17809" y="612"/>
                  <a:pt x="17739" y="657"/>
                  <a:pt x="17741" y="643"/>
                </a:cubicBezTo>
                <a:cubicBezTo>
                  <a:pt x="17716" y="643"/>
                  <a:pt x="17722" y="645"/>
                  <a:pt x="17704" y="663"/>
                </a:cubicBezTo>
                <a:cubicBezTo>
                  <a:pt x="17701" y="656"/>
                  <a:pt x="17701" y="660"/>
                  <a:pt x="17703" y="674"/>
                </a:cubicBezTo>
                <a:close/>
                <a:moveTo>
                  <a:pt x="17651" y="505"/>
                </a:moveTo>
                <a:cubicBezTo>
                  <a:pt x="17677" y="500"/>
                  <a:pt x="17663" y="495"/>
                  <a:pt x="17651" y="505"/>
                </a:cubicBezTo>
                <a:close/>
                <a:moveTo>
                  <a:pt x="19999" y="7436"/>
                </a:moveTo>
                <a:cubicBezTo>
                  <a:pt x="20012" y="7399"/>
                  <a:pt x="19995" y="7436"/>
                  <a:pt x="19999" y="7436"/>
                </a:cubicBezTo>
                <a:close/>
                <a:moveTo>
                  <a:pt x="20148" y="7250"/>
                </a:moveTo>
                <a:cubicBezTo>
                  <a:pt x="20140" y="7280"/>
                  <a:pt x="20152" y="7250"/>
                  <a:pt x="20148" y="7250"/>
                </a:cubicBezTo>
                <a:close/>
                <a:moveTo>
                  <a:pt x="20342" y="7545"/>
                </a:moveTo>
                <a:cubicBezTo>
                  <a:pt x="20312" y="7524"/>
                  <a:pt x="20342" y="7550"/>
                  <a:pt x="20342" y="7545"/>
                </a:cubicBezTo>
                <a:close/>
                <a:moveTo>
                  <a:pt x="20380" y="7711"/>
                </a:moveTo>
                <a:cubicBezTo>
                  <a:pt x="20379" y="7705"/>
                  <a:pt x="20378" y="7698"/>
                  <a:pt x="20377" y="7694"/>
                </a:cubicBezTo>
                <a:cubicBezTo>
                  <a:pt x="20379" y="7695"/>
                  <a:pt x="20381" y="7694"/>
                  <a:pt x="20382" y="7693"/>
                </a:cubicBezTo>
                <a:cubicBezTo>
                  <a:pt x="20365" y="7675"/>
                  <a:pt x="20361" y="7674"/>
                  <a:pt x="20345" y="7663"/>
                </a:cubicBezTo>
                <a:cubicBezTo>
                  <a:pt x="20336" y="7663"/>
                  <a:pt x="20373" y="7619"/>
                  <a:pt x="20383" y="7616"/>
                </a:cubicBezTo>
                <a:cubicBezTo>
                  <a:pt x="20373" y="7603"/>
                  <a:pt x="20373" y="7598"/>
                  <a:pt x="20385" y="7600"/>
                </a:cubicBezTo>
                <a:cubicBezTo>
                  <a:pt x="20363" y="7600"/>
                  <a:pt x="20442" y="7679"/>
                  <a:pt x="20446" y="7682"/>
                </a:cubicBezTo>
                <a:cubicBezTo>
                  <a:pt x="20446" y="7679"/>
                  <a:pt x="20386" y="7706"/>
                  <a:pt x="20380" y="7711"/>
                </a:cubicBezTo>
                <a:close/>
                <a:moveTo>
                  <a:pt x="20384" y="7692"/>
                </a:moveTo>
                <a:cubicBezTo>
                  <a:pt x="20383" y="7686"/>
                  <a:pt x="20383" y="7686"/>
                  <a:pt x="20383" y="7692"/>
                </a:cubicBezTo>
                <a:cubicBezTo>
                  <a:pt x="20383" y="7692"/>
                  <a:pt x="20384" y="7692"/>
                  <a:pt x="20384" y="7692"/>
                </a:cubicBezTo>
                <a:close/>
                <a:moveTo>
                  <a:pt x="20383" y="7711"/>
                </a:moveTo>
                <a:cubicBezTo>
                  <a:pt x="20382" y="7711"/>
                  <a:pt x="20381" y="7712"/>
                  <a:pt x="20380" y="7712"/>
                </a:cubicBezTo>
                <a:cubicBezTo>
                  <a:pt x="20382" y="7725"/>
                  <a:pt x="20383" y="7734"/>
                  <a:pt x="20383" y="7711"/>
                </a:cubicBezTo>
                <a:close/>
                <a:moveTo>
                  <a:pt x="20203" y="7298"/>
                </a:moveTo>
                <a:cubicBezTo>
                  <a:pt x="20201" y="7298"/>
                  <a:pt x="20203" y="7301"/>
                  <a:pt x="20203" y="7298"/>
                </a:cubicBezTo>
                <a:close/>
                <a:moveTo>
                  <a:pt x="20203" y="7298"/>
                </a:moveTo>
                <a:cubicBezTo>
                  <a:pt x="20211" y="7301"/>
                  <a:pt x="20202" y="7284"/>
                  <a:pt x="20203" y="7298"/>
                </a:cubicBezTo>
                <a:close/>
                <a:moveTo>
                  <a:pt x="21149" y="6400"/>
                </a:moveTo>
                <a:cubicBezTo>
                  <a:pt x="21133" y="6440"/>
                  <a:pt x="21153" y="6400"/>
                  <a:pt x="21149" y="6400"/>
                </a:cubicBezTo>
                <a:close/>
                <a:moveTo>
                  <a:pt x="20437" y="7696"/>
                </a:moveTo>
                <a:cubicBezTo>
                  <a:pt x="20424" y="7713"/>
                  <a:pt x="20376" y="7697"/>
                  <a:pt x="20429" y="7740"/>
                </a:cubicBezTo>
                <a:cubicBezTo>
                  <a:pt x="20432" y="7740"/>
                  <a:pt x="20457" y="7696"/>
                  <a:pt x="20437" y="7696"/>
                </a:cubicBezTo>
                <a:close/>
                <a:moveTo>
                  <a:pt x="18958" y="2756"/>
                </a:moveTo>
                <a:cubicBezTo>
                  <a:pt x="18965" y="2726"/>
                  <a:pt x="18954" y="2756"/>
                  <a:pt x="18958" y="2756"/>
                </a:cubicBezTo>
                <a:close/>
                <a:moveTo>
                  <a:pt x="19762" y="2190"/>
                </a:moveTo>
                <a:cubicBezTo>
                  <a:pt x="19756" y="2190"/>
                  <a:pt x="19790" y="2222"/>
                  <a:pt x="19762" y="2190"/>
                </a:cubicBezTo>
                <a:close/>
                <a:moveTo>
                  <a:pt x="19070" y="2737"/>
                </a:moveTo>
                <a:cubicBezTo>
                  <a:pt x="19086" y="2697"/>
                  <a:pt x="19066" y="2737"/>
                  <a:pt x="19070" y="2737"/>
                </a:cubicBezTo>
                <a:close/>
                <a:moveTo>
                  <a:pt x="19018" y="2742"/>
                </a:moveTo>
                <a:cubicBezTo>
                  <a:pt x="19022" y="2742"/>
                  <a:pt x="19071" y="2699"/>
                  <a:pt x="19018" y="2742"/>
                </a:cubicBezTo>
                <a:close/>
                <a:moveTo>
                  <a:pt x="18932" y="2732"/>
                </a:moveTo>
                <a:cubicBezTo>
                  <a:pt x="18930" y="2732"/>
                  <a:pt x="18933" y="2735"/>
                  <a:pt x="18932" y="2732"/>
                </a:cubicBezTo>
                <a:close/>
                <a:moveTo>
                  <a:pt x="18932" y="2732"/>
                </a:moveTo>
                <a:cubicBezTo>
                  <a:pt x="18950" y="2736"/>
                  <a:pt x="18931" y="2709"/>
                  <a:pt x="18932" y="2732"/>
                </a:cubicBezTo>
                <a:close/>
                <a:moveTo>
                  <a:pt x="22062" y="393"/>
                </a:moveTo>
                <a:cubicBezTo>
                  <a:pt x="22150" y="470"/>
                  <a:pt x="22321" y="415"/>
                  <a:pt x="22349" y="354"/>
                </a:cubicBezTo>
                <a:cubicBezTo>
                  <a:pt x="22349" y="368"/>
                  <a:pt x="22116" y="362"/>
                  <a:pt x="22072" y="362"/>
                </a:cubicBezTo>
                <a:cubicBezTo>
                  <a:pt x="22066" y="382"/>
                  <a:pt x="22072" y="393"/>
                  <a:pt x="22062" y="393"/>
                </a:cubicBezTo>
                <a:close/>
                <a:moveTo>
                  <a:pt x="30211" y="1227"/>
                </a:moveTo>
                <a:cubicBezTo>
                  <a:pt x="30170" y="1211"/>
                  <a:pt x="30196" y="1208"/>
                  <a:pt x="30195" y="1204"/>
                </a:cubicBezTo>
                <a:cubicBezTo>
                  <a:pt x="30199" y="1204"/>
                  <a:pt x="30114" y="1141"/>
                  <a:pt x="30050" y="1142"/>
                </a:cubicBezTo>
                <a:cubicBezTo>
                  <a:pt x="30011" y="1143"/>
                  <a:pt x="29806" y="1189"/>
                  <a:pt x="29806" y="1199"/>
                </a:cubicBezTo>
                <a:cubicBezTo>
                  <a:pt x="29838" y="1197"/>
                  <a:pt x="30211" y="1265"/>
                  <a:pt x="30211" y="1227"/>
                </a:cubicBezTo>
                <a:close/>
                <a:moveTo>
                  <a:pt x="30436" y="1017"/>
                </a:moveTo>
                <a:cubicBezTo>
                  <a:pt x="30557" y="1031"/>
                  <a:pt x="30804" y="1099"/>
                  <a:pt x="30898" y="1017"/>
                </a:cubicBezTo>
                <a:cubicBezTo>
                  <a:pt x="30898" y="986"/>
                  <a:pt x="30898" y="986"/>
                  <a:pt x="30898" y="986"/>
                </a:cubicBezTo>
                <a:cubicBezTo>
                  <a:pt x="30866" y="996"/>
                  <a:pt x="30865" y="970"/>
                  <a:pt x="30865" y="1017"/>
                </a:cubicBezTo>
                <a:cubicBezTo>
                  <a:pt x="30822" y="976"/>
                  <a:pt x="30612" y="951"/>
                  <a:pt x="30543" y="955"/>
                </a:cubicBezTo>
                <a:cubicBezTo>
                  <a:pt x="30535" y="955"/>
                  <a:pt x="30399" y="1017"/>
                  <a:pt x="30436" y="1017"/>
                </a:cubicBezTo>
                <a:close/>
                <a:moveTo>
                  <a:pt x="21547" y="362"/>
                </a:moveTo>
                <a:cubicBezTo>
                  <a:pt x="21520" y="362"/>
                  <a:pt x="21581" y="362"/>
                  <a:pt x="21589" y="362"/>
                </a:cubicBezTo>
                <a:cubicBezTo>
                  <a:pt x="21584" y="362"/>
                  <a:pt x="21570" y="339"/>
                  <a:pt x="21570" y="335"/>
                </a:cubicBezTo>
                <a:cubicBezTo>
                  <a:pt x="21570" y="330"/>
                  <a:pt x="21639" y="330"/>
                  <a:pt x="21694" y="330"/>
                </a:cubicBezTo>
                <a:cubicBezTo>
                  <a:pt x="21694" y="300"/>
                  <a:pt x="21694" y="300"/>
                  <a:pt x="21694" y="300"/>
                </a:cubicBezTo>
                <a:cubicBezTo>
                  <a:pt x="21787" y="312"/>
                  <a:pt x="21813" y="274"/>
                  <a:pt x="21953" y="274"/>
                </a:cubicBezTo>
                <a:cubicBezTo>
                  <a:pt x="21943" y="274"/>
                  <a:pt x="21943" y="274"/>
                  <a:pt x="21943" y="274"/>
                </a:cubicBezTo>
                <a:cubicBezTo>
                  <a:pt x="21871" y="212"/>
                  <a:pt x="21993" y="225"/>
                  <a:pt x="22067" y="242"/>
                </a:cubicBezTo>
                <a:cubicBezTo>
                  <a:pt x="22083" y="246"/>
                  <a:pt x="22058" y="257"/>
                  <a:pt x="22033" y="266"/>
                </a:cubicBezTo>
                <a:cubicBezTo>
                  <a:pt x="22049" y="275"/>
                  <a:pt x="22061" y="297"/>
                  <a:pt x="22068" y="300"/>
                </a:cubicBezTo>
                <a:cubicBezTo>
                  <a:pt x="22067" y="299"/>
                  <a:pt x="22063" y="305"/>
                  <a:pt x="22068" y="306"/>
                </a:cubicBezTo>
                <a:cubicBezTo>
                  <a:pt x="22068" y="307"/>
                  <a:pt x="21975" y="287"/>
                  <a:pt x="21956" y="301"/>
                </a:cubicBezTo>
                <a:cubicBezTo>
                  <a:pt x="21986" y="297"/>
                  <a:pt x="22005" y="324"/>
                  <a:pt x="22037" y="335"/>
                </a:cubicBezTo>
                <a:cubicBezTo>
                  <a:pt x="22027" y="331"/>
                  <a:pt x="22016" y="330"/>
                  <a:pt x="22006" y="331"/>
                </a:cubicBezTo>
                <a:cubicBezTo>
                  <a:pt x="22009" y="336"/>
                  <a:pt x="22039" y="373"/>
                  <a:pt x="22037" y="363"/>
                </a:cubicBezTo>
                <a:cubicBezTo>
                  <a:pt x="22037" y="411"/>
                  <a:pt x="21920" y="362"/>
                  <a:pt x="21932" y="362"/>
                </a:cubicBezTo>
                <a:cubicBezTo>
                  <a:pt x="21852" y="426"/>
                  <a:pt x="21633" y="398"/>
                  <a:pt x="21547" y="362"/>
                </a:cubicBezTo>
                <a:close/>
                <a:moveTo>
                  <a:pt x="21703" y="330"/>
                </a:moveTo>
                <a:cubicBezTo>
                  <a:pt x="21734" y="330"/>
                  <a:pt x="21758" y="331"/>
                  <a:pt x="21759" y="331"/>
                </a:cubicBezTo>
                <a:cubicBezTo>
                  <a:pt x="21738" y="328"/>
                  <a:pt x="21715" y="329"/>
                  <a:pt x="21703" y="330"/>
                </a:cubicBezTo>
                <a:close/>
                <a:moveTo>
                  <a:pt x="26294" y="548"/>
                </a:moveTo>
                <a:cubicBezTo>
                  <a:pt x="26296" y="546"/>
                  <a:pt x="26298" y="544"/>
                  <a:pt x="26298" y="543"/>
                </a:cubicBezTo>
                <a:cubicBezTo>
                  <a:pt x="26295" y="545"/>
                  <a:pt x="26293" y="546"/>
                  <a:pt x="26291" y="547"/>
                </a:cubicBezTo>
                <a:cubicBezTo>
                  <a:pt x="26292" y="548"/>
                  <a:pt x="26293" y="548"/>
                  <a:pt x="26294" y="548"/>
                </a:cubicBezTo>
                <a:close/>
                <a:moveTo>
                  <a:pt x="25999" y="612"/>
                </a:moveTo>
                <a:cubicBezTo>
                  <a:pt x="25997" y="613"/>
                  <a:pt x="25945" y="674"/>
                  <a:pt x="25933" y="674"/>
                </a:cubicBezTo>
                <a:cubicBezTo>
                  <a:pt x="26034" y="748"/>
                  <a:pt x="26361" y="633"/>
                  <a:pt x="26504" y="643"/>
                </a:cubicBezTo>
                <a:cubicBezTo>
                  <a:pt x="26504" y="643"/>
                  <a:pt x="26481" y="580"/>
                  <a:pt x="26431" y="580"/>
                </a:cubicBezTo>
                <a:cubicBezTo>
                  <a:pt x="26408" y="560"/>
                  <a:pt x="26387" y="545"/>
                  <a:pt x="26303" y="549"/>
                </a:cubicBezTo>
                <a:cubicBezTo>
                  <a:pt x="26301" y="549"/>
                  <a:pt x="26298" y="549"/>
                  <a:pt x="26294" y="548"/>
                </a:cubicBezTo>
                <a:cubicBezTo>
                  <a:pt x="26284" y="557"/>
                  <a:pt x="26256" y="569"/>
                  <a:pt x="26291" y="547"/>
                </a:cubicBezTo>
                <a:cubicBezTo>
                  <a:pt x="26259" y="540"/>
                  <a:pt x="26182" y="516"/>
                  <a:pt x="26124" y="529"/>
                </a:cubicBezTo>
                <a:cubicBezTo>
                  <a:pt x="26110" y="532"/>
                  <a:pt x="26083" y="580"/>
                  <a:pt x="26029" y="580"/>
                </a:cubicBezTo>
                <a:cubicBezTo>
                  <a:pt x="26013" y="598"/>
                  <a:pt x="26049" y="624"/>
                  <a:pt x="25999" y="612"/>
                </a:cubicBezTo>
                <a:close/>
                <a:moveTo>
                  <a:pt x="29923" y="1048"/>
                </a:moveTo>
                <a:cubicBezTo>
                  <a:pt x="30052" y="1038"/>
                  <a:pt x="30350" y="1044"/>
                  <a:pt x="30320" y="986"/>
                </a:cubicBezTo>
                <a:cubicBezTo>
                  <a:pt x="30359" y="907"/>
                  <a:pt x="30288" y="949"/>
                  <a:pt x="30147" y="924"/>
                </a:cubicBezTo>
                <a:cubicBezTo>
                  <a:pt x="30100" y="915"/>
                  <a:pt x="29930" y="839"/>
                  <a:pt x="29930" y="933"/>
                </a:cubicBezTo>
                <a:cubicBezTo>
                  <a:pt x="29913" y="928"/>
                  <a:pt x="29886" y="920"/>
                  <a:pt x="29855" y="924"/>
                </a:cubicBezTo>
                <a:cubicBezTo>
                  <a:pt x="29873" y="924"/>
                  <a:pt x="29823" y="892"/>
                  <a:pt x="29773" y="892"/>
                </a:cubicBezTo>
                <a:cubicBezTo>
                  <a:pt x="29621" y="859"/>
                  <a:pt x="29556" y="932"/>
                  <a:pt x="29556" y="995"/>
                </a:cubicBezTo>
                <a:cubicBezTo>
                  <a:pt x="29626" y="1097"/>
                  <a:pt x="29804" y="1058"/>
                  <a:pt x="29923" y="1048"/>
                </a:cubicBezTo>
                <a:close/>
                <a:moveTo>
                  <a:pt x="25113" y="456"/>
                </a:moveTo>
                <a:cubicBezTo>
                  <a:pt x="25066" y="456"/>
                  <a:pt x="25162" y="426"/>
                  <a:pt x="25188" y="434"/>
                </a:cubicBezTo>
                <a:cubicBezTo>
                  <a:pt x="25188" y="420"/>
                  <a:pt x="25157" y="423"/>
                  <a:pt x="25157" y="425"/>
                </a:cubicBezTo>
                <a:cubicBezTo>
                  <a:pt x="25160" y="420"/>
                  <a:pt x="25152" y="393"/>
                  <a:pt x="25157" y="393"/>
                </a:cubicBezTo>
                <a:cubicBezTo>
                  <a:pt x="25189" y="418"/>
                  <a:pt x="25186" y="362"/>
                  <a:pt x="25187" y="424"/>
                </a:cubicBezTo>
                <a:cubicBezTo>
                  <a:pt x="25203" y="395"/>
                  <a:pt x="25231" y="397"/>
                  <a:pt x="25282" y="393"/>
                </a:cubicBezTo>
                <a:cubicBezTo>
                  <a:pt x="25227" y="307"/>
                  <a:pt x="25594" y="317"/>
                  <a:pt x="25594" y="311"/>
                </a:cubicBezTo>
                <a:cubicBezTo>
                  <a:pt x="25586" y="310"/>
                  <a:pt x="25812" y="364"/>
                  <a:pt x="25812" y="373"/>
                </a:cubicBezTo>
                <a:cubicBezTo>
                  <a:pt x="25826" y="370"/>
                  <a:pt x="25730" y="412"/>
                  <a:pt x="25720" y="395"/>
                </a:cubicBezTo>
                <a:cubicBezTo>
                  <a:pt x="25721" y="404"/>
                  <a:pt x="25719" y="424"/>
                  <a:pt x="25718" y="424"/>
                </a:cubicBezTo>
                <a:cubicBezTo>
                  <a:pt x="25769" y="435"/>
                  <a:pt x="25794" y="442"/>
                  <a:pt x="25832" y="456"/>
                </a:cubicBezTo>
                <a:cubicBezTo>
                  <a:pt x="25881" y="456"/>
                  <a:pt x="26003" y="487"/>
                  <a:pt x="26026" y="487"/>
                </a:cubicBezTo>
                <a:cubicBezTo>
                  <a:pt x="25992" y="497"/>
                  <a:pt x="26009" y="518"/>
                  <a:pt x="25988" y="518"/>
                </a:cubicBezTo>
                <a:cubicBezTo>
                  <a:pt x="26109" y="672"/>
                  <a:pt x="25559" y="601"/>
                  <a:pt x="25558" y="549"/>
                </a:cubicBezTo>
                <a:cubicBezTo>
                  <a:pt x="25484" y="611"/>
                  <a:pt x="25368" y="487"/>
                  <a:pt x="25295" y="487"/>
                </a:cubicBezTo>
                <a:cubicBezTo>
                  <a:pt x="25217" y="502"/>
                  <a:pt x="25145" y="491"/>
                  <a:pt x="25113" y="456"/>
                </a:cubicBezTo>
                <a:close/>
                <a:moveTo>
                  <a:pt x="25396" y="473"/>
                </a:moveTo>
                <a:cubicBezTo>
                  <a:pt x="25396" y="474"/>
                  <a:pt x="25472" y="462"/>
                  <a:pt x="25396" y="473"/>
                </a:cubicBezTo>
                <a:close/>
                <a:moveTo>
                  <a:pt x="25350" y="491"/>
                </a:moveTo>
                <a:cubicBezTo>
                  <a:pt x="25393" y="451"/>
                  <a:pt x="25304" y="491"/>
                  <a:pt x="25350" y="491"/>
                </a:cubicBezTo>
                <a:close/>
                <a:moveTo>
                  <a:pt x="25225" y="430"/>
                </a:moveTo>
                <a:cubicBezTo>
                  <a:pt x="25169" y="447"/>
                  <a:pt x="25225" y="435"/>
                  <a:pt x="25225" y="430"/>
                </a:cubicBezTo>
                <a:close/>
                <a:moveTo>
                  <a:pt x="21387" y="1338"/>
                </a:moveTo>
                <a:cubicBezTo>
                  <a:pt x="21385" y="1328"/>
                  <a:pt x="21381" y="1320"/>
                  <a:pt x="21382" y="1322"/>
                </a:cubicBezTo>
                <a:cubicBezTo>
                  <a:pt x="21382" y="1334"/>
                  <a:pt x="21384" y="1338"/>
                  <a:pt x="21387" y="1338"/>
                </a:cubicBezTo>
                <a:close/>
                <a:moveTo>
                  <a:pt x="21379" y="1423"/>
                </a:moveTo>
                <a:cubicBezTo>
                  <a:pt x="21347" y="1423"/>
                  <a:pt x="21451" y="1475"/>
                  <a:pt x="21413" y="1474"/>
                </a:cubicBezTo>
                <a:cubicBezTo>
                  <a:pt x="21413" y="1495"/>
                  <a:pt x="21464" y="1481"/>
                  <a:pt x="21473" y="1486"/>
                </a:cubicBezTo>
                <a:cubicBezTo>
                  <a:pt x="21472" y="1483"/>
                  <a:pt x="21474" y="1477"/>
                  <a:pt x="21476" y="1471"/>
                </a:cubicBezTo>
                <a:cubicBezTo>
                  <a:pt x="21478" y="1478"/>
                  <a:pt x="21484" y="1485"/>
                  <a:pt x="21492" y="1485"/>
                </a:cubicBezTo>
                <a:cubicBezTo>
                  <a:pt x="21461" y="1485"/>
                  <a:pt x="21710" y="1546"/>
                  <a:pt x="21712" y="1548"/>
                </a:cubicBezTo>
                <a:cubicBezTo>
                  <a:pt x="21719" y="1548"/>
                  <a:pt x="21716" y="1519"/>
                  <a:pt x="21719" y="1516"/>
                </a:cubicBezTo>
                <a:cubicBezTo>
                  <a:pt x="21719" y="1598"/>
                  <a:pt x="21923" y="1516"/>
                  <a:pt x="21897" y="1516"/>
                </a:cubicBezTo>
                <a:cubicBezTo>
                  <a:pt x="21841" y="1480"/>
                  <a:pt x="21753" y="1459"/>
                  <a:pt x="21725" y="1392"/>
                </a:cubicBezTo>
                <a:cubicBezTo>
                  <a:pt x="21636" y="1325"/>
                  <a:pt x="21756" y="1322"/>
                  <a:pt x="21756" y="1270"/>
                </a:cubicBezTo>
                <a:cubicBezTo>
                  <a:pt x="21781" y="1250"/>
                  <a:pt x="21785" y="1243"/>
                  <a:pt x="21787" y="1236"/>
                </a:cubicBezTo>
                <a:cubicBezTo>
                  <a:pt x="21831" y="1230"/>
                  <a:pt x="21858" y="1211"/>
                  <a:pt x="21873" y="1204"/>
                </a:cubicBezTo>
                <a:cubicBezTo>
                  <a:pt x="21883" y="1204"/>
                  <a:pt x="21943" y="1168"/>
                  <a:pt x="21943" y="1165"/>
                </a:cubicBezTo>
                <a:cubicBezTo>
                  <a:pt x="21909" y="1181"/>
                  <a:pt x="21963" y="1142"/>
                  <a:pt x="21936" y="1142"/>
                </a:cubicBezTo>
                <a:cubicBezTo>
                  <a:pt x="21984" y="1124"/>
                  <a:pt x="21978" y="1135"/>
                  <a:pt x="22013" y="1111"/>
                </a:cubicBezTo>
                <a:cubicBezTo>
                  <a:pt x="22002" y="1104"/>
                  <a:pt x="22000" y="1094"/>
                  <a:pt x="22006" y="1080"/>
                </a:cubicBezTo>
                <a:cubicBezTo>
                  <a:pt x="22051" y="1123"/>
                  <a:pt x="22165" y="1058"/>
                  <a:pt x="22222" y="1017"/>
                </a:cubicBezTo>
                <a:cubicBezTo>
                  <a:pt x="22246" y="1017"/>
                  <a:pt x="22255" y="1005"/>
                  <a:pt x="22253" y="986"/>
                </a:cubicBezTo>
                <a:cubicBezTo>
                  <a:pt x="22253" y="980"/>
                  <a:pt x="22953" y="918"/>
                  <a:pt x="22994" y="830"/>
                </a:cubicBezTo>
                <a:cubicBezTo>
                  <a:pt x="23023" y="830"/>
                  <a:pt x="22985" y="803"/>
                  <a:pt x="22973" y="799"/>
                </a:cubicBezTo>
                <a:cubicBezTo>
                  <a:pt x="22929" y="800"/>
                  <a:pt x="22723" y="785"/>
                  <a:pt x="22692" y="838"/>
                </a:cubicBezTo>
                <a:cubicBezTo>
                  <a:pt x="22692" y="873"/>
                  <a:pt x="22281" y="864"/>
                  <a:pt x="22218" y="861"/>
                </a:cubicBezTo>
                <a:cubicBezTo>
                  <a:pt x="22255" y="861"/>
                  <a:pt x="22085" y="892"/>
                  <a:pt x="22114" y="892"/>
                </a:cubicBezTo>
                <a:cubicBezTo>
                  <a:pt x="22130" y="877"/>
                  <a:pt x="22121" y="942"/>
                  <a:pt x="22121" y="924"/>
                </a:cubicBezTo>
                <a:cubicBezTo>
                  <a:pt x="21995" y="871"/>
                  <a:pt x="21961" y="986"/>
                  <a:pt x="21890" y="986"/>
                </a:cubicBezTo>
                <a:cubicBezTo>
                  <a:pt x="21857" y="992"/>
                  <a:pt x="21818" y="984"/>
                  <a:pt x="21818" y="985"/>
                </a:cubicBezTo>
                <a:cubicBezTo>
                  <a:pt x="21812" y="985"/>
                  <a:pt x="21788" y="1017"/>
                  <a:pt x="21791" y="1017"/>
                </a:cubicBezTo>
                <a:cubicBezTo>
                  <a:pt x="21750" y="987"/>
                  <a:pt x="21780" y="998"/>
                  <a:pt x="21720" y="986"/>
                </a:cubicBezTo>
                <a:cubicBezTo>
                  <a:pt x="21717" y="986"/>
                  <a:pt x="21733" y="1049"/>
                  <a:pt x="21733" y="1048"/>
                </a:cubicBezTo>
                <a:cubicBezTo>
                  <a:pt x="21710" y="1048"/>
                  <a:pt x="21646" y="1102"/>
                  <a:pt x="21635" y="1111"/>
                </a:cubicBezTo>
                <a:cubicBezTo>
                  <a:pt x="21603" y="1111"/>
                  <a:pt x="21543" y="1149"/>
                  <a:pt x="21510" y="1168"/>
                </a:cubicBezTo>
                <a:cubicBezTo>
                  <a:pt x="21522" y="1170"/>
                  <a:pt x="21568" y="1210"/>
                  <a:pt x="21560" y="1204"/>
                </a:cubicBezTo>
                <a:cubicBezTo>
                  <a:pt x="21497" y="1204"/>
                  <a:pt x="21450" y="1245"/>
                  <a:pt x="21382" y="1267"/>
                </a:cubicBezTo>
                <a:cubicBezTo>
                  <a:pt x="21389" y="1274"/>
                  <a:pt x="21394" y="1283"/>
                  <a:pt x="21413" y="1297"/>
                </a:cubicBezTo>
                <a:cubicBezTo>
                  <a:pt x="21413" y="1297"/>
                  <a:pt x="21413" y="1297"/>
                  <a:pt x="21413" y="1297"/>
                </a:cubicBezTo>
                <a:cubicBezTo>
                  <a:pt x="21413" y="1297"/>
                  <a:pt x="21413" y="1297"/>
                  <a:pt x="21413" y="1298"/>
                </a:cubicBezTo>
                <a:cubicBezTo>
                  <a:pt x="21413" y="1298"/>
                  <a:pt x="21413" y="1299"/>
                  <a:pt x="21413" y="1299"/>
                </a:cubicBezTo>
                <a:cubicBezTo>
                  <a:pt x="21413" y="1298"/>
                  <a:pt x="21413" y="1297"/>
                  <a:pt x="21414" y="1297"/>
                </a:cubicBezTo>
                <a:cubicBezTo>
                  <a:pt x="21414" y="1297"/>
                  <a:pt x="21414" y="1297"/>
                  <a:pt x="21414" y="1297"/>
                </a:cubicBezTo>
                <a:cubicBezTo>
                  <a:pt x="21414" y="1297"/>
                  <a:pt x="21414" y="1296"/>
                  <a:pt x="21414" y="1297"/>
                </a:cubicBezTo>
                <a:cubicBezTo>
                  <a:pt x="21414" y="1297"/>
                  <a:pt x="21414" y="1298"/>
                  <a:pt x="21415" y="1298"/>
                </a:cubicBezTo>
                <a:cubicBezTo>
                  <a:pt x="21413" y="1311"/>
                  <a:pt x="21412" y="1311"/>
                  <a:pt x="21413" y="1299"/>
                </a:cubicBezTo>
                <a:cubicBezTo>
                  <a:pt x="21408" y="1309"/>
                  <a:pt x="21394" y="1338"/>
                  <a:pt x="21387" y="1338"/>
                </a:cubicBezTo>
                <a:cubicBezTo>
                  <a:pt x="21388" y="1346"/>
                  <a:pt x="21387" y="1354"/>
                  <a:pt x="21382" y="1360"/>
                </a:cubicBezTo>
                <a:cubicBezTo>
                  <a:pt x="21382" y="1360"/>
                  <a:pt x="21387" y="1329"/>
                  <a:pt x="21378" y="1329"/>
                </a:cubicBezTo>
                <a:cubicBezTo>
                  <a:pt x="21360" y="1330"/>
                  <a:pt x="21365" y="1337"/>
                  <a:pt x="21365" y="1360"/>
                </a:cubicBezTo>
                <a:cubicBezTo>
                  <a:pt x="21300" y="1321"/>
                  <a:pt x="21309" y="1392"/>
                  <a:pt x="21298" y="1392"/>
                </a:cubicBezTo>
                <a:cubicBezTo>
                  <a:pt x="21297" y="1418"/>
                  <a:pt x="21327" y="1427"/>
                  <a:pt x="21379" y="1423"/>
                </a:cubicBezTo>
                <a:close/>
                <a:moveTo>
                  <a:pt x="26940" y="1183"/>
                </a:moveTo>
                <a:cubicBezTo>
                  <a:pt x="26942" y="1175"/>
                  <a:pt x="26942" y="1168"/>
                  <a:pt x="26935" y="1173"/>
                </a:cubicBezTo>
                <a:cubicBezTo>
                  <a:pt x="26933" y="1184"/>
                  <a:pt x="26935" y="1187"/>
                  <a:pt x="26940" y="1183"/>
                </a:cubicBezTo>
                <a:close/>
                <a:moveTo>
                  <a:pt x="18917" y="5414"/>
                </a:moveTo>
                <a:cubicBezTo>
                  <a:pt x="18919" y="5411"/>
                  <a:pt x="18921" y="5409"/>
                  <a:pt x="18923" y="5407"/>
                </a:cubicBezTo>
                <a:cubicBezTo>
                  <a:pt x="18919" y="5407"/>
                  <a:pt x="18917" y="5409"/>
                  <a:pt x="18917" y="5414"/>
                </a:cubicBezTo>
                <a:close/>
                <a:moveTo>
                  <a:pt x="17918" y="4792"/>
                </a:moveTo>
                <a:cubicBezTo>
                  <a:pt x="17911" y="4800"/>
                  <a:pt x="17899" y="4808"/>
                  <a:pt x="17889" y="4816"/>
                </a:cubicBezTo>
                <a:cubicBezTo>
                  <a:pt x="17907" y="4820"/>
                  <a:pt x="17918" y="4814"/>
                  <a:pt x="17918" y="4792"/>
                </a:cubicBezTo>
                <a:close/>
                <a:moveTo>
                  <a:pt x="18264" y="5103"/>
                </a:moveTo>
                <a:cubicBezTo>
                  <a:pt x="18272" y="5109"/>
                  <a:pt x="18273" y="5108"/>
                  <a:pt x="18271" y="5104"/>
                </a:cubicBezTo>
                <a:cubicBezTo>
                  <a:pt x="18268" y="5104"/>
                  <a:pt x="18266" y="5103"/>
                  <a:pt x="18264" y="5103"/>
                </a:cubicBezTo>
                <a:close/>
                <a:moveTo>
                  <a:pt x="16047" y="5517"/>
                </a:moveTo>
                <a:cubicBezTo>
                  <a:pt x="16050" y="5514"/>
                  <a:pt x="16052" y="5512"/>
                  <a:pt x="16055" y="5510"/>
                </a:cubicBezTo>
                <a:cubicBezTo>
                  <a:pt x="16049" y="5510"/>
                  <a:pt x="16047" y="5513"/>
                  <a:pt x="16047" y="5517"/>
                </a:cubicBezTo>
                <a:close/>
                <a:moveTo>
                  <a:pt x="17856" y="4678"/>
                </a:moveTo>
                <a:cubicBezTo>
                  <a:pt x="17857" y="4677"/>
                  <a:pt x="17860" y="4675"/>
                  <a:pt x="17864" y="4673"/>
                </a:cubicBezTo>
                <a:cubicBezTo>
                  <a:pt x="17859" y="4674"/>
                  <a:pt x="17856" y="4676"/>
                  <a:pt x="17856" y="4678"/>
                </a:cubicBezTo>
                <a:close/>
                <a:moveTo>
                  <a:pt x="34581" y="2109"/>
                </a:moveTo>
                <a:cubicBezTo>
                  <a:pt x="34613" y="2090"/>
                  <a:pt x="34398" y="2172"/>
                  <a:pt x="34444" y="2172"/>
                </a:cubicBezTo>
                <a:cubicBezTo>
                  <a:pt x="34440" y="2164"/>
                  <a:pt x="34470" y="2203"/>
                  <a:pt x="34461" y="2203"/>
                </a:cubicBezTo>
                <a:cubicBezTo>
                  <a:pt x="34456" y="2204"/>
                  <a:pt x="34423" y="2197"/>
                  <a:pt x="34423" y="2210"/>
                </a:cubicBezTo>
                <a:cubicBezTo>
                  <a:pt x="34424" y="2210"/>
                  <a:pt x="34444" y="2212"/>
                  <a:pt x="34454" y="2233"/>
                </a:cubicBezTo>
                <a:cubicBezTo>
                  <a:pt x="34454" y="2317"/>
                  <a:pt x="34144" y="2172"/>
                  <a:pt x="34122" y="2172"/>
                </a:cubicBezTo>
                <a:cubicBezTo>
                  <a:pt x="34131" y="2186"/>
                  <a:pt x="33898" y="2064"/>
                  <a:pt x="33823" y="2082"/>
                </a:cubicBezTo>
                <a:cubicBezTo>
                  <a:pt x="33827" y="2085"/>
                  <a:pt x="33827" y="2093"/>
                  <a:pt x="33813" y="2109"/>
                </a:cubicBezTo>
                <a:cubicBezTo>
                  <a:pt x="33806" y="2104"/>
                  <a:pt x="33801" y="2102"/>
                  <a:pt x="33800" y="2105"/>
                </a:cubicBezTo>
                <a:cubicBezTo>
                  <a:pt x="33802" y="2092"/>
                  <a:pt x="33810" y="2085"/>
                  <a:pt x="33823" y="2082"/>
                </a:cubicBezTo>
                <a:cubicBezTo>
                  <a:pt x="33818" y="2078"/>
                  <a:pt x="33809" y="2078"/>
                  <a:pt x="33809" y="2078"/>
                </a:cubicBezTo>
                <a:cubicBezTo>
                  <a:pt x="33812" y="2078"/>
                  <a:pt x="33765" y="2013"/>
                  <a:pt x="33768" y="2016"/>
                </a:cubicBezTo>
                <a:cubicBezTo>
                  <a:pt x="33713" y="2128"/>
                  <a:pt x="33745" y="2145"/>
                  <a:pt x="33563" y="2233"/>
                </a:cubicBezTo>
                <a:cubicBezTo>
                  <a:pt x="33564" y="2224"/>
                  <a:pt x="33456" y="2172"/>
                  <a:pt x="33456" y="2205"/>
                </a:cubicBezTo>
                <a:cubicBezTo>
                  <a:pt x="33456" y="2205"/>
                  <a:pt x="33456" y="2219"/>
                  <a:pt x="33456" y="2219"/>
                </a:cubicBezTo>
                <a:cubicBezTo>
                  <a:pt x="33456" y="2246"/>
                  <a:pt x="33507" y="2236"/>
                  <a:pt x="33523" y="2229"/>
                </a:cubicBezTo>
                <a:cubicBezTo>
                  <a:pt x="33547" y="2255"/>
                  <a:pt x="33674" y="2374"/>
                  <a:pt x="33674" y="2380"/>
                </a:cubicBezTo>
                <a:cubicBezTo>
                  <a:pt x="33675" y="2399"/>
                  <a:pt x="33648" y="2384"/>
                  <a:pt x="33645" y="2390"/>
                </a:cubicBezTo>
                <a:cubicBezTo>
                  <a:pt x="33708" y="2516"/>
                  <a:pt x="33490" y="2456"/>
                  <a:pt x="33369" y="2482"/>
                </a:cubicBezTo>
                <a:cubicBezTo>
                  <a:pt x="33267" y="2503"/>
                  <a:pt x="33140" y="2524"/>
                  <a:pt x="33082" y="2577"/>
                </a:cubicBezTo>
                <a:cubicBezTo>
                  <a:pt x="33000" y="2595"/>
                  <a:pt x="32834" y="2654"/>
                  <a:pt x="32801" y="2741"/>
                </a:cubicBezTo>
                <a:cubicBezTo>
                  <a:pt x="32801" y="2717"/>
                  <a:pt x="32614" y="2664"/>
                  <a:pt x="32551" y="2671"/>
                </a:cubicBezTo>
                <a:cubicBezTo>
                  <a:pt x="32482" y="2678"/>
                  <a:pt x="32412" y="2724"/>
                  <a:pt x="32362" y="2764"/>
                </a:cubicBezTo>
                <a:cubicBezTo>
                  <a:pt x="32366" y="2764"/>
                  <a:pt x="32364" y="2690"/>
                  <a:pt x="32364" y="2694"/>
                </a:cubicBezTo>
                <a:cubicBezTo>
                  <a:pt x="32354" y="2697"/>
                  <a:pt x="32305" y="2733"/>
                  <a:pt x="32290" y="2733"/>
                </a:cubicBezTo>
                <a:cubicBezTo>
                  <a:pt x="32273" y="2744"/>
                  <a:pt x="32266" y="2790"/>
                  <a:pt x="32239" y="2733"/>
                </a:cubicBezTo>
                <a:cubicBezTo>
                  <a:pt x="32241" y="2742"/>
                  <a:pt x="32222" y="2739"/>
                  <a:pt x="32239" y="2733"/>
                </a:cubicBezTo>
                <a:cubicBezTo>
                  <a:pt x="32239" y="2733"/>
                  <a:pt x="32239" y="2733"/>
                  <a:pt x="32239" y="2733"/>
                </a:cubicBezTo>
                <a:cubicBezTo>
                  <a:pt x="32212" y="2732"/>
                  <a:pt x="32165" y="2764"/>
                  <a:pt x="32185" y="2764"/>
                </a:cubicBezTo>
                <a:cubicBezTo>
                  <a:pt x="32191" y="2769"/>
                  <a:pt x="32117" y="2736"/>
                  <a:pt x="32154" y="2733"/>
                </a:cubicBezTo>
                <a:cubicBezTo>
                  <a:pt x="32150" y="2733"/>
                  <a:pt x="32147" y="2733"/>
                  <a:pt x="32145" y="2733"/>
                </a:cubicBezTo>
                <a:cubicBezTo>
                  <a:pt x="32143" y="2739"/>
                  <a:pt x="32114" y="2787"/>
                  <a:pt x="32114" y="2761"/>
                </a:cubicBezTo>
                <a:cubicBezTo>
                  <a:pt x="32110" y="2856"/>
                  <a:pt x="31984" y="2866"/>
                  <a:pt x="31985" y="2983"/>
                </a:cubicBezTo>
                <a:cubicBezTo>
                  <a:pt x="32008" y="2973"/>
                  <a:pt x="32114" y="2944"/>
                  <a:pt x="32114" y="2988"/>
                </a:cubicBezTo>
                <a:cubicBezTo>
                  <a:pt x="32106" y="2992"/>
                  <a:pt x="32052" y="3042"/>
                  <a:pt x="32052" y="3041"/>
                </a:cubicBezTo>
                <a:cubicBezTo>
                  <a:pt x="32054" y="3060"/>
                  <a:pt x="32056" y="3089"/>
                  <a:pt x="32052" y="3108"/>
                </a:cubicBezTo>
                <a:cubicBezTo>
                  <a:pt x="32057" y="3106"/>
                  <a:pt x="32083" y="3112"/>
                  <a:pt x="32079" y="3108"/>
                </a:cubicBezTo>
                <a:cubicBezTo>
                  <a:pt x="32082" y="3108"/>
                  <a:pt x="32079" y="3078"/>
                  <a:pt x="32089" y="3076"/>
                </a:cubicBezTo>
                <a:cubicBezTo>
                  <a:pt x="32084" y="3076"/>
                  <a:pt x="32139" y="3160"/>
                  <a:pt x="32080" y="3178"/>
                </a:cubicBezTo>
                <a:cubicBezTo>
                  <a:pt x="32029" y="3193"/>
                  <a:pt x="32053" y="3170"/>
                  <a:pt x="31988" y="3170"/>
                </a:cubicBezTo>
                <a:cubicBezTo>
                  <a:pt x="31963" y="3229"/>
                  <a:pt x="31943" y="3267"/>
                  <a:pt x="31990" y="3330"/>
                </a:cubicBezTo>
                <a:cubicBezTo>
                  <a:pt x="31990" y="3377"/>
                  <a:pt x="31662" y="3353"/>
                  <a:pt x="31795" y="3511"/>
                </a:cubicBezTo>
                <a:cubicBezTo>
                  <a:pt x="31766" y="3501"/>
                  <a:pt x="31664" y="3539"/>
                  <a:pt x="31646" y="3544"/>
                </a:cubicBezTo>
                <a:cubicBezTo>
                  <a:pt x="31702" y="3546"/>
                  <a:pt x="31477" y="3767"/>
                  <a:pt x="31452" y="3792"/>
                </a:cubicBezTo>
                <a:cubicBezTo>
                  <a:pt x="31465" y="3760"/>
                  <a:pt x="31337" y="3360"/>
                  <a:pt x="31334" y="3328"/>
                </a:cubicBezTo>
                <a:cubicBezTo>
                  <a:pt x="31316" y="3122"/>
                  <a:pt x="31465" y="3057"/>
                  <a:pt x="31464" y="2983"/>
                </a:cubicBezTo>
                <a:cubicBezTo>
                  <a:pt x="31465" y="2985"/>
                  <a:pt x="31490" y="2983"/>
                  <a:pt x="31526" y="2983"/>
                </a:cubicBezTo>
                <a:cubicBezTo>
                  <a:pt x="31572" y="2930"/>
                  <a:pt x="31726" y="2916"/>
                  <a:pt x="31740" y="2827"/>
                </a:cubicBezTo>
                <a:cubicBezTo>
                  <a:pt x="31740" y="2840"/>
                  <a:pt x="31797" y="2796"/>
                  <a:pt x="31807" y="2796"/>
                </a:cubicBezTo>
                <a:cubicBezTo>
                  <a:pt x="31900" y="2750"/>
                  <a:pt x="32053" y="2577"/>
                  <a:pt x="32149" y="2577"/>
                </a:cubicBezTo>
                <a:cubicBezTo>
                  <a:pt x="32154" y="2595"/>
                  <a:pt x="32145" y="2452"/>
                  <a:pt x="32173" y="2452"/>
                </a:cubicBezTo>
                <a:cubicBezTo>
                  <a:pt x="32190" y="2449"/>
                  <a:pt x="32209" y="2456"/>
                  <a:pt x="32226" y="2452"/>
                </a:cubicBezTo>
                <a:cubicBezTo>
                  <a:pt x="32225" y="2452"/>
                  <a:pt x="32219" y="2421"/>
                  <a:pt x="32216" y="2421"/>
                </a:cubicBezTo>
                <a:cubicBezTo>
                  <a:pt x="32177" y="2460"/>
                  <a:pt x="32147" y="2444"/>
                  <a:pt x="32083" y="2452"/>
                </a:cubicBezTo>
                <a:cubicBezTo>
                  <a:pt x="32109" y="2470"/>
                  <a:pt x="32097" y="2490"/>
                  <a:pt x="32081" y="2515"/>
                </a:cubicBezTo>
                <a:cubicBezTo>
                  <a:pt x="32097" y="2515"/>
                  <a:pt x="32108" y="2523"/>
                  <a:pt x="32112" y="2538"/>
                </a:cubicBezTo>
                <a:cubicBezTo>
                  <a:pt x="32106" y="2530"/>
                  <a:pt x="32087" y="2557"/>
                  <a:pt x="32079" y="2573"/>
                </a:cubicBezTo>
                <a:cubicBezTo>
                  <a:pt x="32026" y="2519"/>
                  <a:pt x="32012" y="2572"/>
                  <a:pt x="31946" y="2601"/>
                </a:cubicBezTo>
                <a:cubicBezTo>
                  <a:pt x="31975" y="2588"/>
                  <a:pt x="31771" y="2698"/>
                  <a:pt x="31771" y="2670"/>
                </a:cubicBezTo>
                <a:cubicBezTo>
                  <a:pt x="31779" y="2653"/>
                  <a:pt x="31791" y="2631"/>
                  <a:pt x="31794" y="2616"/>
                </a:cubicBezTo>
                <a:cubicBezTo>
                  <a:pt x="31780" y="2634"/>
                  <a:pt x="31740" y="2669"/>
                  <a:pt x="31740" y="2627"/>
                </a:cubicBezTo>
                <a:cubicBezTo>
                  <a:pt x="31744" y="2620"/>
                  <a:pt x="31755" y="2613"/>
                  <a:pt x="31765" y="2608"/>
                </a:cubicBezTo>
                <a:cubicBezTo>
                  <a:pt x="31722" y="2586"/>
                  <a:pt x="31779" y="2561"/>
                  <a:pt x="31802" y="2547"/>
                </a:cubicBezTo>
                <a:cubicBezTo>
                  <a:pt x="31802" y="2544"/>
                  <a:pt x="31805" y="2515"/>
                  <a:pt x="31799" y="2515"/>
                </a:cubicBezTo>
                <a:cubicBezTo>
                  <a:pt x="31798" y="2516"/>
                  <a:pt x="31789" y="2514"/>
                  <a:pt x="31788" y="2515"/>
                </a:cubicBezTo>
                <a:cubicBezTo>
                  <a:pt x="31788" y="2549"/>
                  <a:pt x="31726" y="2548"/>
                  <a:pt x="31712" y="2547"/>
                </a:cubicBezTo>
                <a:cubicBezTo>
                  <a:pt x="31716" y="2543"/>
                  <a:pt x="31707" y="2514"/>
                  <a:pt x="31709" y="2515"/>
                </a:cubicBezTo>
                <a:cubicBezTo>
                  <a:pt x="31646" y="2551"/>
                  <a:pt x="31513" y="2543"/>
                  <a:pt x="31459" y="2570"/>
                </a:cubicBezTo>
                <a:cubicBezTo>
                  <a:pt x="31459" y="2597"/>
                  <a:pt x="31297" y="2728"/>
                  <a:pt x="31242" y="2758"/>
                </a:cubicBezTo>
                <a:cubicBezTo>
                  <a:pt x="31250" y="2773"/>
                  <a:pt x="31309" y="2800"/>
                  <a:pt x="31333" y="2812"/>
                </a:cubicBezTo>
                <a:cubicBezTo>
                  <a:pt x="31311" y="2809"/>
                  <a:pt x="31018" y="2889"/>
                  <a:pt x="30943" y="2889"/>
                </a:cubicBezTo>
                <a:cubicBezTo>
                  <a:pt x="30937" y="2883"/>
                  <a:pt x="30913" y="2844"/>
                  <a:pt x="30903" y="2835"/>
                </a:cubicBezTo>
                <a:cubicBezTo>
                  <a:pt x="30929" y="2826"/>
                  <a:pt x="30959" y="2829"/>
                  <a:pt x="30992" y="2827"/>
                </a:cubicBezTo>
                <a:cubicBezTo>
                  <a:pt x="30943" y="2827"/>
                  <a:pt x="30912" y="2778"/>
                  <a:pt x="30835" y="2796"/>
                </a:cubicBezTo>
                <a:cubicBezTo>
                  <a:pt x="30827" y="2756"/>
                  <a:pt x="30793" y="2764"/>
                  <a:pt x="30737" y="2764"/>
                </a:cubicBezTo>
                <a:cubicBezTo>
                  <a:pt x="30736" y="2767"/>
                  <a:pt x="30710" y="2827"/>
                  <a:pt x="30714" y="2827"/>
                </a:cubicBezTo>
                <a:cubicBezTo>
                  <a:pt x="30621" y="2796"/>
                  <a:pt x="30512" y="2828"/>
                  <a:pt x="30436" y="2827"/>
                </a:cubicBezTo>
                <a:cubicBezTo>
                  <a:pt x="30212" y="2825"/>
                  <a:pt x="30104" y="2828"/>
                  <a:pt x="29915" y="2955"/>
                </a:cubicBezTo>
                <a:cubicBezTo>
                  <a:pt x="29803" y="3030"/>
                  <a:pt x="29667" y="3119"/>
                  <a:pt x="29618" y="3192"/>
                </a:cubicBezTo>
                <a:cubicBezTo>
                  <a:pt x="29618" y="3185"/>
                  <a:pt x="29511" y="3233"/>
                  <a:pt x="29548" y="3233"/>
                </a:cubicBezTo>
                <a:cubicBezTo>
                  <a:pt x="29511" y="3248"/>
                  <a:pt x="29441" y="3287"/>
                  <a:pt x="29400" y="3326"/>
                </a:cubicBezTo>
                <a:cubicBezTo>
                  <a:pt x="29395" y="3326"/>
                  <a:pt x="29394" y="3319"/>
                  <a:pt x="29392" y="3324"/>
                </a:cubicBezTo>
                <a:cubicBezTo>
                  <a:pt x="29402" y="3345"/>
                  <a:pt x="29440" y="3314"/>
                  <a:pt x="29440" y="3359"/>
                </a:cubicBezTo>
                <a:cubicBezTo>
                  <a:pt x="29494" y="3295"/>
                  <a:pt x="29587" y="3328"/>
                  <a:pt x="29525" y="3432"/>
                </a:cubicBezTo>
                <a:cubicBezTo>
                  <a:pt x="29525" y="3438"/>
                  <a:pt x="29567" y="3394"/>
                  <a:pt x="29564" y="3425"/>
                </a:cubicBezTo>
                <a:cubicBezTo>
                  <a:pt x="29569" y="3425"/>
                  <a:pt x="29569" y="3425"/>
                  <a:pt x="29569" y="3425"/>
                </a:cubicBezTo>
                <a:cubicBezTo>
                  <a:pt x="29571" y="3425"/>
                  <a:pt x="29650" y="3329"/>
                  <a:pt x="29650" y="3361"/>
                </a:cubicBezTo>
                <a:cubicBezTo>
                  <a:pt x="29650" y="3371"/>
                  <a:pt x="29649" y="3378"/>
                  <a:pt x="29648" y="3388"/>
                </a:cubicBezTo>
                <a:cubicBezTo>
                  <a:pt x="29642" y="3387"/>
                  <a:pt x="29615" y="3391"/>
                  <a:pt x="29618" y="3387"/>
                </a:cubicBezTo>
                <a:cubicBezTo>
                  <a:pt x="29618" y="3381"/>
                  <a:pt x="29618" y="3420"/>
                  <a:pt x="29618" y="3420"/>
                </a:cubicBezTo>
                <a:cubicBezTo>
                  <a:pt x="29619" y="3419"/>
                  <a:pt x="29681" y="3420"/>
                  <a:pt x="29636" y="3420"/>
                </a:cubicBezTo>
                <a:cubicBezTo>
                  <a:pt x="29636" y="3420"/>
                  <a:pt x="29626" y="3444"/>
                  <a:pt x="29618" y="3451"/>
                </a:cubicBezTo>
                <a:cubicBezTo>
                  <a:pt x="29625" y="3448"/>
                  <a:pt x="29730" y="3376"/>
                  <a:pt x="29724" y="3360"/>
                </a:cubicBezTo>
                <a:cubicBezTo>
                  <a:pt x="29776" y="3384"/>
                  <a:pt x="29778" y="3357"/>
                  <a:pt x="29821" y="3357"/>
                </a:cubicBezTo>
                <a:cubicBezTo>
                  <a:pt x="29845" y="3390"/>
                  <a:pt x="29865" y="3401"/>
                  <a:pt x="29868" y="3425"/>
                </a:cubicBezTo>
                <a:cubicBezTo>
                  <a:pt x="29868" y="3511"/>
                  <a:pt x="30049" y="3434"/>
                  <a:pt x="29963" y="3607"/>
                </a:cubicBezTo>
                <a:cubicBezTo>
                  <a:pt x="29968" y="3619"/>
                  <a:pt x="30016" y="3586"/>
                  <a:pt x="30024" y="3581"/>
                </a:cubicBezTo>
                <a:cubicBezTo>
                  <a:pt x="30024" y="3556"/>
                  <a:pt x="30005" y="3498"/>
                  <a:pt x="29996" y="3486"/>
                </a:cubicBezTo>
                <a:cubicBezTo>
                  <a:pt x="30039" y="3476"/>
                  <a:pt x="30051" y="3452"/>
                  <a:pt x="30096" y="3430"/>
                </a:cubicBezTo>
                <a:cubicBezTo>
                  <a:pt x="30045" y="3404"/>
                  <a:pt x="30073" y="3387"/>
                  <a:pt x="30073" y="3367"/>
                </a:cubicBezTo>
                <a:cubicBezTo>
                  <a:pt x="30074" y="3374"/>
                  <a:pt x="30075" y="3381"/>
                  <a:pt x="30076" y="3388"/>
                </a:cubicBezTo>
                <a:cubicBezTo>
                  <a:pt x="30083" y="3384"/>
                  <a:pt x="30080" y="3359"/>
                  <a:pt x="30086" y="3357"/>
                </a:cubicBezTo>
                <a:cubicBezTo>
                  <a:pt x="30085" y="3356"/>
                  <a:pt x="30198" y="3424"/>
                  <a:pt x="30118" y="3425"/>
                </a:cubicBezTo>
                <a:cubicBezTo>
                  <a:pt x="30137" y="3444"/>
                  <a:pt x="30193" y="3828"/>
                  <a:pt x="30258" y="3981"/>
                </a:cubicBezTo>
                <a:cubicBezTo>
                  <a:pt x="30224" y="3955"/>
                  <a:pt x="30184" y="3949"/>
                  <a:pt x="30144" y="3981"/>
                </a:cubicBezTo>
                <a:cubicBezTo>
                  <a:pt x="30052" y="3981"/>
                  <a:pt x="30133" y="4194"/>
                  <a:pt x="30183" y="4231"/>
                </a:cubicBezTo>
                <a:cubicBezTo>
                  <a:pt x="30215" y="4231"/>
                  <a:pt x="30197" y="4298"/>
                  <a:pt x="30180" y="4327"/>
                </a:cubicBezTo>
                <a:cubicBezTo>
                  <a:pt x="30190" y="4347"/>
                  <a:pt x="30126" y="4262"/>
                  <a:pt x="30154" y="4262"/>
                </a:cubicBezTo>
                <a:cubicBezTo>
                  <a:pt x="30140" y="4261"/>
                  <a:pt x="30060" y="4255"/>
                  <a:pt x="30100" y="4262"/>
                </a:cubicBezTo>
                <a:cubicBezTo>
                  <a:pt x="30083" y="4262"/>
                  <a:pt x="30051" y="4356"/>
                  <a:pt x="30050" y="4356"/>
                </a:cubicBezTo>
                <a:cubicBezTo>
                  <a:pt x="29988" y="4217"/>
                  <a:pt x="30063" y="4077"/>
                  <a:pt x="30024" y="3990"/>
                </a:cubicBezTo>
                <a:cubicBezTo>
                  <a:pt x="30024" y="3811"/>
                  <a:pt x="30074" y="3765"/>
                  <a:pt x="29987" y="3638"/>
                </a:cubicBezTo>
                <a:cubicBezTo>
                  <a:pt x="29984" y="3640"/>
                  <a:pt x="29984" y="3641"/>
                  <a:pt x="29988" y="3643"/>
                </a:cubicBezTo>
                <a:cubicBezTo>
                  <a:pt x="29990" y="3643"/>
                  <a:pt x="29927" y="3732"/>
                  <a:pt x="29922" y="3732"/>
                </a:cubicBezTo>
                <a:cubicBezTo>
                  <a:pt x="29905" y="3776"/>
                  <a:pt x="29890" y="3812"/>
                  <a:pt x="29930" y="3866"/>
                </a:cubicBezTo>
                <a:cubicBezTo>
                  <a:pt x="29930" y="3890"/>
                  <a:pt x="29801" y="4200"/>
                  <a:pt x="29753" y="4200"/>
                </a:cubicBezTo>
                <a:cubicBezTo>
                  <a:pt x="29696" y="4228"/>
                  <a:pt x="29616" y="4449"/>
                  <a:pt x="29516" y="4449"/>
                </a:cubicBezTo>
                <a:cubicBezTo>
                  <a:pt x="29515" y="4461"/>
                  <a:pt x="29493" y="4512"/>
                  <a:pt x="29455" y="4512"/>
                </a:cubicBezTo>
                <a:cubicBezTo>
                  <a:pt x="29443" y="4536"/>
                  <a:pt x="29387" y="4636"/>
                  <a:pt x="29379" y="4636"/>
                </a:cubicBezTo>
                <a:cubicBezTo>
                  <a:pt x="29380" y="4636"/>
                  <a:pt x="29178" y="4716"/>
                  <a:pt x="29153" y="4709"/>
                </a:cubicBezTo>
                <a:cubicBezTo>
                  <a:pt x="29151" y="4712"/>
                  <a:pt x="29088" y="4693"/>
                  <a:pt x="29086" y="4672"/>
                </a:cubicBezTo>
                <a:cubicBezTo>
                  <a:pt x="29077" y="4672"/>
                  <a:pt x="29033" y="4685"/>
                  <a:pt x="29025" y="4685"/>
                </a:cubicBezTo>
                <a:cubicBezTo>
                  <a:pt x="29021" y="4714"/>
                  <a:pt x="28963" y="4734"/>
                  <a:pt x="28963" y="4725"/>
                </a:cubicBezTo>
                <a:cubicBezTo>
                  <a:pt x="28966" y="4728"/>
                  <a:pt x="28968" y="4761"/>
                  <a:pt x="28931" y="4761"/>
                </a:cubicBezTo>
                <a:cubicBezTo>
                  <a:pt x="28907" y="4772"/>
                  <a:pt x="28901" y="4765"/>
                  <a:pt x="28901" y="4792"/>
                </a:cubicBezTo>
                <a:cubicBezTo>
                  <a:pt x="28864" y="4806"/>
                  <a:pt x="28876" y="4824"/>
                  <a:pt x="28855" y="4824"/>
                </a:cubicBezTo>
                <a:cubicBezTo>
                  <a:pt x="28870" y="4861"/>
                  <a:pt x="28855" y="4874"/>
                  <a:pt x="28870" y="4920"/>
                </a:cubicBezTo>
                <a:cubicBezTo>
                  <a:pt x="28870" y="4907"/>
                  <a:pt x="28761" y="4980"/>
                  <a:pt x="28761" y="4980"/>
                </a:cubicBezTo>
                <a:cubicBezTo>
                  <a:pt x="28772" y="4980"/>
                  <a:pt x="28654" y="5037"/>
                  <a:pt x="28651" y="5065"/>
                </a:cubicBezTo>
                <a:cubicBezTo>
                  <a:pt x="28640" y="5164"/>
                  <a:pt x="29036" y="5479"/>
                  <a:pt x="28776" y="5594"/>
                </a:cubicBezTo>
                <a:cubicBezTo>
                  <a:pt x="28776" y="5645"/>
                  <a:pt x="28695" y="5648"/>
                  <a:pt x="28681" y="5614"/>
                </a:cubicBezTo>
                <a:cubicBezTo>
                  <a:pt x="28684" y="5632"/>
                  <a:pt x="28689" y="5666"/>
                  <a:pt x="28671" y="5666"/>
                </a:cubicBezTo>
                <a:cubicBezTo>
                  <a:pt x="28672" y="5666"/>
                  <a:pt x="28648" y="5643"/>
                  <a:pt x="28648" y="5637"/>
                </a:cubicBezTo>
                <a:cubicBezTo>
                  <a:pt x="28639" y="5647"/>
                  <a:pt x="28615" y="5688"/>
                  <a:pt x="28613" y="5659"/>
                </a:cubicBezTo>
                <a:cubicBezTo>
                  <a:pt x="28619" y="5660"/>
                  <a:pt x="28614" y="5656"/>
                  <a:pt x="28620" y="5660"/>
                </a:cubicBezTo>
                <a:cubicBezTo>
                  <a:pt x="28620" y="5648"/>
                  <a:pt x="28557" y="5679"/>
                  <a:pt x="28553" y="5692"/>
                </a:cubicBezTo>
                <a:cubicBezTo>
                  <a:pt x="28542" y="5685"/>
                  <a:pt x="28524" y="5674"/>
                  <a:pt x="28522" y="5666"/>
                </a:cubicBezTo>
                <a:cubicBezTo>
                  <a:pt x="28508" y="5671"/>
                  <a:pt x="28475" y="5661"/>
                  <a:pt x="28466" y="5669"/>
                </a:cubicBezTo>
                <a:cubicBezTo>
                  <a:pt x="28486" y="5625"/>
                  <a:pt x="28480" y="5608"/>
                  <a:pt x="28495" y="5542"/>
                </a:cubicBezTo>
                <a:cubicBezTo>
                  <a:pt x="28495" y="5531"/>
                  <a:pt x="28515" y="5542"/>
                  <a:pt x="28525" y="5550"/>
                </a:cubicBezTo>
                <a:cubicBezTo>
                  <a:pt x="28531" y="5529"/>
                  <a:pt x="28575" y="5460"/>
                  <a:pt x="28558" y="5485"/>
                </a:cubicBezTo>
                <a:cubicBezTo>
                  <a:pt x="28558" y="5480"/>
                  <a:pt x="28539" y="5460"/>
                  <a:pt x="28531" y="5449"/>
                </a:cubicBezTo>
                <a:cubicBezTo>
                  <a:pt x="28532" y="5449"/>
                  <a:pt x="28534" y="5448"/>
                  <a:pt x="28536" y="5448"/>
                </a:cubicBezTo>
                <a:cubicBezTo>
                  <a:pt x="28529" y="5448"/>
                  <a:pt x="28504" y="5368"/>
                  <a:pt x="28508" y="5385"/>
                </a:cubicBezTo>
                <a:cubicBezTo>
                  <a:pt x="28464" y="5385"/>
                  <a:pt x="28525" y="5354"/>
                  <a:pt x="28523" y="5354"/>
                </a:cubicBezTo>
                <a:cubicBezTo>
                  <a:pt x="28521" y="5354"/>
                  <a:pt x="28519" y="5351"/>
                  <a:pt x="28517" y="5348"/>
                </a:cubicBezTo>
                <a:cubicBezTo>
                  <a:pt x="28507" y="5350"/>
                  <a:pt x="28492" y="5352"/>
                  <a:pt x="28490" y="5354"/>
                </a:cubicBezTo>
                <a:cubicBezTo>
                  <a:pt x="28499" y="5354"/>
                  <a:pt x="28496" y="5323"/>
                  <a:pt x="28486" y="5323"/>
                </a:cubicBezTo>
                <a:cubicBezTo>
                  <a:pt x="28494" y="5320"/>
                  <a:pt x="28499" y="5329"/>
                  <a:pt x="28526" y="5323"/>
                </a:cubicBezTo>
                <a:cubicBezTo>
                  <a:pt x="28501" y="5247"/>
                  <a:pt x="28431" y="5258"/>
                  <a:pt x="28410" y="5260"/>
                </a:cubicBezTo>
                <a:cubicBezTo>
                  <a:pt x="28392" y="5260"/>
                  <a:pt x="28368" y="5263"/>
                  <a:pt x="28391" y="5229"/>
                </a:cubicBezTo>
                <a:cubicBezTo>
                  <a:pt x="28379" y="5229"/>
                  <a:pt x="28372" y="5229"/>
                  <a:pt x="28368" y="5228"/>
                </a:cubicBezTo>
                <a:cubicBezTo>
                  <a:pt x="28369" y="5189"/>
                  <a:pt x="28372" y="5184"/>
                  <a:pt x="28393" y="5165"/>
                </a:cubicBezTo>
                <a:cubicBezTo>
                  <a:pt x="28378" y="5153"/>
                  <a:pt x="28433" y="5072"/>
                  <a:pt x="28433" y="5090"/>
                </a:cubicBezTo>
                <a:cubicBezTo>
                  <a:pt x="28432" y="5090"/>
                  <a:pt x="28434" y="5072"/>
                  <a:pt x="28433" y="5073"/>
                </a:cubicBezTo>
                <a:cubicBezTo>
                  <a:pt x="28427" y="5073"/>
                  <a:pt x="28339" y="5070"/>
                  <a:pt x="28339" y="5077"/>
                </a:cubicBezTo>
                <a:cubicBezTo>
                  <a:pt x="28337" y="5070"/>
                  <a:pt x="28335" y="5046"/>
                  <a:pt x="28344" y="5042"/>
                </a:cubicBezTo>
                <a:cubicBezTo>
                  <a:pt x="28296" y="5042"/>
                  <a:pt x="28214" y="5042"/>
                  <a:pt x="28214" y="5058"/>
                </a:cubicBezTo>
                <a:cubicBezTo>
                  <a:pt x="28211" y="5059"/>
                  <a:pt x="28215" y="5073"/>
                  <a:pt x="28217" y="5073"/>
                </a:cubicBezTo>
                <a:cubicBezTo>
                  <a:pt x="28156" y="5068"/>
                  <a:pt x="28129" y="5136"/>
                  <a:pt x="28108" y="5136"/>
                </a:cubicBezTo>
                <a:cubicBezTo>
                  <a:pt x="28111" y="5134"/>
                  <a:pt x="28066" y="5149"/>
                  <a:pt x="28024" y="5167"/>
                </a:cubicBezTo>
                <a:cubicBezTo>
                  <a:pt x="27998" y="5167"/>
                  <a:pt x="28056" y="5110"/>
                  <a:pt x="28061" y="5104"/>
                </a:cubicBezTo>
                <a:cubicBezTo>
                  <a:pt x="28057" y="5104"/>
                  <a:pt x="28059" y="5097"/>
                  <a:pt x="28059" y="5094"/>
                </a:cubicBezTo>
                <a:cubicBezTo>
                  <a:pt x="28082" y="5101"/>
                  <a:pt x="28132" y="4782"/>
                  <a:pt x="27996" y="4958"/>
                </a:cubicBezTo>
                <a:cubicBezTo>
                  <a:pt x="27996" y="4944"/>
                  <a:pt x="27994" y="4948"/>
                  <a:pt x="27984" y="4948"/>
                </a:cubicBezTo>
                <a:cubicBezTo>
                  <a:pt x="27970" y="4987"/>
                  <a:pt x="27916" y="5026"/>
                  <a:pt x="27871" y="5034"/>
                </a:cubicBezTo>
                <a:cubicBezTo>
                  <a:pt x="27871" y="5052"/>
                  <a:pt x="27863" y="5062"/>
                  <a:pt x="27845" y="5066"/>
                </a:cubicBezTo>
                <a:cubicBezTo>
                  <a:pt x="27859" y="5071"/>
                  <a:pt x="27893" y="5104"/>
                  <a:pt x="27839" y="5104"/>
                </a:cubicBezTo>
                <a:cubicBezTo>
                  <a:pt x="27802" y="5109"/>
                  <a:pt x="27773" y="5108"/>
                  <a:pt x="27743" y="5136"/>
                </a:cubicBezTo>
                <a:cubicBezTo>
                  <a:pt x="27744" y="5136"/>
                  <a:pt x="27747" y="5106"/>
                  <a:pt x="27746" y="5104"/>
                </a:cubicBezTo>
                <a:cubicBezTo>
                  <a:pt x="27635" y="5158"/>
                  <a:pt x="27730" y="5263"/>
                  <a:pt x="27807" y="5198"/>
                </a:cubicBezTo>
                <a:cubicBezTo>
                  <a:pt x="27841" y="5198"/>
                  <a:pt x="27826" y="5295"/>
                  <a:pt x="27809" y="5323"/>
                </a:cubicBezTo>
                <a:cubicBezTo>
                  <a:pt x="27903" y="5317"/>
                  <a:pt x="27911" y="5260"/>
                  <a:pt x="27977" y="5260"/>
                </a:cubicBezTo>
                <a:cubicBezTo>
                  <a:pt x="27972" y="5263"/>
                  <a:pt x="27954" y="5234"/>
                  <a:pt x="27988" y="5229"/>
                </a:cubicBezTo>
                <a:cubicBezTo>
                  <a:pt x="27995" y="5229"/>
                  <a:pt x="28029" y="5278"/>
                  <a:pt x="28039" y="5292"/>
                </a:cubicBezTo>
                <a:cubicBezTo>
                  <a:pt x="28039" y="5281"/>
                  <a:pt x="28041" y="5271"/>
                  <a:pt x="28044" y="5260"/>
                </a:cubicBezTo>
                <a:cubicBezTo>
                  <a:pt x="28082" y="5274"/>
                  <a:pt x="28155" y="5308"/>
                  <a:pt x="28174" y="5323"/>
                </a:cubicBezTo>
                <a:cubicBezTo>
                  <a:pt x="28207" y="5323"/>
                  <a:pt x="28146" y="5374"/>
                  <a:pt x="28156" y="5384"/>
                </a:cubicBezTo>
                <a:cubicBezTo>
                  <a:pt x="28130" y="5375"/>
                  <a:pt x="28097" y="5354"/>
                  <a:pt x="28103" y="5354"/>
                </a:cubicBezTo>
                <a:cubicBezTo>
                  <a:pt x="28075" y="5381"/>
                  <a:pt x="28052" y="5392"/>
                  <a:pt x="28027" y="5414"/>
                </a:cubicBezTo>
                <a:cubicBezTo>
                  <a:pt x="28027" y="5432"/>
                  <a:pt x="27996" y="5467"/>
                  <a:pt x="27996" y="5428"/>
                </a:cubicBezTo>
                <a:cubicBezTo>
                  <a:pt x="27989" y="5444"/>
                  <a:pt x="27955" y="5480"/>
                  <a:pt x="27965" y="5471"/>
                </a:cubicBezTo>
                <a:cubicBezTo>
                  <a:pt x="27965" y="5479"/>
                  <a:pt x="27855" y="5555"/>
                  <a:pt x="27840" y="5572"/>
                </a:cubicBezTo>
                <a:cubicBezTo>
                  <a:pt x="27840" y="5604"/>
                  <a:pt x="27840" y="5604"/>
                  <a:pt x="27840" y="5604"/>
                </a:cubicBezTo>
                <a:cubicBezTo>
                  <a:pt x="27957" y="5629"/>
                  <a:pt x="27988" y="5747"/>
                  <a:pt x="28044" y="5854"/>
                </a:cubicBezTo>
                <a:cubicBezTo>
                  <a:pt x="28074" y="5911"/>
                  <a:pt x="28127" y="5947"/>
                  <a:pt x="28121" y="5993"/>
                </a:cubicBezTo>
                <a:cubicBezTo>
                  <a:pt x="28115" y="6039"/>
                  <a:pt x="28027" y="6075"/>
                  <a:pt x="28027" y="6099"/>
                </a:cubicBezTo>
                <a:cubicBezTo>
                  <a:pt x="28017" y="6104"/>
                  <a:pt x="28010" y="6105"/>
                  <a:pt x="28005" y="6108"/>
                </a:cubicBezTo>
                <a:cubicBezTo>
                  <a:pt x="28112" y="6108"/>
                  <a:pt x="28112" y="6108"/>
                  <a:pt x="28112" y="6108"/>
                </a:cubicBezTo>
                <a:cubicBezTo>
                  <a:pt x="28115" y="6108"/>
                  <a:pt x="28147" y="6107"/>
                  <a:pt x="28149" y="6106"/>
                </a:cubicBezTo>
                <a:cubicBezTo>
                  <a:pt x="28163" y="6106"/>
                  <a:pt x="28125" y="6238"/>
                  <a:pt x="28121" y="6259"/>
                </a:cubicBezTo>
                <a:cubicBezTo>
                  <a:pt x="28094" y="6283"/>
                  <a:pt x="28086" y="6286"/>
                  <a:pt x="28058" y="6321"/>
                </a:cubicBezTo>
                <a:cubicBezTo>
                  <a:pt x="28069" y="6332"/>
                  <a:pt x="28065" y="6415"/>
                  <a:pt x="28028" y="6415"/>
                </a:cubicBezTo>
                <a:cubicBezTo>
                  <a:pt x="28027" y="6415"/>
                  <a:pt x="28001" y="6406"/>
                  <a:pt x="27996" y="6403"/>
                </a:cubicBezTo>
                <a:cubicBezTo>
                  <a:pt x="27997" y="6419"/>
                  <a:pt x="28007" y="6415"/>
                  <a:pt x="27983" y="6415"/>
                </a:cubicBezTo>
                <a:cubicBezTo>
                  <a:pt x="27983" y="6420"/>
                  <a:pt x="27995" y="6442"/>
                  <a:pt x="27996" y="6453"/>
                </a:cubicBezTo>
                <a:cubicBezTo>
                  <a:pt x="27996" y="6456"/>
                  <a:pt x="27902" y="6568"/>
                  <a:pt x="27902" y="6562"/>
                </a:cubicBezTo>
                <a:cubicBezTo>
                  <a:pt x="27904" y="6577"/>
                  <a:pt x="27909" y="6566"/>
                  <a:pt x="27893" y="6571"/>
                </a:cubicBezTo>
                <a:cubicBezTo>
                  <a:pt x="27944" y="6571"/>
                  <a:pt x="27845" y="6758"/>
                  <a:pt x="27807" y="6758"/>
                </a:cubicBezTo>
                <a:cubicBezTo>
                  <a:pt x="27810" y="6759"/>
                  <a:pt x="27811" y="6757"/>
                  <a:pt x="27809" y="6752"/>
                </a:cubicBezTo>
                <a:cubicBezTo>
                  <a:pt x="27809" y="6754"/>
                  <a:pt x="27808" y="6756"/>
                  <a:pt x="27807" y="6758"/>
                </a:cubicBezTo>
                <a:cubicBezTo>
                  <a:pt x="27794" y="6783"/>
                  <a:pt x="27720" y="6849"/>
                  <a:pt x="27715" y="6861"/>
                </a:cubicBezTo>
                <a:cubicBezTo>
                  <a:pt x="27715" y="6862"/>
                  <a:pt x="27676" y="6881"/>
                  <a:pt x="27647" y="6883"/>
                </a:cubicBezTo>
                <a:cubicBezTo>
                  <a:pt x="27668" y="6883"/>
                  <a:pt x="27635" y="6914"/>
                  <a:pt x="27614" y="6914"/>
                </a:cubicBezTo>
                <a:cubicBezTo>
                  <a:pt x="27619" y="6917"/>
                  <a:pt x="27622" y="6916"/>
                  <a:pt x="27622" y="6913"/>
                </a:cubicBezTo>
                <a:cubicBezTo>
                  <a:pt x="27622" y="6932"/>
                  <a:pt x="27526" y="6986"/>
                  <a:pt x="27491" y="7004"/>
                </a:cubicBezTo>
                <a:cubicBezTo>
                  <a:pt x="27487" y="6998"/>
                  <a:pt x="27447" y="6981"/>
                  <a:pt x="27437" y="6977"/>
                </a:cubicBezTo>
                <a:cubicBezTo>
                  <a:pt x="27437" y="6977"/>
                  <a:pt x="27437" y="6977"/>
                  <a:pt x="27437" y="6976"/>
                </a:cubicBezTo>
                <a:cubicBezTo>
                  <a:pt x="27437" y="6976"/>
                  <a:pt x="27437" y="6976"/>
                  <a:pt x="27436" y="6977"/>
                </a:cubicBezTo>
                <a:cubicBezTo>
                  <a:pt x="27435" y="6977"/>
                  <a:pt x="27434" y="6976"/>
                  <a:pt x="27434" y="6976"/>
                </a:cubicBezTo>
                <a:cubicBezTo>
                  <a:pt x="27434" y="6977"/>
                  <a:pt x="27434" y="6977"/>
                  <a:pt x="27434" y="6978"/>
                </a:cubicBezTo>
                <a:cubicBezTo>
                  <a:pt x="27435" y="6977"/>
                  <a:pt x="27435" y="6977"/>
                  <a:pt x="27436" y="6977"/>
                </a:cubicBezTo>
                <a:cubicBezTo>
                  <a:pt x="27436" y="6977"/>
                  <a:pt x="27436" y="6977"/>
                  <a:pt x="27437" y="6977"/>
                </a:cubicBezTo>
                <a:cubicBezTo>
                  <a:pt x="27435" y="6987"/>
                  <a:pt x="27434" y="6987"/>
                  <a:pt x="27434" y="6978"/>
                </a:cubicBezTo>
                <a:cubicBezTo>
                  <a:pt x="27417" y="6986"/>
                  <a:pt x="27310" y="7042"/>
                  <a:pt x="27310" y="7008"/>
                </a:cubicBezTo>
                <a:cubicBezTo>
                  <a:pt x="27309" y="7008"/>
                  <a:pt x="27309" y="7008"/>
                  <a:pt x="27309" y="7007"/>
                </a:cubicBezTo>
                <a:cubicBezTo>
                  <a:pt x="27303" y="7045"/>
                  <a:pt x="27282" y="7090"/>
                  <a:pt x="27245" y="7099"/>
                </a:cubicBezTo>
                <a:cubicBezTo>
                  <a:pt x="27243" y="7099"/>
                  <a:pt x="27242" y="7099"/>
                  <a:pt x="27240" y="7100"/>
                </a:cubicBezTo>
                <a:cubicBezTo>
                  <a:pt x="27237" y="7101"/>
                  <a:pt x="27235" y="7101"/>
                  <a:pt x="27233" y="7101"/>
                </a:cubicBezTo>
                <a:cubicBezTo>
                  <a:pt x="27234" y="7101"/>
                  <a:pt x="27236" y="7101"/>
                  <a:pt x="27238" y="7101"/>
                </a:cubicBezTo>
                <a:cubicBezTo>
                  <a:pt x="27230" y="7108"/>
                  <a:pt x="27218" y="7128"/>
                  <a:pt x="27216" y="7132"/>
                </a:cubicBezTo>
                <a:cubicBezTo>
                  <a:pt x="27136" y="7132"/>
                  <a:pt x="27105" y="7109"/>
                  <a:pt x="26998" y="7169"/>
                </a:cubicBezTo>
                <a:cubicBezTo>
                  <a:pt x="26999" y="7169"/>
                  <a:pt x="27029" y="7174"/>
                  <a:pt x="27029" y="7179"/>
                </a:cubicBezTo>
                <a:cubicBezTo>
                  <a:pt x="27028" y="7180"/>
                  <a:pt x="27028" y="7193"/>
                  <a:pt x="27029" y="7194"/>
                </a:cubicBezTo>
                <a:cubicBezTo>
                  <a:pt x="27029" y="7179"/>
                  <a:pt x="26960" y="7257"/>
                  <a:pt x="27014" y="7257"/>
                </a:cubicBezTo>
                <a:cubicBezTo>
                  <a:pt x="27055" y="7277"/>
                  <a:pt x="27030" y="7497"/>
                  <a:pt x="26926" y="7507"/>
                </a:cubicBezTo>
                <a:cubicBezTo>
                  <a:pt x="26768" y="7521"/>
                  <a:pt x="26782" y="7268"/>
                  <a:pt x="26966" y="7288"/>
                </a:cubicBezTo>
                <a:cubicBezTo>
                  <a:pt x="26979" y="7300"/>
                  <a:pt x="26935" y="7225"/>
                  <a:pt x="26935" y="7265"/>
                </a:cubicBezTo>
                <a:cubicBezTo>
                  <a:pt x="26912" y="7200"/>
                  <a:pt x="26896" y="7187"/>
                  <a:pt x="26932" y="7137"/>
                </a:cubicBezTo>
                <a:cubicBezTo>
                  <a:pt x="26917" y="7146"/>
                  <a:pt x="26845" y="7120"/>
                  <a:pt x="26839" y="7108"/>
                </a:cubicBezTo>
                <a:cubicBezTo>
                  <a:pt x="26809" y="7121"/>
                  <a:pt x="26780" y="7136"/>
                  <a:pt x="26779" y="7128"/>
                </a:cubicBezTo>
                <a:cubicBezTo>
                  <a:pt x="26767" y="7140"/>
                  <a:pt x="26690" y="7212"/>
                  <a:pt x="26704" y="7224"/>
                </a:cubicBezTo>
                <a:cubicBezTo>
                  <a:pt x="26696" y="7220"/>
                  <a:pt x="26684" y="7212"/>
                  <a:pt x="26680" y="7205"/>
                </a:cubicBezTo>
                <a:cubicBezTo>
                  <a:pt x="26671" y="7222"/>
                  <a:pt x="26652" y="7248"/>
                  <a:pt x="26652" y="7195"/>
                </a:cubicBezTo>
                <a:cubicBezTo>
                  <a:pt x="26644" y="7215"/>
                  <a:pt x="26561" y="7328"/>
                  <a:pt x="26561" y="7308"/>
                </a:cubicBezTo>
                <a:cubicBezTo>
                  <a:pt x="26530" y="7430"/>
                  <a:pt x="26623" y="7457"/>
                  <a:pt x="26623" y="7498"/>
                </a:cubicBezTo>
                <a:cubicBezTo>
                  <a:pt x="26640" y="7628"/>
                  <a:pt x="26744" y="7698"/>
                  <a:pt x="26810" y="7735"/>
                </a:cubicBezTo>
                <a:cubicBezTo>
                  <a:pt x="26810" y="7749"/>
                  <a:pt x="26826" y="7776"/>
                  <a:pt x="26838" y="7788"/>
                </a:cubicBezTo>
                <a:cubicBezTo>
                  <a:pt x="26828" y="7788"/>
                  <a:pt x="26904" y="7987"/>
                  <a:pt x="26904" y="7983"/>
                </a:cubicBezTo>
                <a:cubicBezTo>
                  <a:pt x="26902" y="8020"/>
                  <a:pt x="26882" y="7994"/>
                  <a:pt x="26873" y="8012"/>
                </a:cubicBezTo>
                <a:cubicBezTo>
                  <a:pt x="26873" y="8140"/>
                  <a:pt x="26835" y="8480"/>
                  <a:pt x="26658" y="8386"/>
                </a:cubicBezTo>
                <a:cubicBezTo>
                  <a:pt x="26653" y="8386"/>
                  <a:pt x="26653" y="8386"/>
                  <a:pt x="26653" y="8386"/>
                </a:cubicBezTo>
                <a:cubicBezTo>
                  <a:pt x="26646" y="8417"/>
                  <a:pt x="26648" y="8436"/>
                  <a:pt x="26623" y="8450"/>
                </a:cubicBezTo>
                <a:cubicBezTo>
                  <a:pt x="26623" y="8472"/>
                  <a:pt x="26528" y="8568"/>
                  <a:pt x="26492" y="8568"/>
                </a:cubicBezTo>
                <a:cubicBezTo>
                  <a:pt x="26386" y="8677"/>
                  <a:pt x="26447" y="8412"/>
                  <a:pt x="26463" y="8412"/>
                </a:cubicBezTo>
                <a:cubicBezTo>
                  <a:pt x="26455" y="8415"/>
                  <a:pt x="26445" y="8412"/>
                  <a:pt x="26438" y="8412"/>
                </a:cubicBezTo>
                <a:cubicBezTo>
                  <a:pt x="26439" y="8416"/>
                  <a:pt x="26426" y="8439"/>
                  <a:pt x="26424" y="8443"/>
                </a:cubicBezTo>
                <a:cubicBezTo>
                  <a:pt x="26393" y="8443"/>
                  <a:pt x="26411" y="8396"/>
                  <a:pt x="26412" y="8380"/>
                </a:cubicBezTo>
                <a:cubicBezTo>
                  <a:pt x="26275" y="8380"/>
                  <a:pt x="26290" y="8344"/>
                  <a:pt x="26249" y="8193"/>
                </a:cubicBezTo>
                <a:cubicBezTo>
                  <a:pt x="26245" y="8194"/>
                  <a:pt x="26242" y="8193"/>
                  <a:pt x="26239" y="8191"/>
                </a:cubicBezTo>
                <a:cubicBezTo>
                  <a:pt x="26237" y="8193"/>
                  <a:pt x="26236" y="8193"/>
                  <a:pt x="26234" y="8193"/>
                </a:cubicBezTo>
                <a:cubicBezTo>
                  <a:pt x="26239" y="8193"/>
                  <a:pt x="26186" y="8258"/>
                  <a:pt x="26186" y="8157"/>
                </a:cubicBezTo>
                <a:cubicBezTo>
                  <a:pt x="26182" y="8154"/>
                  <a:pt x="26136" y="8140"/>
                  <a:pt x="26124" y="8131"/>
                </a:cubicBezTo>
                <a:cubicBezTo>
                  <a:pt x="26122" y="8134"/>
                  <a:pt x="26128" y="8162"/>
                  <a:pt x="26126" y="8162"/>
                </a:cubicBezTo>
                <a:cubicBezTo>
                  <a:pt x="26127" y="8162"/>
                  <a:pt x="26118" y="8133"/>
                  <a:pt x="26124" y="8131"/>
                </a:cubicBezTo>
                <a:cubicBezTo>
                  <a:pt x="26124" y="8131"/>
                  <a:pt x="26124" y="8131"/>
                  <a:pt x="26124" y="8131"/>
                </a:cubicBezTo>
                <a:cubicBezTo>
                  <a:pt x="26078" y="8151"/>
                  <a:pt x="26086" y="8144"/>
                  <a:pt x="26066" y="8131"/>
                </a:cubicBezTo>
                <a:cubicBezTo>
                  <a:pt x="26055" y="8131"/>
                  <a:pt x="26062" y="8100"/>
                  <a:pt x="26063" y="8100"/>
                </a:cubicBezTo>
                <a:cubicBezTo>
                  <a:pt x="26063" y="8100"/>
                  <a:pt x="26056" y="8037"/>
                  <a:pt x="26071" y="8037"/>
                </a:cubicBezTo>
                <a:cubicBezTo>
                  <a:pt x="25988" y="8033"/>
                  <a:pt x="25940" y="8297"/>
                  <a:pt x="25937" y="8342"/>
                </a:cubicBezTo>
                <a:cubicBezTo>
                  <a:pt x="25937" y="8345"/>
                  <a:pt x="25882" y="8522"/>
                  <a:pt x="25932" y="8509"/>
                </a:cubicBezTo>
                <a:cubicBezTo>
                  <a:pt x="25935" y="8505"/>
                  <a:pt x="25939" y="8504"/>
                  <a:pt x="25944" y="8505"/>
                </a:cubicBezTo>
                <a:cubicBezTo>
                  <a:pt x="25914" y="8505"/>
                  <a:pt x="25958" y="8441"/>
                  <a:pt x="25957" y="8443"/>
                </a:cubicBezTo>
                <a:cubicBezTo>
                  <a:pt x="25975" y="8443"/>
                  <a:pt x="25966" y="8495"/>
                  <a:pt x="25968" y="8504"/>
                </a:cubicBezTo>
                <a:cubicBezTo>
                  <a:pt x="25968" y="8505"/>
                  <a:pt x="25968" y="8505"/>
                  <a:pt x="25968" y="8505"/>
                </a:cubicBezTo>
                <a:cubicBezTo>
                  <a:pt x="25990" y="8471"/>
                  <a:pt x="25962" y="8470"/>
                  <a:pt x="25990" y="8443"/>
                </a:cubicBezTo>
                <a:cubicBezTo>
                  <a:pt x="26005" y="8443"/>
                  <a:pt x="25999" y="8507"/>
                  <a:pt x="25999" y="8508"/>
                </a:cubicBezTo>
                <a:cubicBezTo>
                  <a:pt x="25989" y="8505"/>
                  <a:pt x="25979" y="8504"/>
                  <a:pt x="25969" y="8505"/>
                </a:cubicBezTo>
                <a:cubicBezTo>
                  <a:pt x="25975" y="8515"/>
                  <a:pt x="26022" y="8599"/>
                  <a:pt x="25998" y="8599"/>
                </a:cubicBezTo>
                <a:cubicBezTo>
                  <a:pt x="25990" y="8585"/>
                  <a:pt x="26055" y="8786"/>
                  <a:pt x="26079" y="8786"/>
                </a:cubicBezTo>
                <a:cubicBezTo>
                  <a:pt x="26081" y="8785"/>
                  <a:pt x="26092" y="8786"/>
                  <a:pt x="26093" y="8786"/>
                </a:cubicBezTo>
                <a:cubicBezTo>
                  <a:pt x="26090" y="8787"/>
                  <a:pt x="26115" y="8757"/>
                  <a:pt x="26118" y="8755"/>
                </a:cubicBezTo>
                <a:cubicBezTo>
                  <a:pt x="26262" y="8755"/>
                  <a:pt x="26328" y="9094"/>
                  <a:pt x="26342" y="9173"/>
                </a:cubicBezTo>
                <a:cubicBezTo>
                  <a:pt x="26342" y="9249"/>
                  <a:pt x="26399" y="9310"/>
                  <a:pt x="26405" y="9415"/>
                </a:cubicBezTo>
                <a:cubicBezTo>
                  <a:pt x="26405" y="9381"/>
                  <a:pt x="26346" y="9422"/>
                  <a:pt x="26326" y="9436"/>
                </a:cubicBezTo>
                <a:cubicBezTo>
                  <a:pt x="26327" y="9439"/>
                  <a:pt x="26326" y="9441"/>
                  <a:pt x="26319" y="9441"/>
                </a:cubicBezTo>
                <a:cubicBezTo>
                  <a:pt x="26319" y="9441"/>
                  <a:pt x="26322" y="9439"/>
                  <a:pt x="26326" y="9436"/>
                </a:cubicBezTo>
                <a:cubicBezTo>
                  <a:pt x="26320" y="9421"/>
                  <a:pt x="26241" y="9378"/>
                  <a:pt x="26243" y="9379"/>
                </a:cubicBezTo>
                <a:cubicBezTo>
                  <a:pt x="26252" y="9379"/>
                  <a:pt x="26197" y="9314"/>
                  <a:pt x="26199" y="9316"/>
                </a:cubicBezTo>
                <a:cubicBezTo>
                  <a:pt x="26128" y="9316"/>
                  <a:pt x="25976" y="9007"/>
                  <a:pt x="26019" y="8974"/>
                </a:cubicBezTo>
                <a:cubicBezTo>
                  <a:pt x="25993" y="8979"/>
                  <a:pt x="25999" y="8886"/>
                  <a:pt x="25999" y="8845"/>
                </a:cubicBezTo>
                <a:cubicBezTo>
                  <a:pt x="25980" y="8825"/>
                  <a:pt x="25953" y="8792"/>
                  <a:pt x="25945" y="8755"/>
                </a:cubicBezTo>
                <a:cubicBezTo>
                  <a:pt x="25945" y="8755"/>
                  <a:pt x="25903" y="8754"/>
                  <a:pt x="25906" y="8755"/>
                </a:cubicBezTo>
                <a:cubicBezTo>
                  <a:pt x="25896" y="8724"/>
                  <a:pt x="25891" y="8702"/>
                  <a:pt x="25874" y="8661"/>
                </a:cubicBezTo>
                <a:cubicBezTo>
                  <a:pt x="25872" y="8663"/>
                  <a:pt x="25841" y="8659"/>
                  <a:pt x="25843" y="8661"/>
                </a:cubicBezTo>
                <a:cubicBezTo>
                  <a:pt x="25842" y="8663"/>
                  <a:pt x="25834" y="8671"/>
                  <a:pt x="25817" y="8692"/>
                </a:cubicBezTo>
                <a:cubicBezTo>
                  <a:pt x="25817" y="8692"/>
                  <a:pt x="25795" y="8474"/>
                  <a:pt x="25829" y="8474"/>
                </a:cubicBezTo>
                <a:cubicBezTo>
                  <a:pt x="25835" y="8428"/>
                  <a:pt x="25847" y="8401"/>
                  <a:pt x="25812" y="8347"/>
                </a:cubicBezTo>
                <a:cubicBezTo>
                  <a:pt x="25812" y="8330"/>
                  <a:pt x="25849" y="8361"/>
                  <a:pt x="25843" y="8328"/>
                </a:cubicBezTo>
                <a:cubicBezTo>
                  <a:pt x="25843" y="8353"/>
                  <a:pt x="25801" y="8299"/>
                  <a:pt x="25812" y="8309"/>
                </a:cubicBezTo>
                <a:cubicBezTo>
                  <a:pt x="25812" y="8309"/>
                  <a:pt x="25825" y="8304"/>
                  <a:pt x="25834" y="8288"/>
                </a:cubicBezTo>
                <a:cubicBezTo>
                  <a:pt x="25825" y="8285"/>
                  <a:pt x="25812" y="8283"/>
                  <a:pt x="25812" y="8295"/>
                </a:cubicBezTo>
                <a:cubicBezTo>
                  <a:pt x="25811" y="8281"/>
                  <a:pt x="25781" y="8284"/>
                  <a:pt x="25781" y="8271"/>
                </a:cubicBezTo>
                <a:cubicBezTo>
                  <a:pt x="25804" y="8242"/>
                  <a:pt x="25830" y="8193"/>
                  <a:pt x="25809" y="8193"/>
                </a:cubicBezTo>
                <a:cubicBezTo>
                  <a:pt x="25789" y="8197"/>
                  <a:pt x="25778" y="8206"/>
                  <a:pt x="25755" y="8171"/>
                </a:cubicBezTo>
                <a:cubicBezTo>
                  <a:pt x="25773" y="8171"/>
                  <a:pt x="25826" y="8100"/>
                  <a:pt x="25821" y="8100"/>
                </a:cubicBezTo>
                <a:cubicBezTo>
                  <a:pt x="25842" y="8111"/>
                  <a:pt x="25839" y="8127"/>
                  <a:pt x="25843" y="8129"/>
                </a:cubicBezTo>
                <a:cubicBezTo>
                  <a:pt x="25843" y="8079"/>
                  <a:pt x="25840" y="8051"/>
                  <a:pt x="25812" y="8024"/>
                </a:cubicBezTo>
                <a:cubicBezTo>
                  <a:pt x="25812" y="7950"/>
                  <a:pt x="25718" y="7694"/>
                  <a:pt x="25687" y="7600"/>
                </a:cubicBezTo>
                <a:cubicBezTo>
                  <a:pt x="25690" y="7661"/>
                  <a:pt x="25651" y="7725"/>
                  <a:pt x="25584" y="7725"/>
                </a:cubicBezTo>
                <a:cubicBezTo>
                  <a:pt x="25573" y="7797"/>
                  <a:pt x="25479" y="7785"/>
                  <a:pt x="25443" y="7788"/>
                </a:cubicBezTo>
                <a:cubicBezTo>
                  <a:pt x="25368" y="7788"/>
                  <a:pt x="25442" y="7667"/>
                  <a:pt x="25438" y="7673"/>
                </a:cubicBezTo>
                <a:cubicBezTo>
                  <a:pt x="25438" y="7624"/>
                  <a:pt x="25425" y="7588"/>
                  <a:pt x="25469" y="7587"/>
                </a:cubicBezTo>
                <a:cubicBezTo>
                  <a:pt x="25450" y="7554"/>
                  <a:pt x="25420" y="7465"/>
                  <a:pt x="25419" y="7444"/>
                </a:cubicBezTo>
                <a:cubicBezTo>
                  <a:pt x="25401" y="7444"/>
                  <a:pt x="25318" y="7320"/>
                  <a:pt x="25351" y="7320"/>
                </a:cubicBezTo>
                <a:cubicBezTo>
                  <a:pt x="25256" y="7296"/>
                  <a:pt x="25188" y="7151"/>
                  <a:pt x="25188" y="7013"/>
                </a:cubicBezTo>
                <a:cubicBezTo>
                  <a:pt x="25161" y="7031"/>
                  <a:pt x="25159" y="7041"/>
                  <a:pt x="25147" y="7008"/>
                </a:cubicBezTo>
                <a:cubicBezTo>
                  <a:pt x="25101" y="7008"/>
                  <a:pt x="25081" y="7158"/>
                  <a:pt x="25014" y="7070"/>
                </a:cubicBezTo>
                <a:cubicBezTo>
                  <a:pt x="25001" y="7070"/>
                  <a:pt x="25000" y="7098"/>
                  <a:pt x="25001" y="7101"/>
                </a:cubicBezTo>
                <a:cubicBezTo>
                  <a:pt x="24984" y="7102"/>
                  <a:pt x="24956" y="7104"/>
                  <a:pt x="24934" y="7102"/>
                </a:cubicBezTo>
                <a:cubicBezTo>
                  <a:pt x="24946" y="7104"/>
                  <a:pt x="24893" y="7119"/>
                  <a:pt x="24876" y="7117"/>
                </a:cubicBezTo>
                <a:cubicBezTo>
                  <a:pt x="24876" y="7134"/>
                  <a:pt x="24817" y="7090"/>
                  <a:pt x="24775" y="7117"/>
                </a:cubicBezTo>
                <a:cubicBezTo>
                  <a:pt x="24708" y="7160"/>
                  <a:pt x="24757" y="7186"/>
                  <a:pt x="24751" y="7193"/>
                </a:cubicBezTo>
                <a:cubicBezTo>
                  <a:pt x="24683" y="7283"/>
                  <a:pt x="24302" y="7725"/>
                  <a:pt x="24184" y="7725"/>
                </a:cubicBezTo>
                <a:cubicBezTo>
                  <a:pt x="24168" y="7764"/>
                  <a:pt x="24161" y="7801"/>
                  <a:pt x="24109" y="7756"/>
                </a:cubicBezTo>
                <a:cubicBezTo>
                  <a:pt x="24052" y="7756"/>
                  <a:pt x="24117" y="8401"/>
                  <a:pt x="24001" y="8412"/>
                </a:cubicBezTo>
                <a:cubicBezTo>
                  <a:pt x="23957" y="8474"/>
                  <a:pt x="24002" y="8482"/>
                  <a:pt x="24002" y="8499"/>
                </a:cubicBezTo>
                <a:cubicBezTo>
                  <a:pt x="24036" y="8523"/>
                  <a:pt x="24001" y="8533"/>
                  <a:pt x="24065" y="8536"/>
                </a:cubicBezTo>
                <a:cubicBezTo>
                  <a:pt x="24064" y="8535"/>
                  <a:pt x="24051" y="8490"/>
                  <a:pt x="24042" y="8473"/>
                </a:cubicBezTo>
                <a:cubicBezTo>
                  <a:pt x="24129" y="8420"/>
                  <a:pt x="24378" y="8793"/>
                  <a:pt x="24148" y="8880"/>
                </a:cubicBezTo>
                <a:cubicBezTo>
                  <a:pt x="23911" y="8969"/>
                  <a:pt x="24184" y="8400"/>
                  <a:pt x="23885" y="8554"/>
                </a:cubicBezTo>
                <a:cubicBezTo>
                  <a:pt x="23796" y="8600"/>
                  <a:pt x="23837" y="8730"/>
                  <a:pt x="23722" y="8565"/>
                </a:cubicBezTo>
                <a:cubicBezTo>
                  <a:pt x="23685" y="8512"/>
                  <a:pt x="23658" y="8364"/>
                  <a:pt x="23632" y="8298"/>
                </a:cubicBezTo>
                <a:cubicBezTo>
                  <a:pt x="23607" y="8234"/>
                  <a:pt x="23238" y="7229"/>
                  <a:pt x="23378" y="7226"/>
                </a:cubicBezTo>
                <a:cubicBezTo>
                  <a:pt x="23371" y="7214"/>
                  <a:pt x="23332" y="7137"/>
                  <a:pt x="23320" y="7112"/>
                </a:cubicBezTo>
                <a:cubicBezTo>
                  <a:pt x="23285" y="7283"/>
                  <a:pt x="23065" y="7187"/>
                  <a:pt x="22973" y="7008"/>
                </a:cubicBezTo>
                <a:cubicBezTo>
                  <a:pt x="22973" y="7026"/>
                  <a:pt x="23118" y="6980"/>
                  <a:pt x="23129" y="6976"/>
                </a:cubicBezTo>
                <a:cubicBezTo>
                  <a:pt x="22966" y="7007"/>
                  <a:pt x="22962" y="6884"/>
                  <a:pt x="22888" y="6856"/>
                </a:cubicBezTo>
                <a:cubicBezTo>
                  <a:pt x="22809" y="6888"/>
                  <a:pt x="22817" y="6780"/>
                  <a:pt x="22817" y="6757"/>
                </a:cubicBezTo>
                <a:cubicBezTo>
                  <a:pt x="22690" y="6693"/>
                  <a:pt x="22763" y="6702"/>
                  <a:pt x="22585" y="6696"/>
                </a:cubicBezTo>
                <a:cubicBezTo>
                  <a:pt x="22590" y="6695"/>
                  <a:pt x="22594" y="6695"/>
                  <a:pt x="22598" y="6695"/>
                </a:cubicBezTo>
                <a:cubicBezTo>
                  <a:pt x="22579" y="6696"/>
                  <a:pt x="22543" y="6696"/>
                  <a:pt x="22504" y="6696"/>
                </a:cubicBezTo>
                <a:cubicBezTo>
                  <a:pt x="22504" y="6704"/>
                  <a:pt x="22491" y="6728"/>
                  <a:pt x="22503" y="6697"/>
                </a:cubicBezTo>
                <a:cubicBezTo>
                  <a:pt x="22431" y="6698"/>
                  <a:pt x="22349" y="6700"/>
                  <a:pt x="22349" y="6704"/>
                </a:cubicBezTo>
                <a:cubicBezTo>
                  <a:pt x="22349" y="6750"/>
                  <a:pt x="22290" y="6720"/>
                  <a:pt x="22283" y="6696"/>
                </a:cubicBezTo>
                <a:cubicBezTo>
                  <a:pt x="22244" y="6713"/>
                  <a:pt x="22205" y="6696"/>
                  <a:pt x="22174" y="6696"/>
                </a:cubicBezTo>
                <a:cubicBezTo>
                  <a:pt x="22165" y="6693"/>
                  <a:pt x="22160" y="6693"/>
                  <a:pt x="22158" y="6693"/>
                </a:cubicBezTo>
                <a:cubicBezTo>
                  <a:pt x="22160" y="6692"/>
                  <a:pt x="22162" y="6690"/>
                  <a:pt x="22162" y="6686"/>
                </a:cubicBezTo>
                <a:cubicBezTo>
                  <a:pt x="22087" y="6689"/>
                  <a:pt x="22075" y="6678"/>
                  <a:pt x="22029" y="6696"/>
                </a:cubicBezTo>
                <a:cubicBezTo>
                  <a:pt x="22019" y="6696"/>
                  <a:pt x="21922" y="6633"/>
                  <a:pt x="21922" y="6633"/>
                </a:cubicBezTo>
                <a:cubicBezTo>
                  <a:pt x="21927" y="6647"/>
                  <a:pt x="21925" y="6657"/>
                  <a:pt x="21917" y="6665"/>
                </a:cubicBezTo>
                <a:cubicBezTo>
                  <a:pt x="21842" y="6624"/>
                  <a:pt x="21862" y="6522"/>
                  <a:pt x="21787" y="6478"/>
                </a:cubicBezTo>
                <a:cubicBezTo>
                  <a:pt x="21784" y="6506"/>
                  <a:pt x="21789" y="6508"/>
                  <a:pt x="21787" y="6511"/>
                </a:cubicBezTo>
                <a:cubicBezTo>
                  <a:pt x="21787" y="6519"/>
                  <a:pt x="21637" y="6561"/>
                  <a:pt x="21619" y="6572"/>
                </a:cubicBezTo>
                <a:cubicBezTo>
                  <a:pt x="21628" y="6572"/>
                  <a:pt x="21506" y="6524"/>
                  <a:pt x="21506" y="6522"/>
                </a:cubicBezTo>
                <a:cubicBezTo>
                  <a:pt x="21471" y="6530"/>
                  <a:pt x="21423" y="6514"/>
                  <a:pt x="21480" y="6514"/>
                </a:cubicBezTo>
                <a:cubicBezTo>
                  <a:pt x="21483" y="6514"/>
                  <a:pt x="21483" y="6514"/>
                  <a:pt x="21483" y="6514"/>
                </a:cubicBezTo>
                <a:cubicBezTo>
                  <a:pt x="21420" y="6514"/>
                  <a:pt x="21294" y="6364"/>
                  <a:pt x="21257" y="6319"/>
                </a:cubicBezTo>
                <a:cubicBezTo>
                  <a:pt x="21157" y="6197"/>
                  <a:pt x="21206" y="6145"/>
                  <a:pt x="21070" y="6135"/>
                </a:cubicBezTo>
                <a:cubicBezTo>
                  <a:pt x="21077" y="6126"/>
                  <a:pt x="20963" y="6230"/>
                  <a:pt x="21008" y="6230"/>
                </a:cubicBezTo>
                <a:cubicBezTo>
                  <a:pt x="20977" y="6231"/>
                  <a:pt x="20986" y="6202"/>
                  <a:pt x="20980" y="6202"/>
                </a:cubicBezTo>
                <a:cubicBezTo>
                  <a:pt x="20967" y="6202"/>
                  <a:pt x="20967" y="6202"/>
                  <a:pt x="20967" y="6202"/>
                </a:cubicBezTo>
                <a:cubicBezTo>
                  <a:pt x="20966" y="6202"/>
                  <a:pt x="21038" y="6355"/>
                  <a:pt x="21028" y="6355"/>
                </a:cubicBezTo>
                <a:cubicBezTo>
                  <a:pt x="21038" y="6360"/>
                  <a:pt x="21053" y="6379"/>
                  <a:pt x="21069" y="6415"/>
                </a:cubicBezTo>
                <a:cubicBezTo>
                  <a:pt x="21097" y="6415"/>
                  <a:pt x="21101" y="6423"/>
                  <a:pt x="21101" y="6453"/>
                </a:cubicBezTo>
                <a:cubicBezTo>
                  <a:pt x="21082" y="6448"/>
                  <a:pt x="21174" y="6477"/>
                  <a:pt x="21133" y="6477"/>
                </a:cubicBezTo>
                <a:cubicBezTo>
                  <a:pt x="21165" y="6487"/>
                  <a:pt x="21194" y="6562"/>
                  <a:pt x="21194" y="6637"/>
                </a:cubicBezTo>
                <a:cubicBezTo>
                  <a:pt x="21197" y="6637"/>
                  <a:pt x="21222" y="6691"/>
                  <a:pt x="21227" y="6706"/>
                </a:cubicBezTo>
                <a:cubicBezTo>
                  <a:pt x="21218" y="6633"/>
                  <a:pt x="21248" y="6606"/>
                  <a:pt x="21286" y="6571"/>
                </a:cubicBezTo>
                <a:cubicBezTo>
                  <a:pt x="21335" y="6571"/>
                  <a:pt x="21320" y="6789"/>
                  <a:pt x="21312" y="6789"/>
                </a:cubicBezTo>
                <a:cubicBezTo>
                  <a:pt x="21318" y="6792"/>
                  <a:pt x="21334" y="6805"/>
                  <a:pt x="21353" y="6813"/>
                </a:cubicBezTo>
                <a:cubicBezTo>
                  <a:pt x="21354" y="6810"/>
                  <a:pt x="21355" y="6804"/>
                  <a:pt x="21358" y="6794"/>
                </a:cubicBezTo>
                <a:cubicBezTo>
                  <a:pt x="21360" y="6794"/>
                  <a:pt x="21356" y="6807"/>
                  <a:pt x="21354" y="6814"/>
                </a:cubicBezTo>
                <a:cubicBezTo>
                  <a:pt x="21363" y="6818"/>
                  <a:pt x="21373" y="6820"/>
                  <a:pt x="21382" y="6820"/>
                </a:cubicBezTo>
                <a:cubicBezTo>
                  <a:pt x="21391" y="6806"/>
                  <a:pt x="21420" y="6830"/>
                  <a:pt x="21413" y="6790"/>
                </a:cubicBezTo>
                <a:cubicBezTo>
                  <a:pt x="21413" y="6824"/>
                  <a:pt x="21431" y="6820"/>
                  <a:pt x="21460" y="6820"/>
                </a:cubicBezTo>
                <a:cubicBezTo>
                  <a:pt x="21435" y="6794"/>
                  <a:pt x="21443" y="6786"/>
                  <a:pt x="21475" y="6789"/>
                </a:cubicBezTo>
                <a:cubicBezTo>
                  <a:pt x="21492" y="6781"/>
                  <a:pt x="21483" y="6750"/>
                  <a:pt x="21506" y="6790"/>
                </a:cubicBezTo>
                <a:cubicBezTo>
                  <a:pt x="21506" y="6797"/>
                  <a:pt x="21506" y="6797"/>
                  <a:pt x="21506" y="6797"/>
                </a:cubicBezTo>
                <a:cubicBezTo>
                  <a:pt x="21506" y="6797"/>
                  <a:pt x="21507" y="6798"/>
                  <a:pt x="21507" y="6798"/>
                </a:cubicBezTo>
                <a:cubicBezTo>
                  <a:pt x="21507" y="6798"/>
                  <a:pt x="21506" y="6797"/>
                  <a:pt x="21506" y="6797"/>
                </a:cubicBezTo>
                <a:cubicBezTo>
                  <a:pt x="21506" y="6800"/>
                  <a:pt x="21506" y="6800"/>
                  <a:pt x="21506" y="6800"/>
                </a:cubicBezTo>
                <a:cubicBezTo>
                  <a:pt x="21507" y="6800"/>
                  <a:pt x="21508" y="6800"/>
                  <a:pt x="21508" y="6800"/>
                </a:cubicBezTo>
                <a:cubicBezTo>
                  <a:pt x="21509" y="6802"/>
                  <a:pt x="21510" y="6804"/>
                  <a:pt x="21508" y="6804"/>
                </a:cubicBezTo>
                <a:cubicBezTo>
                  <a:pt x="21510" y="6805"/>
                  <a:pt x="21538" y="6767"/>
                  <a:pt x="21538" y="6799"/>
                </a:cubicBezTo>
                <a:cubicBezTo>
                  <a:pt x="21585" y="6765"/>
                  <a:pt x="21661" y="6681"/>
                  <a:pt x="21725" y="6634"/>
                </a:cubicBezTo>
                <a:cubicBezTo>
                  <a:pt x="21725" y="6602"/>
                  <a:pt x="21761" y="6568"/>
                  <a:pt x="21787" y="6540"/>
                </a:cubicBezTo>
                <a:cubicBezTo>
                  <a:pt x="21787" y="6541"/>
                  <a:pt x="21788" y="6541"/>
                  <a:pt x="21788" y="6541"/>
                </a:cubicBezTo>
                <a:cubicBezTo>
                  <a:pt x="21788" y="6541"/>
                  <a:pt x="21788" y="6541"/>
                  <a:pt x="21788" y="6541"/>
                </a:cubicBezTo>
                <a:cubicBezTo>
                  <a:pt x="21789" y="6541"/>
                  <a:pt x="21791" y="6540"/>
                  <a:pt x="21792" y="6540"/>
                </a:cubicBezTo>
                <a:cubicBezTo>
                  <a:pt x="21790" y="6542"/>
                  <a:pt x="21789" y="6542"/>
                  <a:pt x="21788" y="6541"/>
                </a:cubicBezTo>
                <a:cubicBezTo>
                  <a:pt x="21757" y="6559"/>
                  <a:pt x="21811" y="6779"/>
                  <a:pt x="21818" y="6790"/>
                </a:cubicBezTo>
                <a:cubicBezTo>
                  <a:pt x="21852" y="6843"/>
                  <a:pt x="21958" y="6883"/>
                  <a:pt x="21966" y="6883"/>
                </a:cubicBezTo>
                <a:cubicBezTo>
                  <a:pt x="21965" y="6886"/>
                  <a:pt x="21985" y="6852"/>
                  <a:pt x="21977" y="6852"/>
                </a:cubicBezTo>
                <a:cubicBezTo>
                  <a:pt x="22005" y="6854"/>
                  <a:pt x="22002" y="6883"/>
                  <a:pt x="22001" y="6883"/>
                </a:cubicBezTo>
                <a:cubicBezTo>
                  <a:pt x="22025" y="6883"/>
                  <a:pt x="22059" y="6954"/>
                  <a:pt x="22066" y="6976"/>
                </a:cubicBezTo>
                <a:cubicBezTo>
                  <a:pt x="22078" y="6976"/>
                  <a:pt x="22130" y="7006"/>
                  <a:pt x="22130" y="6999"/>
                </a:cubicBezTo>
                <a:cubicBezTo>
                  <a:pt x="22098" y="7078"/>
                  <a:pt x="22052" y="7137"/>
                  <a:pt x="22007" y="7201"/>
                </a:cubicBezTo>
                <a:cubicBezTo>
                  <a:pt x="22015" y="7206"/>
                  <a:pt x="22046" y="7288"/>
                  <a:pt x="22005" y="7288"/>
                </a:cubicBezTo>
                <a:cubicBezTo>
                  <a:pt x="22004" y="7287"/>
                  <a:pt x="21950" y="7257"/>
                  <a:pt x="21981" y="7257"/>
                </a:cubicBezTo>
                <a:cubicBezTo>
                  <a:pt x="21941" y="7250"/>
                  <a:pt x="21963" y="7267"/>
                  <a:pt x="21943" y="7246"/>
                </a:cubicBezTo>
                <a:cubicBezTo>
                  <a:pt x="21943" y="7228"/>
                  <a:pt x="21871" y="7413"/>
                  <a:pt x="21921" y="7413"/>
                </a:cubicBezTo>
                <a:cubicBezTo>
                  <a:pt x="21825" y="7416"/>
                  <a:pt x="21774" y="7503"/>
                  <a:pt x="21725" y="7566"/>
                </a:cubicBezTo>
                <a:cubicBezTo>
                  <a:pt x="21736" y="7558"/>
                  <a:pt x="21752" y="7551"/>
                  <a:pt x="21753" y="7563"/>
                </a:cubicBezTo>
                <a:cubicBezTo>
                  <a:pt x="21753" y="7563"/>
                  <a:pt x="21753" y="7563"/>
                  <a:pt x="21753" y="7563"/>
                </a:cubicBezTo>
                <a:cubicBezTo>
                  <a:pt x="21753" y="7561"/>
                  <a:pt x="21756" y="7564"/>
                  <a:pt x="21753" y="7563"/>
                </a:cubicBezTo>
                <a:cubicBezTo>
                  <a:pt x="21773" y="7568"/>
                  <a:pt x="21732" y="7585"/>
                  <a:pt x="21720" y="7583"/>
                </a:cubicBezTo>
                <a:cubicBezTo>
                  <a:pt x="21716" y="7583"/>
                  <a:pt x="21714" y="7582"/>
                  <a:pt x="21714" y="7580"/>
                </a:cubicBezTo>
                <a:cubicBezTo>
                  <a:pt x="21697" y="7600"/>
                  <a:pt x="21680" y="7617"/>
                  <a:pt x="21661" y="7625"/>
                </a:cubicBezTo>
                <a:cubicBezTo>
                  <a:pt x="21548" y="7672"/>
                  <a:pt x="21386" y="7628"/>
                  <a:pt x="21382" y="7792"/>
                </a:cubicBezTo>
                <a:cubicBezTo>
                  <a:pt x="21382" y="7815"/>
                  <a:pt x="21231" y="7867"/>
                  <a:pt x="21207" y="7879"/>
                </a:cubicBezTo>
                <a:cubicBezTo>
                  <a:pt x="21119" y="7926"/>
                  <a:pt x="20682" y="8144"/>
                  <a:pt x="20640" y="8100"/>
                </a:cubicBezTo>
                <a:cubicBezTo>
                  <a:pt x="20639" y="8155"/>
                  <a:pt x="20547" y="8125"/>
                  <a:pt x="20508" y="8124"/>
                </a:cubicBezTo>
                <a:cubicBezTo>
                  <a:pt x="20508" y="8118"/>
                  <a:pt x="20537" y="8114"/>
                  <a:pt x="20539" y="8114"/>
                </a:cubicBezTo>
                <a:cubicBezTo>
                  <a:pt x="20504" y="8062"/>
                  <a:pt x="20447" y="7881"/>
                  <a:pt x="20446" y="7817"/>
                </a:cubicBezTo>
                <a:cubicBezTo>
                  <a:pt x="20435" y="7809"/>
                  <a:pt x="20386" y="7756"/>
                  <a:pt x="20413" y="7756"/>
                </a:cubicBezTo>
                <a:cubicBezTo>
                  <a:pt x="20422" y="7757"/>
                  <a:pt x="20436" y="7759"/>
                  <a:pt x="20444" y="7758"/>
                </a:cubicBezTo>
                <a:cubicBezTo>
                  <a:pt x="20444" y="7757"/>
                  <a:pt x="20444" y="7754"/>
                  <a:pt x="20446" y="7749"/>
                </a:cubicBezTo>
                <a:cubicBezTo>
                  <a:pt x="20446" y="7751"/>
                  <a:pt x="20446" y="7752"/>
                  <a:pt x="20446" y="7753"/>
                </a:cubicBezTo>
                <a:cubicBezTo>
                  <a:pt x="20448" y="7712"/>
                  <a:pt x="20446" y="7664"/>
                  <a:pt x="20446" y="7654"/>
                </a:cubicBezTo>
                <a:cubicBezTo>
                  <a:pt x="20415" y="7619"/>
                  <a:pt x="20341" y="7520"/>
                  <a:pt x="20321" y="7444"/>
                </a:cubicBezTo>
                <a:cubicBezTo>
                  <a:pt x="20320" y="7445"/>
                  <a:pt x="20318" y="7447"/>
                  <a:pt x="20317" y="7448"/>
                </a:cubicBezTo>
                <a:cubicBezTo>
                  <a:pt x="20324" y="7453"/>
                  <a:pt x="20324" y="7464"/>
                  <a:pt x="20316" y="7471"/>
                </a:cubicBezTo>
                <a:cubicBezTo>
                  <a:pt x="20315" y="7476"/>
                  <a:pt x="20314" y="7480"/>
                  <a:pt x="20315" y="7472"/>
                </a:cubicBezTo>
                <a:cubicBezTo>
                  <a:pt x="20311" y="7474"/>
                  <a:pt x="20307" y="7476"/>
                  <a:pt x="20301" y="7476"/>
                </a:cubicBezTo>
                <a:cubicBezTo>
                  <a:pt x="20300" y="7471"/>
                  <a:pt x="20280" y="7413"/>
                  <a:pt x="20305" y="7413"/>
                </a:cubicBezTo>
                <a:cubicBezTo>
                  <a:pt x="20290" y="7406"/>
                  <a:pt x="20290" y="7428"/>
                  <a:pt x="20290" y="7402"/>
                </a:cubicBezTo>
                <a:cubicBezTo>
                  <a:pt x="20289" y="7408"/>
                  <a:pt x="20285" y="7416"/>
                  <a:pt x="20285" y="7413"/>
                </a:cubicBezTo>
                <a:cubicBezTo>
                  <a:pt x="20282" y="7413"/>
                  <a:pt x="20238" y="7288"/>
                  <a:pt x="20236" y="7288"/>
                </a:cubicBezTo>
                <a:cubicBezTo>
                  <a:pt x="20085" y="7244"/>
                  <a:pt x="20070" y="7018"/>
                  <a:pt x="20071" y="6914"/>
                </a:cubicBezTo>
                <a:cubicBezTo>
                  <a:pt x="20070" y="6914"/>
                  <a:pt x="20069" y="6914"/>
                  <a:pt x="20069" y="6914"/>
                </a:cubicBezTo>
                <a:cubicBezTo>
                  <a:pt x="20070" y="6913"/>
                  <a:pt x="20070" y="6913"/>
                  <a:pt x="20071" y="6913"/>
                </a:cubicBezTo>
                <a:cubicBezTo>
                  <a:pt x="20075" y="6916"/>
                  <a:pt x="20046" y="6893"/>
                  <a:pt x="20027" y="6885"/>
                </a:cubicBezTo>
                <a:cubicBezTo>
                  <a:pt x="20032" y="6884"/>
                  <a:pt x="20037" y="6884"/>
                  <a:pt x="20038" y="6883"/>
                </a:cubicBezTo>
                <a:cubicBezTo>
                  <a:pt x="20037" y="6883"/>
                  <a:pt x="20036" y="6883"/>
                  <a:pt x="20035" y="6883"/>
                </a:cubicBezTo>
                <a:cubicBezTo>
                  <a:pt x="19970" y="6883"/>
                  <a:pt x="19920" y="6696"/>
                  <a:pt x="19914" y="6689"/>
                </a:cubicBezTo>
                <a:cubicBezTo>
                  <a:pt x="19908" y="6697"/>
                  <a:pt x="19894" y="6698"/>
                  <a:pt x="19884" y="6690"/>
                </a:cubicBezTo>
                <a:cubicBezTo>
                  <a:pt x="19884" y="6706"/>
                  <a:pt x="19856" y="6641"/>
                  <a:pt x="19863" y="6602"/>
                </a:cubicBezTo>
                <a:cubicBezTo>
                  <a:pt x="19854" y="6602"/>
                  <a:pt x="19822" y="6599"/>
                  <a:pt x="19822" y="6586"/>
                </a:cubicBezTo>
                <a:cubicBezTo>
                  <a:pt x="19820" y="6586"/>
                  <a:pt x="19852" y="6573"/>
                  <a:pt x="19853" y="6572"/>
                </a:cubicBezTo>
                <a:cubicBezTo>
                  <a:pt x="19853" y="6575"/>
                  <a:pt x="19822" y="6566"/>
                  <a:pt x="19822" y="6543"/>
                </a:cubicBezTo>
                <a:cubicBezTo>
                  <a:pt x="19807" y="6534"/>
                  <a:pt x="19770" y="6508"/>
                  <a:pt x="19802" y="6508"/>
                </a:cubicBezTo>
                <a:cubicBezTo>
                  <a:pt x="19793" y="6485"/>
                  <a:pt x="19749" y="6416"/>
                  <a:pt x="19728" y="6384"/>
                </a:cubicBezTo>
                <a:cubicBezTo>
                  <a:pt x="19717" y="6382"/>
                  <a:pt x="19706" y="6384"/>
                  <a:pt x="19697" y="6391"/>
                </a:cubicBezTo>
                <a:cubicBezTo>
                  <a:pt x="19713" y="6381"/>
                  <a:pt x="19698" y="6391"/>
                  <a:pt x="19697" y="6391"/>
                </a:cubicBezTo>
                <a:cubicBezTo>
                  <a:pt x="19697" y="6417"/>
                  <a:pt x="19611" y="6385"/>
                  <a:pt x="19608" y="6383"/>
                </a:cubicBezTo>
                <a:cubicBezTo>
                  <a:pt x="19583" y="6382"/>
                  <a:pt x="19533" y="6306"/>
                  <a:pt x="19503" y="6259"/>
                </a:cubicBezTo>
                <a:cubicBezTo>
                  <a:pt x="19501" y="6260"/>
                  <a:pt x="19499" y="6261"/>
                  <a:pt x="19496" y="6261"/>
                </a:cubicBezTo>
                <a:cubicBezTo>
                  <a:pt x="19509" y="6265"/>
                  <a:pt x="19510" y="6277"/>
                  <a:pt x="19510" y="6297"/>
                </a:cubicBezTo>
                <a:cubicBezTo>
                  <a:pt x="19534" y="6321"/>
                  <a:pt x="19634" y="6423"/>
                  <a:pt x="19634" y="6430"/>
                </a:cubicBezTo>
                <a:cubicBezTo>
                  <a:pt x="19634" y="6430"/>
                  <a:pt x="19634" y="6444"/>
                  <a:pt x="19634" y="6444"/>
                </a:cubicBezTo>
                <a:cubicBezTo>
                  <a:pt x="19634" y="6444"/>
                  <a:pt x="19608" y="6446"/>
                  <a:pt x="19598" y="6447"/>
                </a:cubicBezTo>
                <a:cubicBezTo>
                  <a:pt x="19619" y="6447"/>
                  <a:pt x="19633" y="6456"/>
                  <a:pt x="19634" y="6478"/>
                </a:cubicBezTo>
                <a:cubicBezTo>
                  <a:pt x="19624" y="6479"/>
                  <a:pt x="19614" y="6480"/>
                  <a:pt x="19603" y="6480"/>
                </a:cubicBezTo>
                <a:cubicBezTo>
                  <a:pt x="19645" y="6545"/>
                  <a:pt x="19700" y="6670"/>
                  <a:pt x="19718" y="6732"/>
                </a:cubicBezTo>
                <a:cubicBezTo>
                  <a:pt x="19727" y="6732"/>
                  <a:pt x="19727" y="6732"/>
                  <a:pt x="19727" y="6732"/>
                </a:cubicBezTo>
                <a:cubicBezTo>
                  <a:pt x="19737" y="6795"/>
                  <a:pt x="19764" y="6809"/>
                  <a:pt x="19782" y="6823"/>
                </a:cubicBezTo>
                <a:cubicBezTo>
                  <a:pt x="19797" y="6823"/>
                  <a:pt x="19790" y="6861"/>
                  <a:pt x="19790" y="6857"/>
                </a:cubicBezTo>
                <a:cubicBezTo>
                  <a:pt x="19790" y="6857"/>
                  <a:pt x="19788" y="6855"/>
                  <a:pt x="19787" y="6853"/>
                </a:cubicBezTo>
                <a:cubicBezTo>
                  <a:pt x="19781" y="6855"/>
                  <a:pt x="19767" y="6854"/>
                  <a:pt x="19759" y="6852"/>
                </a:cubicBezTo>
                <a:cubicBezTo>
                  <a:pt x="19764" y="6950"/>
                  <a:pt x="19834" y="6956"/>
                  <a:pt x="19876" y="7031"/>
                </a:cubicBezTo>
                <a:cubicBezTo>
                  <a:pt x="19952" y="7168"/>
                  <a:pt x="19924" y="7296"/>
                  <a:pt x="19990" y="7441"/>
                </a:cubicBezTo>
                <a:cubicBezTo>
                  <a:pt x="20024" y="7515"/>
                  <a:pt x="20134" y="7570"/>
                  <a:pt x="20134" y="7744"/>
                </a:cubicBezTo>
                <a:cubicBezTo>
                  <a:pt x="20135" y="7744"/>
                  <a:pt x="20133" y="7723"/>
                  <a:pt x="20134" y="7725"/>
                </a:cubicBezTo>
                <a:cubicBezTo>
                  <a:pt x="20134" y="7724"/>
                  <a:pt x="20165" y="7727"/>
                  <a:pt x="20165" y="7730"/>
                </a:cubicBezTo>
                <a:cubicBezTo>
                  <a:pt x="20156" y="7735"/>
                  <a:pt x="20160" y="7748"/>
                  <a:pt x="20162" y="7754"/>
                </a:cubicBezTo>
                <a:cubicBezTo>
                  <a:pt x="20155" y="7754"/>
                  <a:pt x="20141" y="7757"/>
                  <a:pt x="20136" y="7754"/>
                </a:cubicBezTo>
                <a:cubicBezTo>
                  <a:pt x="20144" y="7769"/>
                  <a:pt x="20152" y="7781"/>
                  <a:pt x="20165" y="7797"/>
                </a:cubicBezTo>
                <a:cubicBezTo>
                  <a:pt x="20165" y="7780"/>
                  <a:pt x="20196" y="7789"/>
                  <a:pt x="20196" y="7792"/>
                </a:cubicBezTo>
                <a:cubicBezTo>
                  <a:pt x="20183" y="7710"/>
                  <a:pt x="20212" y="7756"/>
                  <a:pt x="20212" y="7756"/>
                </a:cubicBezTo>
                <a:cubicBezTo>
                  <a:pt x="20229" y="7750"/>
                  <a:pt x="20235" y="7760"/>
                  <a:pt x="20231" y="7788"/>
                </a:cubicBezTo>
                <a:cubicBezTo>
                  <a:pt x="20267" y="7788"/>
                  <a:pt x="20249" y="7803"/>
                  <a:pt x="20235" y="7812"/>
                </a:cubicBezTo>
                <a:cubicBezTo>
                  <a:pt x="20236" y="7815"/>
                  <a:pt x="20234" y="7818"/>
                  <a:pt x="20229" y="7818"/>
                </a:cubicBezTo>
                <a:cubicBezTo>
                  <a:pt x="20229" y="7818"/>
                  <a:pt x="20228" y="7817"/>
                  <a:pt x="20228" y="7817"/>
                </a:cubicBezTo>
                <a:cubicBezTo>
                  <a:pt x="20230" y="7816"/>
                  <a:pt x="20232" y="7814"/>
                  <a:pt x="20235" y="7812"/>
                </a:cubicBezTo>
                <a:cubicBezTo>
                  <a:pt x="20230" y="7801"/>
                  <a:pt x="20193" y="7780"/>
                  <a:pt x="20205" y="7788"/>
                </a:cubicBezTo>
                <a:cubicBezTo>
                  <a:pt x="20206" y="7794"/>
                  <a:pt x="20206" y="7798"/>
                  <a:pt x="20206" y="7801"/>
                </a:cubicBezTo>
                <a:cubicBezTo>
                  <a:pt x="20213" y="7804"/>
                  <a:pt x="20221" y="7810"/>
                  <a:pt x="20228" y="7817"/>
                </a:cubicBezTo>
                <a:cubicBezTo>
                  <a:pt x="20226" y="7818"/>
                  <a:pt x="20225" y="7818"/>
                  <a:pt x="20224" y="7819"/>
                </a:cubicBezTo>
                <a:cubicBezTo>
                  <a:pt x="20226" y="7819"/>
                  <a:pt x="20228" y="7819"/>
                  <a:pt x="20229" y="7818"/>
                </a:cubicBezTo>
                <a:cubicBezTo>
                  <a:pt x="20251" y="7840"/>
                  <a:pt x="20270" y="7871"/>
                  <a:pt x="20285" y="7881"/>
                </a:cubicBezTo>
                <a:cubicBezTo>
                  <a:pt x="20334" y="7881"/>
                  <a:pt x="20416" y="8023"/>
                  <a:pt x="20446" y="8052"/>
                </a:cubicBezTo>
                <a:cubicBezTo>
                  <a:pt x="20441" y="8048"/>
                  <a:pt x="20439" y="8043"/>
                  <a:pt x="20437" y="8037"/>
                </a:cubicBezTo>
                <a:cubicBezTo>
                  <a:pt x="20453" y="8056"/>
                  <a:pt x="20608" y="8224"/>
                  <a:pt x="20502" y="8224"/>
                </a:cubicBezTo>
                <a:cubicBezTo>
                  <a:pt x="20508" y="8233"/>
                  <a:pt x="20511" y="8228"/>
                  <a:pt x="20509" y="8225"/>
                </a:cubicBezTo>
                <a:cubicBezTo>
                  <a:pt x="20547" y="8234"/>
                  <a:pt x="20567" y="8361"/>
                  <a:pt x="20616" y="8373"/>
                </a:cubicBezTo>
                <a:cubicBezTo>
                  <a:pt x="20700" y="8394"/>
                  <a:pt x="21288" y="8195"/>
                  <a:pt x="21288" y="8214"/>
                </a:cubicBezTo>
                <a:cubicBezTo>
                  <a:pt x="21278" y="8277"/>
                  <a:pt x="21293" y="8247"/>
                  <a:pt x="21257" y="8285"/>
                </a:cubicBezTo>
                <a:cubicBezTo>
                  <a:pt x="21302" y="8286"/>
                  <a:pt x="21289" y="8358"/>
                  <a:pt x="21298" y="8380"/>
                </a:cubicBezTo>
                <a:cubicBezTo>
                  <a:pt x="21284" y="8377"/>
                  <a:pt x="21279" y="8378"/>
                  <a:pt x="21283" y="8384"/>
                </a:cubicBezTo>
                <a:cubicBezTo>
                  <a:pt x="21275" y="8382"/>
                  <a:pt x="21260" y="8381"/>
                  <a:pt x="21259" y="8380"/>
                </a:cubicBezTo>
                <a:cubicBezTo>
                  <a:pt x="21257" y="8550"/>
                  <a:pt x="21160" y="8669"/>
                  <a:pt x="21101" y="8791"/>
                </a:cubicBezTo>
                <a:cubicBezTo>
                  <a:pt x="20991" y="9013"/>
                  <a:pt x="20931" y="9166"/>
                  <a:pt x="20721" y="9347"/>
                </a:cubicBezTo>
                <a:cubicBezTo>
                  <a:pt x="20539" y="9504"/>
                  <a:pt x="20400" y="9740"/>
                  <a:pt x="20288" y="9842"/>
                </a:cubicBezTo>
                <a:cubicBezTo>
                  <a:pt x="20288" y="9836"/>
                  <a:pt x="20188" y="9975"/>
                  <a:pt x="20194" y="9961"/>
                </a:cubicBezTo>
                <a:cubicBezTo>
                  <a:pt x="20194" y="10025"/>
                  <a:pt x="20152" y="10083"/>
                  <a:pt x="20127" y="10096"/>
                </a:cubicBezTo>
                <a:cubicBezTo>
                  <a:pt x="20116" y="10096"/>
                  <a:pt x="20102" y="10114"/>
                  <a:pt x="20102" y="10140"/>
                </a:cubicBezTo>
                <a:cubicBezTo>
                  <a:pt x="20102" y="10220"/>
                  <a:pt x="20102" y="10220"/>
                  <a:pt x="20102" y="10220"/>
                </a:cubicBezTo>
                <a:cubicBezTo>
                  <a:pt x="20134" y="10223"/>
                  <a:pt x="20129" y="10234"/>
                  <a:pt x="20129" y="10255"/>
                </a:cubicBezTo>
                <a:cubicBezTo>
                  <a:pt x="20181" y="10302"/>
                  <a:pt x="20131" y="10313"/>
                  <a:pt x="20130" y="10307"/>
                </a:cubicBezTo>
                <a:cubicBezTo>
                  <a:pt x="20130" y="10307"/>
                  <a:pt x="20130" y="10307"/>
                  <a:pt x="20130" y="10307"/>
                </a:cubicBezTo>
                <a:cubicBezTo>
                  <a:pt x="20130" y="10309"/>
                  <a:pt x="20128" y="10306"/>
                  <a:pt x="20130" y="10307"/>
                </a:cubicBezTo>
                <a:cubicBezTo>
                  <a:pt x="20124" y="10305"/>
                  <a:pt x="20119" y="10299"/>
                  <a:pt x="20114" y="10290"/>
                </a:cubicBezTo>
                <a:cubicBezTo>
                  <a:pt x="20120" y="10358"/>
                  <a:pt x="20130" y="10416"/>
                  <a:pt x="20134" y="10408"/>
                </a:cubicBezTo>
                <a:cubicBezTo>
                  <a:pt x="20134" y="10408"/>
                  <a:pt x="20134" y="10407"/>
                  <a:pt x="20134" y="10407"/>
                </a:cubicBezTo>
                <a:cubicBezTo>
                  <a:pt x="20136" y="10408"/>
                  <a:pt x="20139" y="10408"/>
                  <a:pt x="20144" y="10408"/>
                </a:cubicBezTo>
                <a:cubicBezTo>
                  <a:pt x="20143" y="10416"/>
                  <a:pt x="20136" y="10451"/>
                  <a:pt x="20134" y="10471"/>
                </a:cubicBezTo>
                <a:cubicBezTo>
                  <a:pt x="20134" y="10471"/>
                  <a:pt x="20134" y="10471"/>
                  <a:pt x="20134" y="10471"/>
                </a:cubicBezTo>
                <a:cubicBezTo>
                  <a:pt x="20140" y="10470"/>
                  <a:pt x="20196" y="10433"/>
                  <a:pt x="20196" y="10436"/>
                </a:cubicBezTo>
                <a:cubicBezTo>
                  <a:pt x="20190" y="10445"/>
                  <a:pt x="20208" y="10502"/>
                  <a:pt x="20180" y="10502"/>
                </a:cubicBezTo>
                <a:cubicBezTo>
                  <a:pt x="20180" y="10502"/>
                  <a:pt x="20168" y="10502"/>
                  <a:pt x="20168" y="10502"/>
                </a:cubicBezTo>
                <a:cubicBezTo>
                  <a:pt x="20166" y="10502"/>
                  <a:pt x="20165" y="10469"/>
                  <a:pt x="20134" y="10471"/>
                </a:cubicBezTo>
                <a:cubicBezTo>
                  <a:pt x="20134" y="10492"/>
                  <a:pt x="20134" y="10514"/>
                  <a:pt x="20134" y="10536"/>
                </a:cubicBezTo>
                <a:cubicBezTo>
                  <a:pt x="20176" y="10540"/>
                  <a:pt x="20172" y="10551"/>
                  <a:pt x="20134" y="10563"/>
                </a:cubicBezTo>
                <a:cubicBezTo>
                  <a:pt x="20184" y="10564"/>
                  <a:pt x="20161" y="10689"/>
                  <a:pt x="20185" y="10689"/>
                </a:cubicBezTo>
                <a:cubicBezTo>
                  <a:pt x="20201" y="10698"/>
                  <a:pt x="20230" y="10743"/>
                  <a:pt x="20250" y="10782"/>
                </a:cubicBezTo>
                <a:cubicBezTo>
                  <a:pt x="20253" y="10747"/>
                  <a:pt x="20257" y="10726"/>
                  <a:pt x="20258" y="10798"/>
                </a:cubicBezTo>
                <a:cubicBezTo>
                  <a:pt x="20270" y="10825"/>
                  <a:pt x="20277" y="10845"/>
                  <a:pt x="20268" y="10845"/>
                </a:cubicBezTo>
                <a:cubicBezTo>
                  <a:pt x="20263" y="10845"/>
                  <a:pt x="20261" y="10845"/>
                  <a:pt x="20260" y="10845"/>
                </a:cubicBezTo>
                <a:cubicBezTo>
                  <a:pt x="20260" y="10845"/>
                  <a:pt x="20260" y="10845"/>
                  <a:pt x="20260" y="10845"/>
                </a:cubicBezTo>
                <a:cubicBezTo>
                  <a:pt x="20256" y="10845"/>
                  <a:pt x="20254" y="11138"/>
                  <a:pt x="20262" y="11183"/>
                </a:cubicBezTo>
                <a:cubicBezTo>
                  <a:pt x="20261" y="11182"/>
                  <a:pt x="20260" y="11182"/>
                  <a:pt x="20258" y="11181"/>
                </a:cubicBezTo>
                <a:cubicBezTo>
                  <a:pt x="20260" y="11183"/>
                  <a:pt x="20261" y="11186"/>
                  <a:pt x="20263" y="11188"/>
                </a:cubicBezTo>
                <a:cubicBezTo>
                  <a:pt x="20263" y="11188"/>
                  <a:pt x="20263" y="11190"/>
                  <a:pt x="20264" y="11190"/>
                </a:cubicBezTo>
                <a:cubicBezTo>
                  <a:pt x="20286" y="11222"/>
                  <a:pt x="20290" y="11270"/>
                  <a:pt x="20290" y="11274"/>
                </a:cubicBezTo>
                <a:cubicBezTo>
                  <a:pt x="20246" y="11348"/>
                  <a:pt x="20137" y="11537"/>
                  <a:pt x="20112" y="11537"/>
                </a:cubicBezTo>
                <a:cubicBezTo>
                  <a:pt x="20032" y="11537"/>
                  <a:pt x="20032" y="11537"/>
                  <a:pt x="20032" y="11537"/>
                </a:cubicBezTo>
                <a:cubicBezTo>
                  <a:pt x="19851" y="11631"/>
                  <a:pt x="19664" y="11830"/>
                  <a:pt x="19750" y="12034"/>
                </a:cubicBezTo>
                <a:cubicBezTo>
                  <a:pt x="19769" y="12034"/>
                  <a:pt x="19752" y="12003"/>
                  <a:pt x="19762" y="12000"/>
                </a:cubicBezTo>
                <a:cubicBezTo>
                  <a:pt x="19761" y="12000"/>
                  <a:pt x="19790" y="12274"/>
                  <a:pt x="19790" y="12273"/>
                </a:cubicBezTo>
                <a:cubicBezTo>
                  <a:pt x="19721" y="12424"/>
                  <a:pt x="19575" y="12392"/>
                  <a:pt x="19492" y="12530"/>
                </a:cubicBezTo>
                <a:cubicBezTo>
                  <a:pt x="19498" y="12533"/>
                  <a:pt x="19504" y="12535"/>
                  <a:pt x="19510" y="12538"/>
                </a:cubicBezTo>
                <a:cubicBezTo>
                  <a:pt x="19510" y="12538"/>
                  <a:pt x="19510" y="12538"/>
                  <a:pt x="19510" y="12538"/>
                </a:cubicBezTo>
                <a:cubicBezTo>
                  <a:pt x="19510" y="12540"/>
                  <a:pt x="19510" y="12541"/>
                  <a:pt x="19510" y="12543"/>
                </a:cubicBezTo>
                <a:cubicBezTo>
                  <a:pt x="19504" y="12553"/>
                  <a:pt x="19541" y="12500"/>
                  <a:pt x="19541" y="12524"/>
                </a:cubicBezTo>
                <a:cubicBezTo>
                  <a:pt x="19475" y="12619"/>
                  <a:pt x="19497" y="12760"/>
                  <a:pt x="19425" y="12873"/>
                </a:cubicBezTo>
                <a:cubicBezTo>
                  <a:pt x="19340" y="13009"/>
                  <a:pt x="19246" y="13117"/>
                  <a:pt x="19160" y="13213"/>
                </a:cubicBezTo>
                <a:cubicBezTo>
                  <a:pt x="19094" y="13287"/>
                  <a:pt x="18823" y="13481"/>
                  <a:pt x="18823" y="13426"/>
                </a:cubicBezTo>
                <a:cubicBezTo>
                  <a:pt x="18819" y="13430"/>
                  <a:pt x="18827" y="13466"/>
                  <a:pt x="18813" y="13466"/>
                </a:cubicBezTo>
                <a:cubicBezTo>
                  <a:pt x="18739" y="13426"/>
                  <a:pt x="18799" y="13464"/>
                  <a:pt x="18730" y="13469"/>
                </a:cubicBezTo>
                <a:cubicBezTo>
                  <a:pt x="18730" y="13460"/>
                  <a:pt x="18532" y="13442"/>
                  <a:pt x="18513" y="13435"/>
                </a:cubicBezTo>
                <a:cubicBezTo>
                  <a:pt x="18513" y="13467"/>
                  <a:pt x="18320" y="13528"/>
                  <a:pt x="18282" y="13528"/>
                </a:cubicBezTo>
                <a:cubicBezTo>
                  <a:pt x="18235" y="13530"/>
                  <a:pt x="18170" y="13476"/>
                  <a:pt x="18137" y="13468"/>
                </a:cubicBezTo>
                <a:cubicBezTo>
                  <a:pt x="18146" y="13474"/>
                  <a:pt x="18122" y="13495"/>
                  <a:pt x="18114" y="13497"/>
                </a:cubicBezTo>
                <a:cubicBezTo>
                  <a:pt x="18137" y="13497"/>
                  <a:pt x="17977" y="13285"/>
                  <a:pt x="18106" y="13283"/>
                </a:cubicBezTo>
                <a:cubicBezTo>
                  <a:pt x="18091" y="13126"/>
                  <a:pt x="17950" y="13015"/>
                  <a:pt x="17950" y="12871"/>
                </a:cubicBezTo>
                <a:cubicBezTo>
                  <a:pt x="17873" y="12798"/>
                  <a:pt x="17794" y="12712"/>
                  <a:pt x="17794" y="12586"/>
                </a:cubicBezTo>
                <a:cubicBezTo>
                  <a:pt x="17741" y="12532"/>
                  <a:pt x="17750" y="12357"/>
                  <a:pt x="17731" y="12254"/>
                </a:cubicBezTo>
                <a:cubicBezTo>
                  <a:pt x="17680" y="11973"/>
                  <a:pt x="17337" y="11555"/>
                  <a:pt x="17482" y="11352"/>
                </a:cubicBezTo>
                <a:cubicBezTo>
                  <a:pt x="17482" y="11149"/>
                  <a:pt x="17635" y="11075"/>
                  <a:pt x="17669" y="10938"/>
                </a:cubicBezTo>
                <a:cubicBezTo>
                  <a:pt x="17700" y="10813"/>
                  <a:pt x="17614" y="10623"/>
                  <a:pt x="17606" y="10540"/>
                </a:cubicBezTo>
                <a:cubicBezTo>
                  <a:pt x="17595" y="10416"/>
                  <a:pt x="17558" y="10301"/>
                  <a:pt x="17513" y="10193"/>
                </a:cubicBezTo>
                <a:cubicBezTo>
                  <a:pt x="17495" y="10151"/>
                  <a:pt x="17159" y="9628"/>
                  <a:pt x="17173" y="9628"/>
                </a:cubicBezTo>
                <a:cubicBezTo>
                  <a:pt x="17185" y="9631"/>
                  <a:pt x="17194" y="9640"/>
                  <a:pt x="17201" y="9643"/>
                </a:cubicBezTo>
                <a:cubicBezTo>
                  <a:pt x="17234" y="9629"/>
                  <a:pt x="17238" y="9557"/>
                  <a:pt x="17233" y="9509"/>
                </a:cubicBezTo>
                <a:cubicBezTo>
                  <a:pt x="17236" y="9511"/>
                  <a:pt x="17255" y="9472"/>
                  <a:pt x="17261" y="9471"/>
                </a:cubicBezTo>
                <a:cubicBezTo>
                  <a:pt x="17218" y="9378"/>
                  <a:pt x="17320" y="9279"/>
                  <a:pt x="17268" y="9191"/>
                </a:cubicBezTo>
                <a:cubicBezTo>
                  <a:pt x="17235" y="9188"/>
                  <a:pt x="17210" y="9036"/>
                  <a:pt x="17141" y="9052"/>
                </a:cubicBezTo>
                <a:cubicBezTo>
                  <a:pt x="17141" y="9053"/>
                  <a:pt x="16914" y="9097"/>
                  <a:pt x="16917" y="9098"/>
                </a:cubicBezTo>
                <a:cubicBezTo>
                  <a:pt x="16872" y="9078"/>
                  <a:pt x="16858" y="8996"/>
                  <a:pt x="16834" y="8966"/>
                </a:cubicBezTo>
                <a:cubicBezTo>
                  <a:pt x="16822" y="8950"/>
                  <a:pt x="16815" y="8873"/>
                  <a:pt x="16751" y="8848"/>
                </a:cubicBezTo>
                <a:cubicBezTo>
                  <a:pt x="16641" y="8805"/>
                  <a:pt x="16529" y="8880"/>
                  <a:pt x="16449" y="8880"/>
                </a:cubicBezTo>
                <a:cubicBezTo>
                  <a:pt x="16419" y="8913"/>
                  <a:pt x="16198" y="9033"/>
                  <a:pt x="16123" y="9036"/>
                </a:cubicBezTo>
                <a:cubicBezTo>
                  <a:pt x="16053" y="9038"/>
                  <a:pt x="15994" y="8963"/>
                  <a:pt x="15895" y="8973"/>
                </a:cubicBezTo>
                <a:cubicBezTo>
                  <a:pt x="15840" y="8979"/>
                  <a:pt x="15758" y="9026"/>
                  <a:pt x="15707" y="9036"/>
                </a:cubicBezTo>
                <a:cubicBezTo>
                  <a:pt x="15587" y="9057"/>
                  <a:pt x="15551" y="9064"/>
                  <a:pt x="15451" y="9004"/>
                </a:cubicBezTo>
                <a:cubicBezTo>
                  <a:pt x="15337" y="8937"/>
                  <a:pt x="15268" y="8741"/>
                  <a:pt x="15074" y="8724"/>
                </a:cubicBezTo>
                <a:cubicBezTo>
                  <a:pt x="15079" y="8712"/>
                  <a:pt x="15080" y="8701"/>
                  <a:pt x="15079" y="8689"/>
                </a:cubicBezTo>
                <a:cubicBezTo>
                  <a:pt x="15079" y="8686"/>
                  <a:pt x="15089" y="8702"/>
                  <a:pt x="15093" y="8692"/>
                </a:cubicBezTo>
                <a:cubicBezTo>
                  <a:pt x="15084" y="8688"/>
                  <a:pt x="15090" y="8686"/>
                  <a:pt x="15110" y="8688"/>
                </a:cubicBezTo>
                <a:cubicBezTo>
                  <a:pt x="15118" y="8695"/>
                  <a:pt x="15092" y="8667"/>
                  <a:pt x="15079" y="8647"/>
                </a:cubicBezTo>
                <a:cubicBezTo>
                  <a:pt x="15075" y="8658"/>
                  <a:pt x="15068" y="8663"/>
                  <a:pt x="15058" y="8661"/>
                </a:cubicBezTo>
                <a:cubicBezTo>
                  <a:pt x="15045" y="8661"/>
                  <a:pt x="15047" y="8528"/>
                  <a:pt x="15048" y="8513"/>
                </a:cubicBezTo>
                <a:cubicBezTo>
                  <a:pt x="15049" y="8513"/>
                  <a:pt x="14986" y="8493"/>
                  <a:pt x="14986" y="8494"/>
                </a:cubicBezTo>
                <a:cubicBezTo>
                  <a:pt x="14983" y="8497"/>
                  <a:pt x="15006" y="8472"/>
                  <a:pt x="15014" y="8469"/>
                </a:cubicBezTo>
                <a:cubicBezTo>
                  <a:pt x="14993" y="8460"/>
                  <a:pt x="14992" y="8462"/>
                  <a:pt x="14998" y="8443"/>
                </a:cubicBezTo>
                <a:cubicBezTo>
                  <a:pt x="14937" y="8443"/>
                  <a:pt x="14908" y="8344"/>
                  <a:pt x="14903" y="8344"/>
                </a:cubicBezTo>
                <a:cubicBezTo>
                  <a:pt x="14903" y="8343"/>
                  <a:pt x="14867" y="8350"/>
                  <a:pt x="14865" y="8351"/>
                </a:cubicBezTo>
                <a:cubicBezTo>
                  <a:pt x="14880" y="8351"/>
                  <a:pt x="14830" y="8266"/>
                  <a:pt x="14830" y="8288"/>
                </a:cubicBezTo>
                <a:cubicBezTo>
                  <a:pt x="14830" y="8290"/>
                  <a:pt x="14830" y="8291"/>
                  <a:pt x="14829" y="8292"/>
                </a:cubicBezTo>
                <a:cubicBezTo>
                  <a:pt x="14831" y="8303"/>
                  <a:pt x="14833" y="8321"/>
                  <a:pt x="14829" y="8321"/>
                </a:cubicBezTo>
                <a:cubicBezTo>
                  <a:pt x="14825" y="8322"/>
                  <a:pt x="14788" y="8323"/>
                  <a:pt x="14798" y="8309"/>
                </a:cubicBezTo>
                <a:cubicBezTo>
                  <a:pt x="14798" y="8306"/>
                  <a:pt x="14798" y="8306"/>
                  <a:pt x="14798" y="8306"/>
                </a:cubicBezTo>
                <a:cubicBezTo>
                  <a:pt x="14784" y="8307"/>
                  <a:pt x="14736" y="8303"/>
                  <a:pt x="14736" y="8285"/>
                </a:cubicBezTo>
                <a:cubicBezTo>
                  <a:pt x="14735" y="8277"/>
                  <a:pt x="14737" y="8270"/>
                  <a:pt x="14741" y="8263"/>
                </a:cubicBezTo>
                <a:cubicBezTo>
                  <a:pt x="14738" y="8264"/>
                  <a:pt x="14736" y="8263"/>
                  <a:pt x="14736" y="8257"/>
                </a:cubicBezTo>
                <a:cubicBezTo>
                  <a:pt x="14756" y="8253"/>
                  <a:pt x="14745" y="8239"/>
                  <a:pt x="14768" y="8225"/>
                </a:cubicBezTo>
                <a:cubicBezTo>
                  <a:pt x="14739" y="8200"/>
                  <a:pt x="14705" y="8167"/>
                  <a:pt x="14705" y="8167"/>
                </a:cubicBezTo>
                <a:cubicBezTo>
                  <a:pt x="14702" y="8124"/>
                  <a:pt x="14702" y="8051"/>
                  <a:pt x="14705" y="8029"/>
                </a:cubicBezTo>
                <a:cubicBezTo>
                  <a:pt x="14712" y="8036"/>
                  <a:pt x="14720" y="8039"/>
                  <a:pt x="14730" y="8037"/>
                </a:cubicBezTo>
                <a:cubicBezTo>
                  <a:pt x="14725" y="8028"/>
                  <a:pt x="14724" y="8017"/>
                  <a:pt x="14727" y="8006"/>
                </a:cubicBezTo>
                <a:cubicBezTo>
                  <a:pt x="14719" y="8006"/>
                  <a:pt x="14712" y="8009"/>
                  <a:pt x="14705" y="8015"/>
                </a:cubicBezTo>
                <a:cubicBezTo>
                  <a:pt x="14709" y="8002"/>
                  <a:pt x="14705" y="7972"/>
                  <a:pt x="14705" y="7934"/>
                </a:cubicBezTo>
                <a:cubicBezTo>
                  <a:pt x="14692" y="7927"/>
                  <a:pt x="14676" y="7924"/>
                  <a:pt x="14668" y="7908"/>
                </a:cubicBezTo>
                <a:cubicBezTo>
                  <a:pt x="14794" y="7856"/>
                  <a:pt x="14746" y="7309"/>
                  <a:pt x="14767" y="7293"/>
                </a:cubicBezTo>
                <a:cubicBezTo>
                  <a:pt x="14767" y="7248"/>
                  <a:pt x="14727" y="7218"/>
                  <a:pt x="14705" y="7174"/>
                </a:cubicBezTo>
                <a:cubicBezTo>
                  <a:pt x="14705" y="7217"/>
                  <a:pt x="14674" y="7184"/>
                  <a:pt x="14674" y="7198"/>
                </a:cubicBezTo>
                <a:cubicBezTo>
                  <a:pt x="14681" y="7122"/>
                  <a:pt x="14699" y="7054"/>
                  <a:pt x="14736" y="7013"/>
                </a:cubicBezTo>
                <a:cubicBezTo>
                  <a:pt x="14736" y="6937"/>
                  <a:pt x="14805" y="6873"/>
                  <a:pt x="14848" y="6794"/>
                </a:cubicBezTo>
                <a:cubicBezTo>
                  <a:pt x="14915" y="6669"/>
                  <a:pt x="14980" y="6470"/>
                  <a:pt x="15079" y="6382"/>
                </a:cubicBezTo>
                <a:cubicBezTo>
                  <a:pt x="15192" y="6282"/>
                  <a:pt x="15356" y="6304"/>
                  <a:pt x="15400" y="6103"/>
                </a:cubicBezTo>
                <a:cubicBezTo>
                  <a:pt x="15393" y="6105"/>
                  <a:pt x="15390" y="6103"/>
                  <a:pt x="15391" y="6098"/>
                </a:cubicBezTo>
                <a:cubicBezTo>
                  <a:pt x="15391" y="6112"/>
                  <a:pt x="15360" y="6095"/>
                  <a:pt x="15360" y="6083"/>
                </a:cubicBezTo>
                <a:cubicBezTo>
                  <a:pt x="15374" y="6039"/>
                  <a:pt x="15397" y="5953"/>
                  <a:pt x="15422" y="5900"/>
                </a:cubicBezTo>
                <a:cubicBezTo>
                  <a:pt x="15482" y="5777"/>
                  <a:pt x="15552" y="5782"/>
                  <a:pt x="15646" y="5697"/>
                </a:cubicBezTo>
                <a:cubicBezTo>
                  <a:pt x="15699" y="5650"/>
                  <a:pt x="15736" y="5479"/>
                  <a:pt x="15799" y="5479"/>
                </a:cubicBezTo>
                <a:cubicBezTo>
                  <a:pt x="15761" y="5472"/>
                  <a:pt x="15734" y="5449"/>
                  <a:pt x="15734" y="5409"/>
                </a:cubicBezTo>
                <a:cubicBezTo>
                  <a:pt x="15718" y="5381"/>
                  <a:pt x="15678" y="5340"/>
                  <a:pt x="15618" y="5323"/>
                </a:cubicBezTo>
                <a:cubicBezTo>
                  <a:pt x="15653" y="5333"/>
                  <a:pt x="15454" y="5386"/>
                  <a:pt x="15454" y="5352"/>
                </a:cubicBezTo>
                <a:cubicBezTo>
                  <a:pt x="15452" y="5354"/>
                  <a:pt x="15455" y="5334"/>
                  <a:pt x="15454" y="5333"/>
                </a:cubicBezTo>
                <a:cubicBezTo>
                  <a:pt x="15454" y="5320"/>
                  <a:pt x="15484" y="5246"/>
                  <a:pt x="15485" y="5196"/>
                </a:cubicBezTo>
                <a:cubicBezTo>
                  <a:pt x="15485" y="5196"/>
                  <a:pt x="15448" y="5200"/>
                  <a:pt x="15444" y="5198"/>
                </a:cubicBezTo>
                <a:cubicBezTo>
                  <a:pt x="15483" y="5198"/>
                  <a:pt x="15438" y="4605"/>
                  <a:pt x="15480" y="4605"/>
                </a:cubicBezTo>
                <a:cubicBezTo>
                  <a:pt x="15478" y="4599"/>
                  <a:pt x="15497" y="4623"/>
                  <a:pt x="15497" y="4632"/>
                </a:cubicBezTo>
                <a:cubicBezTo>
                  <a:pt x="15504" y="4623"/>
                  <a:pt x="15514" y="4605"/>
                  <a:pt x="15520" y="4605"/>
                </a:cubicBezTo>
                <a:cubicBezTo>
                  <a:pt x="15574" y="4533"/>
                  <a:pt x="15701" y="4652"/>
                  <a:pt x="15782" y="4574"/>
                </a:cubicBezTo>
                <a:cubicBezTo>
                  <a:pt x="15820" y="4574"/>
                  <a:pt x="16065" y="4643"/>
                  <a:pt x="16108" y="4629"/>
                </a:cubicBezTo>
                <a:cubicBezTo>
                  <a:pt x="16234" y="4585"/>
                  <a:pt x="16202" y="4424"/>
                  <a:pt x="16202" y="4350"/>
                </a:cubicBezTo>
                <a:cubicBezTo>
                  <a:pt x="16204" y="4354"/>
                  <a:pt x="16171" y="4293"/>
                  <a:pt x="16184" y="4293"/>
                </a:cubicBezTo>
                <a:cubicBezTo>
                  <a:pt x="16158" y="4283"/>
                  <a:pt x="16150" y="4265"/>
                  <a:pt x="16148" y="4262"/>
                </a:cubicBezTo>
                <a:cubicBezTo>
                  <a:pt x="16128" y="4262"/>
                  <a:pt x="16119" y="4253"/>
                  <a:pt x="16115" y="4242"/>
                </a:cubicBezTo>
                <a:cubicBezTo>
                  <a:pt x="16113" y="4244"/>
                  <a:pt x="16110" y="4249"/>
                  <a:pt x="16103" y="4256"/>
                </a:cubicBezTo>
                <a:cubicBezTo>
                  <a:pt x="16101" y="4256"/>
                  <a:pt x="16110" y="4245"/>
                  <a:pt x="16115" y="4241"/>
                </a:cubicBezTo>
                <a:cubicBezTo>
                  <a:pt x="16110" y="4226"/>
                  <a:pt x="16113" y="4207"/>
                  <a:pt x="16111" y="4200"/>
                </a:cubicBezTo>
                <a:cubicBezTo>
                  <a:pt x="16086" y="4200"/>
                  <a:pt x="16079" y="4185"/>
                  <a:pt x="16078" y="4176"/>
                </a:cubicBezTo>
                <a:cubicBezTo>
                  <a:pt x="16077" y="4185"/>
                  <a:pt x="16073" y="4193"/>
                  <a:pt x="16063" y="4200"/>
                </a:cubicBezTo>
                <a:cubicBezTo>
                  <a:pt x="16063" y="4200"/>
                  <a:pt x="16053" y="4187"/>
                  <a:pt x="16049" y="4178"/>
                </a:cubicBezTo>
                <a:cubicBezTo>
                  <a:pt x="16038" y="4188"/>
                  <a:pt x="16016" y="4203"/>
                  <a:pt x="16019" y="4200"/>
                </a:cubicBezTo>
                <a:cubicBezTo>
                  <a:pt x="16018" y="4200"/>
                  <a:pt x="16010" y="4137"/>
                  <a:pt x="16022" y="4137"/>
                </a:cubicBezTo>
                <a:cubicBezTo>
                  <a:pt x="15942" y="4152"/>
                  <a:pt x="15865" y="4125"/>
                  <a:pt x="15890" y="4075"/>
                </a:cubicBezTo>
                <a:cubicBezTo>
                  <a:pt x="15892" y="4081"/>
                  <a:pt x="15845" y="4054"/>
                  <a:pt x="15838" y="4044"/>
                </a:cubicBezTo>
                <a:cubicBezTo>
                  <a:pt x="15835" y="4044"/>
                  <a:pt x="15950" y="4012"/>
                  <a:pt x="15987" y="4012"/>
                </a:cubicBezTo>
                <a:cubicBezTo>
                  <a:pt x="16020" y="3982"/>
                  <a:pt x="16005" y="4000"/>
                  <a:pt x="16051" y="3981"/>
                </a:cubicBezTo>
                <a:cubicBezTo>
                  <a:pt x="16039" y="3981"/>
                  <a:pt x="16102" y="4014"/>
                  <a:pt x="16150" y="4012"/>
                </a:cubicBezTo>
                <a:cubicBezTo>
                  <a:pt x="16126" y="4012"/>
                  <a:pt x="16148" y="3994"/>
                  <a:pt x="16160" y="3986"/>
                </a:cubicBezTo>
                <a:cubicBezTo>
                  <a:pt x="16141" y="3928"/>
                  <a:pt x="16127" y="3878"/>
                  <a:pt x="16186" y="3919"/>
                </a:cubicBezTo>
                <a:cubicBezTo>
                  <a:pt x="16187" y="3846"/>
                  <a:pt x="16243" y="3909"/>
                  <a:pt x="16227" y="3921"/>
                </a:cubicBezTo>
                <a:cubicBezTo>
                  <a:pt x="16249" y="3937"/>
                  <a:pt x="16285" y="3953"/>
                  <a:pt x="16339" y="3950"/>
                </a:cubicBezTo>
                <a:cubicBezTo>
                  <a:pt x="16291" y="3950"/>
                  <a:pt x="16626" y="3710"/>
                  <a:pt x="16666" y="3699"/>
                </a:cubicBezTo>
                <a:cubicBezTo>
                  <a:pt x="16666" y="3700"/>
                  <a:pt x="16667" y="3701"/>
                  <a:pt x="16669" y="3700"/>
                </a:cubicBezTo>
                <a:cubicBezTo>
                  <a:pt x="16669" y="3705"/>
                  <a:pt x="16669" y="3703"/>
                  <a:pt x="16669" y="3699"/>
                </a:cubicBezTo>
                <a:cubicBezTo>
                  <a:pt x="16670" y="3699"/>
                  <a:pt x="16670" y="3699"/>
                  <a:pt x="16670" y="3700"/>
                </a:cubicBezTo>
                <a:cubicBezTo>
                  <a:pt x="16676" y="3688"/>
                  <a:pt x="16673" y="3689"/>
                  <a:pt x="16670" y="3693"/>
                </a:cubicBezTo>
                <a:cubicBezTo>
                  <a:pt x="16670" y="3681"/>
                  <a:pt x="16671" y="3665"/>
                  <a:pt x="16670" y="3669"/>
                </a:cubicBezTo>
                <a:cubicBezTo>
                  <a:pt x="16723" y="3667"/>
                  <a:pt x="16695" y="3660"/>
                  <a:pt x="16702" y="3638"/>
                </a:cubicBezTo>
                <a:cubicBezTo>
                  <a:pt x="16781" y="3616"/>
                  <a:pt x="16764" y="3529"/>
                  <a:pt x="16835" y="3482"/>
                </a:cubicBezTo>
                <a:cubicBezTo>
                  <a:pt x="16905" y="3436"/>
                  <a:pt x="17083" y="3422"/>
                  <a:pt x="17136" y="3445"/>
                </a:cubicBezTo>
                <a:cubicBezTo>
                  <a:pt x="17143" y="3437"/>
                  <a:pt x="17185" y="3420"/>
                  <a:pt x="17186" y="3420"/>
                </a:cubicBezTo>
                <a:cubicBezTo>
                  <a:pt x="17172" y="3425"/>
                  <a:pt x="17166" y="3422"/>
                  <a:pt x="17170" y="3410"/>
                </a:cubicBezTo>
                <a:cubicBezTo>
                  <a:pt x="17170" y="3410"/>
                  <a:pt x="17170" y="3410"/>
                  <a:pt x="17170" y="3410"/>
                </a:cubicBezTo>
                <a:cubicBezTo>
                  <a:pt x="17171" y="3414"/>
                  <a:pt x="17173" y="3417"/>
                  <a:pt x="17177" y="3420"/>
                </a:cubicBezTo>
                <a:cubicBezTo>
                  <a:pt x="17177" y="3420"/>
                  <a:pt x="17176" y="3414"/>
                  <a:pt x="17176" y="3408"/>
                </a:cubicBezTo>
                <a:cubicBezTo>
                  <a:pt x="17174" y="3409"/>
                  <a:pt x="17172" y="3409"/>
                  <a:pt x="17170" y="3410"/>
                </a:cubicBezTo>
                <a:cubicBezTo>
                  <a:pt x="17170" y="3409"/>
                  <a:pt x="17169" y="3407"/>
                  <a:pt x="17170" y="3406"/>
                </a:cubicBezTo>
                <a:cubicBezTo>
                  <a:pt x="17172" y="3405"/>
                  <a:pt x="17174" y="3405"/>
                  <a:pt x="17176" y="3405"/>
                </a:cubicBezTo>
                <a:cubicBezTo>
                  <a:pt x="17176" y="3406"/>
                  <a:pt x="17176" y="3407"/>
                  <a:pt x="17176" y="3408"/>
                </a:cubicBezTo>
                <a:cubicBezTo>
                  <a:pt x="17177" y="3407"/>
                  <a:pt x="17179" y="3407"/>
                  <a:pt x="17180" y="3406"/>
                </a:cubicBezTo>
                <a:cubicBezTo>
                  <a:pt x="17179" y="3406"/>
                  <a:pt x="17177" y="3405"/>
                  <a:pt x="17176" y="3405"/>
                </a:cubicBezTo>
                <a:cubicBezTo>
                  <a:pt x="17175" y="3398"/>
                  <a:pt x="17175" y="3391"/>
                  <a:pt x="17176" y="3388"/>
                </a:cubicBezTo>
                <a:cubicBezTo>
                  <a:pt x="17160" y="3387"/>
                  <a:pt x="17172" y="3370"/>
                  <a:pt x="17170" y="3358"/>
                </a:cubicBezTo>
                <a:cubicBezTo>
                  <a:pt x="17163" y="3358"/>
                  <a:pt x="17119" y="3357"/>
                  <a:pt x="17149" y="3357"/>
                </a:cubicBezTo>
                <a:cubicBezTo>
                  <a:pt x="17147" y="3332"/>
                  <a:pt x="17140" y="3288"/>
                  <a:pt x="17145" y="3264"/>
                </a:cubicBezTo>
                <a:cubicBezTo>
                  <a:pt x="17062" y="3264"/>
                  <a:pt x="17127" y="3097"/>
                  <a:pt x="17142" y="3076"/>
                </a:cubicBezTo>
                <a:cubicBezTo>
                  <a:pt x="17176" y="3030"/>
                  <a:pt x="17296" y="3007"/>
                  <a:pt x="17358" y="2985"/>
                </a:cubicBezTo>
                <a:cubicBezTo>
                  <a:pt x="17361" y="2990"/>
                  <a:pt x="17380" y="3000"/>
                  <a:pt x="17352" y="3014"/>
                </a:cubicBezTo>
                <a:cubicBezTo>
                  <a:pt x="17374" y="3025"/>
                  <a:pt x="17353" y="3067"/>
                  <a:pt x="17326" y="3092"/>
                </a:cubicBezTo>
                <a:cubicBezTo>
                  <a:pt x="17326" y="3092"/>
                  <a:pt x="17355" y="3102"/>
                  <a:pt x="17357" y="3116"/>
                </a:cubicBezTo>
                <a:cubicBezTo>
                  <a:pt x="17357" y="3132"/>
                  <a:pt x="17414" y="3134"/>
                  <a:pt x="17357" y="3201"/>
                </a:cubicBezTo>
                <a:cubicBezTo>
                  <a:pt x="17367" y="3205"/>
                  <a:pt x="17375" y="3204"/>
                  <a:pt x="17382" y="3199"/>
                </a:cubicBezTo>
                <a:cubicBezTo>
                  <a:pt x="17381" y="3197"/>
                  <a:pt x="17382" y="3195"/>
                  <a:pt x="17388" y="3192"/>
                </a:cubicBezTo>
                <a:cubicBezTo>
                  <a:pt x="17386" y="3195"/>
                  <a:pt x="17384" y="3197"/>
                  <a:pt x="17382" y="3199"/>
                </a:cubicBezTo>
                <a:cubicBezTo>
                  <a:pt x="17382" y="3199"/>
                  <a:pt x="17382" y="3199"/>
                  <a:pt x="17382" y="3199"/>
                </a:cubicBezTo>
                <a:cubicBezTo>
                  <a:pt x="17383" y="3201"/>
                  <a:pt x="17388" y="3202"/>
                  <a:pt x="17388" y="3202"/>
                </a:cubicBezTo>
                <a:cubicBezTo>
                  <a:pt x="17387" y="3202"/>
                  <a:pt x="17363" y="3216"/>
                  <a:pt x="17358" y="3225"/>
                </a:cubicBezTo>
                <a:cubicBezTo>
                  <a:pt x="17350" y="3216"/>
                  <a:pt x="17375" y="3224"/>
                  <a:pt x="17357" y="3203"/>
                </a:cubicBezTo>
                <a:cubicBezTo>
                  <a:pt x="17346" y="3203"/>
                  <a:pt x="17336" y="3204"/>
                  <a:pt x="17326" y="3204"/>
                </a:cubicBezTo>
                <a:cubicBezTo>
                  <a:pt x="17348" y="3228"/>
                  <a:pt x="17367" y="3238"/>
                  <a:pt x="17381" y="3269"/>
                </a:cubicBezTo>
                <a:cubicBezTo>
                  <a:pt x="17403" y="3269"/>
                  <a:pt x="17403" y="3269"/>
                  <a:pt x="17403" y="3269"/>
                </a:cubicBezTo>
                <a:cubicBezTo>
                  <a:pt x="17391" y="3238"/>
                  <a:pt x="17367" y="3204"/>
                  <a:pt x="17403" y="3204"/>
                </a:cubicBezTo>
                <a:cubicBezTo>
                  <a:pt x="17407" y="3187"/>
                  <a:pt x="17459" y="3168"/>
                  <a:pt x="17540" y="3170"/>
                </a:cubicBezTo>
                <a:cubicBezTo>
                  <a:pt x="17542" y="3162"/>
                  <a:pt x="17551" y="3139"/>
                  <a:pt x="17535" y="3139"/>
                </a:cubicBezTo>
                <a:cubicBezTo>
                  <a:pt x="17552" y="3134"/>
                  <a:pt x="17560" y="3127"/>
                  <a:pt x="17576" y="3119"/>
                </a:cubicBezTo>
                <a:cubicBezTo>
                  <a:pt x="17535" y="3098"/>
                  <a:pt x="17473" y="3028"/>
                  <a:pt x="17454" y="3014"/>
                </a:cubicBezTo>
                <a:cubicBezTo>
                  <a:pt x="17445" y="3014"/>
                  <a:pt x="17419" y="2888"/>
                  <a:pt x="17419" y="2888"/>
                </a:cubicBezTo>
                <a:cubicBezTo>
                  <a:pt x="17407" y="2863"/>
                  <a:pt x="17376" y="2842"/>
                  <a:pt x="17357" y="2831"/>
                </a:cubicBezTo>
                <a:cubicBezTo>
                  <a:pt x="17361" y="2830"/>
                  <a:pt x="17365" y="2829"/>
                  <a:pt x="17369" y="2827"/>
                </a:cubicBezTo>
                <a:cubicBezTo>
                  <a:pt x="17365" y="2827"/>
                  <a:pt x="17361" y="2827"/>
                  <a:pt x="17357" y="2826"/>
                </a:cubicBezTo>
                <a:cubicBezTo>
                  <a:pt x="17324" y="2850"/>
                  <a:pt x="17331" y="2858"/>
                  <a:pt x="17265" y="2858"/>
                </a:cubicBezTo>
                <a:cubicBezTo>
                  <a:pt x="17213" y="2907"/>
                  <a:pt x="17092" y="3008"/>
                  <a:pt x="17029" y="2952"/>
                </a:cubicBezTo>
                <a:cubicBezTo>
                  <a:pt x="17029" y="2999"/>
                  <a:pt x="16983" y="2960"/>
                  <a:pt x="16951" y="2945"/>
                </a:cubicBezTo>
                <a:cubicBezTo>
                  <a:pt x="16951" y="2971"/>
                  <a:pt x="16830" y="2812"/>
                  <a:pt x="16826" y="2802"/>
                </a:cubicBezTo>
                <a:cubicBezTo>
                  <a:pt x="16819" y="2783"/>
                  <a:pt x="16805" y="2665"/>
                  <a:pt x="16795" y="2632"/>
                </a:cubicBezTo>
                <a:cubicBezTo>
                  <a:pt x="16795" y="2655"/>
                  <a:pt x="16775" y="2625"/>
                  <a:pt x="16767" y="2613"/>
                </a:cubicBezTo>
                <a:cubicBezTo>
                  <a:pt x="16778" y="2616"/>
                  <a:pt x="16817" y="2579"/>
                  <a:pt x="16789" y="2577"/>
                </a:cubicBezTo>
                <a:cubicBezTo>
                  <a:pt x="16788" y="2582"/>
                  <a:pt x="16787" y="2583"/>
                  <a:pt x="16787" y="2577"/>
                </a:cubicBezTo>
                <a:cubicBezTo>
                  <a:pt x="16788" y="2577"/>
                  <a:pt x="16788" y="2577"/>
                  <a:pt x="16789" y="2577"/>
                </a:cubicBezTo>
                <a:cubicBezTo>
                  <a:pt x="16792" y="2564"/>
                  <a:pt x="16795" y="2524"/>
                  <a:pt x="16795" y="2556"/>
                </a:cubicBezTo>
                <a:cubicBezTo>
                  <a:pt x="16798" y="2504"/>
                  <a:pt x="16931" y="2392"/>
                  <a:pt x="16959" y="2390"/>
                </a:cubicBezTo>
                <a:cubicBezTo>
                  <a:pt x="16962" y="2393"/>
                  <a:pt x="16986" y="2410"/>
                  <a:pt x="16987" y="2417"/>
                </a:cubicBezTo>
                <a:cubicBezTo>
                  <a:pt x="17019" y="2396"/>
                  <a:pt x="17051" y="2377"/>
                  <a:pt x="17088" y="2358"/>
                </a:cubicBezTo>
                <a:cubicBezTo>
                  <a:pt x="17037" y="2333"/>
                  <a:pt x="17121" y="2332"/>
                  <a:pt x="17136" y="2329"/>
                </a:cubicBezTo>
                <a:cubicBezTo>
                  <a:pt x="17136" y="2323"/>
                  <a:pt x="17143" y="2298"/>
                  <a:pt x="17133" y="2298"/>
                </a:cubicBezTo>
                <a:cubicBezTo>
                  <a:pt x="17199" y="2314"/>
                  <a:pt x="17250" y="2309"/>
                  <a:pt x="17294" y="2268"/>
                </a:cubicBezTo>
                <a:cubicBezTo>
                  <a:pt x="17299" y="2258"/>
                  <a:pt x="17349" y="2208"/>
                  <a:pt x="17398" y="2208"/>
                </a:cubicBezTo>
                <a:cubicBezTo>
                  <a:pt x="17388" y="2208"/>
                  <a:pt x="17388" y="2208"/>
                  <a:pt x="17388" y="2208"/>
                </a:cubicBezTo>
                <a:cubicBezTo>
                  <a:pt x="17397" y="2208"/>
                  <a:pt x="17382" y="2175"/>
                  <a:pt x="17370" y="2166"/>
                </a:cubicBezTo>
                <a:cubicBezTo>
                  <a:pt x="17376" y="2156"/>
                  <a:pt x="17381" y="2145"/>
                  <a:pt x="17386" y="2141"/>
                </a:cubicBezTo>
                <a:cubicBezTo>
                  <a:pt x="17390" y="2144"/>
                  <a:pt x="17392" y="2148"/>
                  <a:pt x="17393" y="2153"/>
                </a:cubicBezTo>
                <a:cubicBezTo>
                  <a:pt x="17393" y="2147"/>
                  <a:pt x="17393" y="2141"/>
                  <a:pt x="17398" y="2141"/>
                </a:cubicBezTo>
                <a:cubicBezTo>
                  <a:pt x="17417" y="2166"/>
                  <a:pt x="17425" y="2159"/>
                  <a:pt x="17450" y="2173"/>
                </a:cubicBezTo>
                <a:cubicBezTo>
                  <a:pt x="17439" y="2135"/>
                  <a:pt x="17455" y="2143"/>
                  <a:pt x="17482" y="2143"/>
                </a:cubicBezTo>
                <a:cubicBezTo>
                  <a:pt x="17485" y="2146"/>
                  <a:pt x="17486" y="2115"/>
                  <a:pt x="17494" y="2115"/>
                </a:cubicBezTo>
                <a:cubicBezTo>
                  <a:pt x="17492" y="2115"/>
                  <a:pt x="17492" y="2115"/>
                  <a:pt x="17492" y="2115"/>
                </a:cubicBezTo>
                <a:cubicBezTo>
                  <a:pt x="17489" y="2115"/>
                  <a:pt x="17450" y="2113"/>
                  <a:pt x="17450" y="2094"/>
                </a:cubicBezTo>
                <a:cubicBezTo>
                  <a:pt x="17449" y="2096"/>
                  <a:pt x="17498" y="2047"/>
                  <a:pt x="17496" y="2047"/>
                </a:cubicBezTo>
                <a:cubicBezTo>
                  <a:pt x="17504" y="2053"/>
                  <a:pt x="17463" y="2016"/>
                  <a:pt x="17498" y="2016"/>
                </a:cubicBezTo>
                <a:cubicBezTo>
                  <a:pt x="17500" y="2010"/>
                  <a:pt x="17509" y="2029"/>
                  <a:pt x="17513" y="2041"/>
                </a:cubicBezTo>
                <a:cubicBezTo>
                  <a:pt x="17512" y="1975"/>
                  <a:pt x="17533" y="2001"/>
                  <a:pt x="17575" y="2009"/>
                </a:cubicBezTo>
                <a:cubicBezTo>
                  <a:pt x="17575" y="1993"/>
                  <a:pt x="17559" y="1990"/>
                  <a:pt x="17551" y="1990"/>
                </a:cubicBezTo>
                <a:cubicBezTo>
                  <a:pt x="17551" y="1990"/>
                  <a:pt x="17551" y="1990"/>
                  <a:pt x="17551" y="1990"/>
                </a:cubicBezTo>
                <a:cubicBezTo>
                  <a:pt x="17579" y="1959"/>
                  <a:pt x="17593" y="1959"/>
                  <a:pt x="17619" y="1956"/>
                </a:cubicBezTo>
                <a:cubicBezTo>
                  <a:pt x="17625" y="1956"/>
                  <a:pt x="17672" y="1878"/>
                  <a:pt x="17669" y="1887"/>
                </a:cubicBezTo>
                <a:cubicBezTo>
                  <a:pt x="17669" y="1895"/>
                  <a:pt x="17700" y="1892"/>
                  <a:pt x="17700" y="1882"/>
                </a:cubicBezTo>
                <a:cubicBezTo>
                  <a:pt x="17695" y="1907"/>
                  <a:pt x="17698" y="1894"/>
                  <a:pt x="17700" y="1901"/>
                </a:cubicBezTo>
                <a:cubicBezTo>
                  <a:pt x="17700" y="1897"/>
                  <a:pt x="17734" y="1877"/>
                  <a:pt x="17753" y="1864"/>
                </a:cubicBezTo>
                <a:cubicBezTo>
                  <a:pt x="17740" y="1854"/>
                  <a:pt x="17718" y="1814"/>
                  <a:pt x="17731" y="1828"/>
                </a:cubicBezTo>
                <a:cubicBezTo>
                  <a:pt x="17767" y="1823"/>
                  <a:pt x="17785" y="1797"/>
                  <a:pt x="17837" y="1797"/>
                </a:cubicBezTo>
                <a:cubicBezTo>
                  <a:pt x="17804" y="1797"/>
                  <a:pt x="17735" y="1797"/>
                  <a:pt x="17737" y="1797"/>
                </a:cubicBezTo>
                <a:cubicBezTo>
                  <a:pt x="17678" y="1797"/>
                  <a:pt x="17602" y="1836"/>
                  <a:pt x="17575" y="1854"/>
                </a:cubicBezTo>
                <a:cubicBezTo>
                  <a:pt x="17575" y="1870"/>
                  <a:pt x="17549" y="1859"/>
                  <a:pt x="17544" y="1859"/>
                </a:cubicBezTo>
                <a:cubicBezTo>
                  <a:pt x="17549" y="1828"/>
                  <a:pt x="17572" y="1837"/>
                  <a:pt x="17575" y="1835"/>
                </a:cubicBezTo>
                <a:cubicBezTo>
                  <a:pt x="17575" y="1783"/>
                  <a:pt x="17663" y="1765"/>
                  <a:pt x="17720" y="1765"/>
                </a:cubicBezTo>
                <a:cubicBezTo>
                  <a:pt x="17711" y="1763"/>
                  <a:pt x="17704" y="1758"/>
                  <a:pt x="17700" y="1744"/>
                </a:cubicBezTo>
                <a:cubicBezTo>
                  <a:pt x="17700" y="1710"/>
                  <a:pt x="17874" y="1692"/>
                  <a:pt x="17911" y="1675"/>
                </a:cubicBezTo>
                <a:cubicBezTo>
                  <a:pt x="17899" y="1685"/>
                  <a:pt x="17885" y="1697"/>
                  <a:pt x="17882" y="1704"/>
                </a:cubicBezTo>
                <a:cubicBezTo>
                  <a:pt x="17885" y="1704"/>
                  <a:pt x="17886" y="1706"/>
                  <a:pt x="17887" y="1708"/>
                </a:cubicBezTo>
                <a:cubicBezTo>
                  <a:pt x="17888" y="1695"/>
                  <a:pt x="17890" y="1704"/>
                  <a:pt x="17890" y="1710"/>
                </a:cubicBezTo>
                <a:cubicBezTo>
                  <a:pt x="17889" y="1710"/>
                  <a:pt x="17889" y="1710"/>
                  <a:pt x="17888" y="1710"/>
                </a:cubicBezTo>
                <a:cubicBezTo>
                  <a:pt x="17888" y="1710"/>
                  <a:pt x="17888" y="1709"/>
                  <a:pt x="17887" y="1708"/>
                </a:cubicBezTo>
                <a:cubicBezTo>
                  <a:pt x="17887" y="1709"/>
                  <a:pt x="17887" y="1710"/>
                  <a:pt x="17887" y="1711"/>
                </a:cubicBezTo>
                <a:cubicBezTo>
                  <a:pt x="17887" y="1711"/>
                  <a:pt x="17888" y="1710"/>
                  <a:pt x="17888" y="1710"/>
                </a:cubicBezTo>
                <a:cubicBezTo>
                  <a:pt x="17888" y="1711"/>
                  <a:pt x="17888" y="1712"/>
                  <a:pt x="17888" y="1713"/>
                </a:cubicBezTo>
                <a:cubicBezTo>
                  <a:pt x="17889" y="1713"/>
                  <a:pt x="17890" y="1711"/>
                  <a:pt x="17890" y="1710"/>
                </a:cubicBezTo>
                <a:cubicBezTo>
                  <a:pt x="17899" y="1705"/>
                  <a:pt x="17925" y="1681"/>
                  <a:pt x="17926" y="1674"/>
                </a:cubicBezTo>
                <a:cubicBezTo>
                  <a:pt x="17930" y="1679"/>
                  <a:pt x="17943" y="1689"/>
                  <a:pt x="17949" y="1696"/>
                </a:cubicBezTo>
                <a:cubicBezTo>
                  <a:pt x="17945" y="1667"/>
                  <a:pt x="17953" y="1641"/>
                  <a:pt x="17985" y="1641"/>
                </a:cubicBezTo>
                <a:cubicBezTo>
                  <a:pt x="17979" y="1638"/>
                  <a:pt x="18003" y="1641"/>
                  <a:pt x="18014" y="1641"/>
                </a:cubicBezTo>
                <a:cubicBezTo>
                  <a:pt x="18054" y="1635"/>
                  <a:pt x="18067" y="1625"/>
                  <a:pt x="18116" y="1610"/>
                </a:cubicBezTo>
                <a:cubicBezTo>
                  <a:pt x="18106" y="1610"/>
                  <a:pt x="18104" y="1585"/>
                  <a:pt x="18106" y="1578"/>
                </a:cubicBezTo>
                <a:cubicBezTo>
                  <a:pt x="18106" y="1599"/>
                  <a:pt x="18199" y="1545"/>
                  <a:pt x="18194" y="1548"/>
                </a:cubicBezTo>
                <a:cubicBezTo>
                  <a:pt x="18194" y="1548"/>
                  <a:pt x="18200" y="1562"/>
                  <a:pt x="18203" y="1571"/>
                </a:cubicBezTo>
                <a:cubicBezTo>
                  <a:pt x="18220" y="1556"/>
                  <a:pt x="18262" y="1527"/>
                  <a:pt x="18262" y="1555"/>
                </a:cubicBezTo>
                <a:cubicBezTo>
                  <a:pt x="18262" y="1554"/>
                  <a:pt x="18262" y="1554"/>
                  <a:pt x="18262" y="1554"/>
                </a:cubicBezTo>
                <a:cubicBezTo>
                  <a:pt x="18262" y="1555"/>
                  <a:pt x="18262" y="1557"/>
                  <a:pt x="18262" y="1558"/>
                </a:cubicBezTo>
                <a:cubicBezTo>
                  <a:pt x="18263" y="1558"/>
                  <a:pt x="18264" y="1559"/>
                  <a:pt x="18264" y="1559"/>
                </a:cubicBezTo>
                <a:cubicBezTo>
                  <a:pt x="18264" y="1559"/>
                  <a:pt x="18263" y="1559"/>
                  <a:pt x="18263" y="1559"/>
                </a:cubicBezTo>
                <a:cubicBezTo>
                  <a:pt x="18264" y="1565"/>
                  <a:pt x="18268" y="1573"/>
                  <a:pt x="18274" y="1579"/>
                </a:cubicBezTo>
                <a:cubicBezTo>
                  <a:pt x="18280" y="1579"/>
                  <a:pt x="18269" y="1563"/>
                  <a:pt x="18264" y="1559"/>
                </a:cubicBezTo>
                <a:cubicBezTo>
                  <a:pt x="18295" y="1552"/>
                  <a:pt x="18286" y="1551"/>
                  <a:pt x="18309" y="1580"/>
                </a:cubicBezTo>
                <a:cubicBezTo>
                  <a:pt x="18310" y="1500"/>
                  <a:pt x="18386" y="1594"/>
                  <a:pt x="18386" y="1585"/>
                </a:cubicBezTo>
                <a:cubicBezTo>
                  <a:pt x="18391" y="1580"/>
                  <a:pt x="18384" y="1550"/>
                  <a:pt x="18379" y="1550"/>
                </a:cubicBezTo>
                <a:cubicBezTo>
                  <a:pt x="18403" y="1554"/>
                  <a:pt x="18440" y="1553"/>
                  <a:pt x="18483" y="1553"/>
                </a:cubicBezTo>
                <a:cubicBezTo>
                  <a:pt x="18488" y="1553"/>
                  <a:pt x="18488" y="1553"/>
                  <a:pt x="18488" y="1553"/>
                </a:cubicBezTo>
                <a:cubicBezTo>
                  <a:pt x="18474" y="1553"/>
                  <a:pt x="18460" y="1552"/>
                  <a:pt x="18449" y="1543"/>
                </a:cubicBezTo>
                <a:cubicBezTo>
                  <a:pt x="18452" y="1540"/>
                  <a:pt x="18451" y="1519"/>
                  <a:pt x="18449" y="1517"/>
                </a:cubicBezTo>
                <a:cubicBezTo>
                  <a:pt x="18449" y="1490"/>
                  <a:pt x="18591" y="1494"/>
                  <a:pt x="18619" y="1516"/>
                </a:cubicBezTo>
                <a:cubicBezTo>
                  <a:pt x="18619" y="1546"/>
                  <a:pt x="18620" y="1485"/>
                  <a:pt x="18620" y="1485"/>
                </a:cubicBezTo>
                <a:cubicBezTo>
                  <a:pt x="18607" y="1497"/>
                  <a:pt x="18602" y="1497"/>
                  <a:pt x="18605" y="1483"/>
                </a:cubicBezTo>
                <a:cubicBezTo>
                  <a:pt x="18605" y="1491"/>
                  <a:pt x="18667" y="1456"/>
                  <a:pt x="18668" y="1454"/>
                </a:cubicBezTo>
                <a:cubicBezTo>
                  <a:pt x="18672" y="1454"/>
                  <a:pt x="18657" y="1464"/>
                  <a:pt x="18676" y="1454"/>
                </a:cubicBezTo>
                <a:cubicBezTo>
                  <a:pt x="18669" y="1463"/>
                  <a:pt x="18666" y="1474"/>
                  <a:pt x="18667" y="1485"/>
                </a:cubicBezTo>
                <a:cubicBezTo>
                  <a:pt x="18732" y="1453"/>
                  <a:pt x="18703" y="1464"/>
                  <a:pt x="18761" y="1485"/>
                </a:cubicBezTo>
                <a:cubicBezTo>
                  <a:pt x="18813" y="1451"/>
                  <a:pt x="18822" y="1457"/>
                  <a:pt x="18886" y="1479"/>
                </a:cubicBezTo>
                <a:cubicBezTo>
                  <a:pt x="18886" y="1482"/>
                  <a:pt x="18821" y="1503"/>
                  <a:pt x="18823" y="1503"/>
                </a:cubicBezTo>
                <a:cubicBezTo>
                  <a:pt x="18817" y="1508"/>
                  <a:pt x="18843" y="1507"/>
                  <a:pt x="18852" y="1507"/>
                </a:cubicBezTo>
                <a:cubicBezTo>
                  <a:pt x="18850" y="1509"/>
                  <a:pt x="18848" y="1512"/>
                  <a:pt x="18845" y="1516"/>
                </a:cubicBezTo>
                <a:cubicBezTo>
                  <a:pt x="18847" y="1513"/>
                  <a:pt x="18850" y="1510"/>
                  <a:pt x="18853" y="1507"/>
                </a:cubicBezTo>
                <a:cubicBezTo>
                  <a:pt x="18854" y="1507"/>
                  <a:pt x="18854" y="1507"/>
                  <a:pt x="18854" y="1507"/>
                </a:cubicBezTo>
                <a:cubicBezTo>
                  <a:pt x="18854" y="1506"/>
                  <a:pt x="18854" y="1506"/>
                  <a:pt x="18854" y="1506"/>
                </a:cubicBezTo>
                <a:cubicBezTo>
                  <a:pt x="18854" y="1506"/>
                  <a:pt x="18853" y="1507"/>
                  <a:pt x="18853" y="1507"/>
                </a:cubicBezTo>
                <a:cubicBezTo>
                  <a:pt x="18852" y="1507"/>
                  <a:pt x="18852" y="1507"/>
                  <a:pt x="18852" y="1507"/>
                </a:cubicBezTo>
                <a:cubicBezTo>
                  <a:pt x="18853" y="1506"/>
                  <a:pt x="18854" y="1505"/>
                  <a:pt x="18854" y="1506"/>
                </a:cubicBezTo>
                <a:cubicBezTo>
                  <a:pt x="18854" y="1506"/>
                  <a:pt x="18854" y="1506"/>
                  <a:pt x="18854" y="1506"/>
                </a:cubicBezTo>
                <a:cubicBezTo>
                  <a:pt x="18875" y="1483"/>
                  <a:pt x="18917" y="1461"/>
                  <a:pt x="18917" y="1517"/>
                </a:cubicBezTo>
                <a:cubicBezTo>
                  <a:pt x="18911" y="1529"/>
                  <a:pt x="18959" y="1514"/>
                  <a:pt x="18948" y="1516"/>
                </a:cubicBezTo>
                <a:cubicBezTo>
                  <a:pt x="18968" y="1390"/>
                  <a:pt x="19079" y="1485"/>
                  <a:pt x="19099" y="1485"/>
                </a:cubicBezTo>
                <a:cubicBezTo>
                  <a:pt x="19122" y="1490"/>
                  <a:pt x="19151" y="1486"/>
                  <a:pt x="19175" y="1485"/>
                </a:cubicBezTo>
                <a:cubicBezTo>
                  <a:pt x="19172" y="1485"/>
                  <a:pt x="19354" y="1546"/>
                  <a:pt x="19354" y="1545"/>
                </a:cubicBezTo>
                <a:cubicBezTo>
                  <a:pt x="19313" y="1559"/>
                  <a:pt x="19279" y="1580"/>
                  <a:pt x="19210" y="1579"/>
                </a:cubicBezTo>
                <a:cubicBezTo>
                  <a:pt x="19212" y="1589"/>
                  <a:pt x="19212" y="1600"/>
                  <a:pt x="19212" y="1610"/>
                </a:cubicBezTo>
                <a:cubicBezTo>
                  <a:pt x="19286" y="1610"/>
                  <a:pt x="19374" y="1608"/>
                  <a:pt x="19406" y="1610"/>
                </a:cubicBezTo>
                <a:cubicBezTo>
                  <a:pt x="19376" y="1608"/>
                  <a:pt x="19565" y="1641"/>
                  <a:pt x="19524" y="1641"/>
                </a:cubicBezTo>
                <a:cubicBezTo>
                  <a:pt x="19554" y="1649"/>
                  <a:pt x="20321" y="1774"/>
                  <a:pt x="20321" y="1858"/>
                </a:cubicBezTo>
                <a:cubicBezTo>
                  <a:pt x="20321" y="1868"/>
                  <a:pt x="20296" y="1879"/>
                  <a:pt x="20290" y="1891"/>
                </a:cubicBezTo>
                <a:cubicBezTo>
                  <a:pt x="20332" y="1900"/>
                  <a:pt x="20314" y="1897"/>
                  <a:pt x="20346" y="1920"/>
                </a:cubicBezTo>
                <a:cubicBezTo>
                  <a:pt x="20338" y="1926"/>
                  <a:pt x="20325" y="1944"/>
                  <a:pt x="20320" y="1951"/>
                </a:cubicBezTo>
                <a:cubicBezTo>
                  <a:pt x="20312" y="2115"/>
                  <a:pt x="19596" y="2033"/>
                  <a:pt x="19592" y="1954"/>
                </a:cubicBezTo>
                <a:cubicBezTo>
                  <a:pt x="19590" y="1958"/>
                  <a:pt x="19579" y="1974"/>
                  <a:pt x="19564" y="1985"/>
                </a:cubicBezTo>
                <a:cubicBezTo>
                  <a:pt x="19629" y="1985"/>
                  <a:pt x="19697" y="2055"/>
                  <a:pt x="19726" y="2080"/>
                </a:cubicBezTo>
                <a:cubicBezTo>
                  <a:pt x="19719" y="2078"/>
                  <a:pt x="19693" y="2081"/>
                  <a:pt x="19697" y="2079"/>
                </a:cubicBezTo>
                <a:cubicBezTo>
                  <a:pt x="19681" y="2110"/>
                  <a:pt x="19705" y="2115"/>
                  <a:pt x="19666" y="2142"/>
                </a:cubicBezTo>
                <a:cubicBezTo>
                  <a:pt x="19728" y="2163"/>
                  <a:pt x="19723" y="2177"/>
                  <a:pt x="19723" y="2237"/>
                </a:cubicBezTo>
                <a:cubicBezTo>
                  <a:pt x="19839" y="2231"/>
                  <a:pt x="19846" y="2271"/>
                  <a:pt x="19943" y="2302"/>
                </a:cubicBezTo>
                <a:cubicBezTo>
                  <a:pt x="19955" y="2302"/>
                  <a:pt x="19955" y="2302"/>
                  <a:pt x="19955" y="2302"/>
                </a:cubicBezTo>
                <a:cubicBezTo>
                  <a:pt x="19951" y="2302"/>
                  <a:pt x="19959" y="2268"/>
                  <a:pt x="19998" y="2268"/>
                </a:cubicBezTo>
                <a:cubicBezTo>
                  <a:pt x="20001" y="2270"/>
                  <a:pt x="20005" y="2269"/>
                  <a:pt x="20009" y="2271"/>
                </a:cubicBezTo>
                <a:cubicBezTo>
                  <a:pt x="20001" y="2267"/>
                  <a:pt x="19951" y="2234"/>
                  <a:pt x="19986" y="2234"/>
                </a:cubicBezTo>
                <a:cubicBezTo>
                  <a:pt x="19901" y="2235"/>
                  <a:pt x="19893" y="2227"/>
                  <a:pt x="19859" y="2177"/>
                </a:cubicBezTo>
                <a:cubicBezTo>
                  <a:pt x="19868" y="2173"/>
                  <a:pt x="19882" y="2148"/>
                  <a:pt x="19884" y="2141"/>
                </a:cubicBezTo>
                <a:cubicBezTo>
                  <a:pt x="19884" y="2141"/>
                  <a:pt x="19884" y="2140"/>
                  <a:pt x="19884" y="2140"/>
                </a:cubicBezTo>
                <a:cubicBezTo>
                  <a:pt x="19885" y="2139"/>
                  <a:pt x="19885" y="2139"/>
                  <a:pt x="19884" y="2141"/>
                </a:cubicBezTo>
                <a:cubicBezTo>
                  <a:pt x="19885" y="2142"/>
                  <a:pt x="19887" y="2141"/>
                  <a:pt x="19888" y="2141"/>
                </a:cubicBezTo>
                <a:cubicBezTo>
                  <a:pt x="19888" y="2141"/>
                  <a:pt x="19886" y="2142"/>
                  <a:pt x="19884" y="2143"/>
                </a:cubicBezTo>
                <a:cubicBezTo>
                  <a:pt x="19992" y="2162"/>
                  <a:pt x="20139" y="2240"/>
                  <a:pt x="20213" y="2177"/>
                </a:cubicBezTo>
                <a:cubicBezTo>
                  <a:pt x="20201" y="2177"/>
                  <a:pt x="20201" y="2177"/>
                  <a:pt x="20201" y="2177"/>
                </a:cubicBezTo>
                <a:cubicBezTo>
                  <a:pt x="20199" y="2177"/>
                  <a:pt x="20199" y="2177"/>
                  <a:pt x="20199" y="2177"/>
                </a:cubicBezTo>
                <a:cubicBezTo>
                  <a:pt x="20058" y="1990"/>
                  <a:pt x="20571" y="1978"/>
                  <a:pt x="20571" y="2027"/>
                </a:cubicBezTo>
                <a:cubicBezTo>
                  <a:pt x="20597" y="2003"/>
                  <a:pt x="20614" y="1969"/>
                  <a:pt x="20619" y="1953"/>
                </a:cubicBezTo>
                <a:cubicBezTo>
                  <a:pt x="20638" y="1953"/>
                  <a:pt x="20567" y="1904"/>
                  <a:pt x="20546" y="1908"/>
                </a:cubicBezTo>
                <a:cubicBezTo>
                  <a:pt x="20544" y="1910"/>
                  <a:pt x="20542" y="1913"/>
                  <a:pt x="20540" y="1915"/>
                </a:cubicBezTo>
                <a:cubicBezTo>
                  <a:pt x="20540" y="1911"/>
                  <a:pt x="20542" y="1909"/>
                  <a:pt x="20546" y="1908"/>
                </a:cubicBezTo>
                <a:cubicBezTo>
                  <a:pt x="20546" y="1908"/>
                  <a:pt x="20546" y="1908"/>
                  <a:pt x="20546" y="1908"/>
                </a:cubicBezTo>
                <a:cubicBezTo>
                  <a:pt x="20573" y="1875"/>
                  <a:pt x="20573" y="1841"/>
                  <a:pt x="20603" y="1801"/>
                </a:cubicBezTo>
                <a:cubicBezTo>
                  <a:pt x="20603" y="1781"/>
                  <a:pt x="20539" y="1768"/>
                  <a:pt x="20508" y="1766"/>
                </a:cubicBezTo>
                <a:cubicBezTo>
                  <a:pt x="20508" y="1735"/>
                  <a:pt x="20508" y="1735"/>
                  <a:pt x="20508" y="1735"/>
                </a:cubicBezTo>
                <a:cubicBezTo>
                  <a:pt x="20602" y="1745"/>
                  <a:pt x="20781" y="1797"/>
                  <a:pt x="20810" y="1797"/>
                </a:cubicBezTo>
                <a:cubicBezTo>
                  <a:pt x="20816" y="1801"/>
                  <a:pt x="20851" y="1795"/>
                  <a:pt x="20851" y="1806"/>
                </a:cubicBezTo>
                <a:cubicBezTo>
                  <a:pt x="20833" y="1837"/>
                  <a:pt x="20752" y="1891"/>
                  <a:pt x="20683" y="1891"/>
                </a:cubicBezTo>
                <a:cubicBezTo>
                  <a:pt x="20792" y="1891"/>
                  <a:pt x="20819" y="1990"/>
                  <a:pt x="20945" y="1925"/>
                </a:cubicBezTo>
                <a:cubicBezTo>
                  <a:pt x="20945" y="1865"/>
                  <a:pt x="20948" y="1860"/>
                  <a:pt x="21033" y="1860"/>
                </a:cubicBezTo>
                <a:cubicBezTo>
                  <a:pt x="21033" y="1853"/>
                  <a:pt x="21025" y="1840"/>
                  <a:pt x="21018" y="1833"/>
                </a:cubicBezTo>
                <a:cubicBezTo>
                  <a:pt x="21096" y="1819"/>
                  <a:pt x="21468" y="1722"/>
                  <a:pt x="21592" y="1705"/>
                </a:cubicBezTo>
                <a:cubicBezTo>
                  <a:pt x="21591" y="1704"/>
                  <a:pt x="21591" y="1703"/>
                  <a:pt x="21593" y="1704"/>
                </a:cubicBezTo>
                <a:cubicBezTo>
                  <a:pt x="21594" y="1704"/>
                  <a:pt x="21595" y="1704"/>
                  <a:pt x="21595" y="1705"/>
                </a:cubicBezTo>
                <a:cubicBezTo>
                  <a:pt x="21618" y="1702"/>
                  <a:pt x="21631" y="1702"/>
                  <a:pt x="21631" y="1706"/>
                </a:cubicBezTo>
                <a:cubicBezTo>
                  <a:pt x="21627" y="1708"/>
                  <a:pt x="21625" y="1735"/>
                  <a:pt x="21615" y="1735"/>
                </a:cubicBezTo>
                <a:cubicBezTo>
                  <a:pt x="21615" y="1734"/>
                  <a:pt x="21599" y="1718"/>
                  <a:pt x="21594" y="1709"/>
                </a:cubicBezTo>
                <a:cubicBezTo>
                  <a:pt x="21587" y="1718"/>
                  <a:pt x="21564" y="1733"/>
                  <a:pt x="21554" y="1735"/>
                </a:cubicBezTo>
                <a:cubicBezTo>
                  <a:pt x="21598" y="1735"/>
                  <a:pt x="21511" y="1764"/>
                  <a:pt x="21538" y="1766"/>
                </a:cubicBezTo>
                <a:cubicBezTo>
                  <a:pt x="21538" y="1766"/>
                  <a:pt x="21538" y="1766"/>
                  <a:pt x="21538" y="1766"/>
                </a:cubicBezTo>
                <a:cubicBezTo>
                  <a:pt x="21549" y="1765"/>
                  <a:pt x="21556" y="1767"/>
                  <a:pt x="21560" y="1771"/>
                </a:cubicBezTo>
                <a:cubicBezTo>
                  <a:pt x="21565" y="1753"/>
                  <a:pt x="21578" y="1781"/>
                  <a:pt x="21600" y="1778"/>
                </a:cubicBezTo>
                <a:cubicBezTo>
                  <a:pt x="21588" y="1768"/>
                  <a:pt x="21587" y="1764"/>
                  <a:pt x="21599" y="1766"/>
                </a:cubicBezTo>
                <a:cubicBezTo>
                  <a:pt x="21608" y="1774"/>
                  <a:pt x="21609" y="1784"/>
                  <a:pt x="21605" y="1797"/>
                </a:cubicBezTo>
                <a:cubicBezTo>
                  <a:pt x="21611" y="1791"/>
                  <a:pt x="21625" y="1794"/>
                  <a:pt x="21631" y="1797"/>
                </a:cubicBezTo>
                <a:cubicBezTo>
                  <a:pt x="21659" y="1725"/>
                  <a:pt x="21783" y="1711"/>
                  <a:pt x="21845" y="1766"/>
                </a:cubicBezTo>
                <a:cubicBezTo>
                  <a:pt x="21928" y="1766"/>
                  <a:pt x="22009" y="1652"/>
                  <a:pt x="22099" y="1744"/>
                </a:cubicBezTo>
                <a:cubicBezTo>
                  <a:pt x="22099" y="1751"/>
                  <a:pt x="22058" y="1752"/>
                  <a:pt x="22048" y="1754"/>
                </a:cubicBezTo>
                <a:cubicBezTo>
                  <a:pt x="22059" y="1759"/>
                  <a:pt x="22056" y="1760"/>
                  <a:pt x="22037" y="1759"/>
                </a:cubicBezTo>
                <a:cubicBezTo>
                  <a:pt x="22051" y="1761"/>
                  <a:pt x="22082" y="1767"/>
                  <a:pt x="22107" y="1766"/>
                </a:cubicBezTo>
                <a:cubicBezTo>
                  <a:pt x="22096" y="1766"/>
                  <a:pt x="22207" y="1712"/>
                  <a:pt x="22224" y="1702"/>
                </a:cubicBezTo>
                <a:cubicBezTo>
                  <a:pt x="22216" y="1702"/>
                  <a:pt x="22211" y="1702"/>
                  <a:pt x="22209" y="1702"/>
                </a:cubicBezTo>
                <a:cubicBezTo>
                  <a:pt x="22201" y="1704"/>
                  <a:pt x="22194" y="1705"/>
                  <a:pt x="22186" y="1704"/>
                </a:cubicBezTo>
                <a:cubicBezTo>
                  <a:pt x="22205" y="1704"/>
                  <a:pt x="22138" y="1646"/>
                  <a:pt x="22131" y="1641"/>
                </a:cubicBezTo>
                <a:cubicBezTo>
                  <a:pt x="22091" y="1641"/>
                  <a:pt x="21975" y="1548"/>
                  <a:pt x="21973" y="1548"/>
                </a:cubicBezTo>
                <a:cubicBezTo>
                  <a:pt x="21971" y="1548"/>
                  <a:pt x="22025" y="1529"/>
                  <a:pt x="22035" y="1521"/>
                </a:cubicBezTo>
                <a:cubicBezTo>
                  <a:pt x="22082" y="1559"/>
                  <a:pt x="22134" y="1577"/>
                  <a:pt x="22193" y="1616"/>
                </a:cubicBezTo>
                <a:cubicBezTo>
                  <a:pt x="22193" y="1509"/>
                  <a:pt x="22916" y="1777"/>
                  <a:pt x="22940" y="1787"/>
                </a:cubicBezTo>
                <a:cubicBezTo>
                  <a:pt x="22955" y="1769"/>
                  <a:pt x="22978" y="1735"/>
                  <a:pt x="22985" y="1735"/>
                </a:cubicBezTo>
                <a:cubicBezTo>
                  <a:pt x="22935" y="1715"/>
                  <a:pt x="22929" y="1694"/>
                  <a:pt x="22879" y="1664"/>
                </a:cubicBezTo>
                <a:cubicBezTo>
                  <a:pt x="22879" y="1679"/>
                  <a:pt x="22876" y="1658"/>
                  <a:pt x="22848" y="1641"/>
                </a:cubicBezTo>
                <a:cubicBezTo>
                  <a:pt x="22845" y="1644"/>
                  <a:pt x="22846" y="1667"/>
                  <a:pt x="22847" y="1672"/>
                </a:cubicBezTo>
                <a:cubicBezTo>
                  <a:pt x="22769" y="1654"/>
                  <a:pt x="22769" y="1616"/>
                  <a:pt x="22826" y="1579"/>
                </a:cubicBezTo>
                <a:cubicBezTo>
                  <a:pt x="22824" y="1579"/>
                  <a:pt x="22815" y="1577"/>
                  <a:pt x="22813" y="1579"/>
                </a:cubicBezTo>
                <a:cubicBezTo>
                  <a:pt x="22809" y="1579"/>
                  <a:pt x="22824" y="1522"/>
                  <a:pt x="22826" y="1516"/>
                </a:cubicBezTo>
                <a:cubicBezTo>
                  <a:pt x="22790" y="1516"/>
                  <a:pt x="22754" y="1515"/>
                  <a:pt x="22749" y="1516"/>
                </a:cubicBezTo>
                <a:cubicBezTo>
                  <a:pt x="22821" y="1516"/>
                  <a:pt x="22931" y="1300"/>
                  <a:pt x="23005" y="1265"/>
                </a:cubicBezTo>
                <a:cubicBezTo>
                  <a:pt x="23024" y="1256"/>
                  <a:pt x="23334" y="1236"/>
                  <a:pt x="23378" y="1289"/>
                </a:cubicBezTo>
                <a:cubicBezTo>
                  <a:pt x="23409" y="1325"/>
                  <a:pt x="23311" y="1412"/>
                  <a:pt x="23283" y="1423"/>
                </a:cubicBezTo>
                <a:cubicBezTo>
                  <a:pt x="23413" y="1423"/>
                  <a:pt x="23344" y="1617"/>
                  <a:pt x="23341" y="1704"/>
                </a:cubicBezTo>
                <a:cubicBezTo>
                  <a:pt x="23345" y="1704"/>
                  <a:pt x="23417" y="1762"/>
                  <a:pt x="23437" y="1786"/>
                </a:cubicBezTo>
                <a:cubicBezTo>
                  <a:pt x="23438" y="1785"/>
                  <a:pt x="23439" y="1784"/>
                  <a:pt x="23441" y="1782"/>
                </a:cubicBezTo>
                <a:cubicBezTo>
                  <a:pt x="23440" y="1784"/>
                  <a:pt x="23439" y="1785"/>
                  <a:pt x="23437" y="1786"/>
                </a:cubicBezTo>
                <a:cubicBezTo>
                  <a:pt x="23443" y="1793"/>
                  <a:pt x="23445" y="1797"/>
                  <a:pt x="23441" y="1797"/>
                </a:cubicBezTo>
                <a:cubicBezTo>
                  <a:pt x="23432" y="1799"/>
                  <a:pt x="23430" y="1797"/>
                  <a:pt x="23433" y="1792"/>
                </a:cubicBezTo>
                <a:cubicBezTo>
                  <a:pt x="23420" y="1805"/>
                  <a:pt x="23420" y="1789"/>
                  <a:pt x="23402" y="1797"/>
                </a:cubicBezTo>
                <a:cubicBezTo>
                  <a:pt x="23400" y="1797"/>
                  <a:pt x="23410" y="1845"/>
                  <a:pt x="23410" y="1858"/>
                </a:cubicBezTo>
                <a:cubicBezTo>
                  <a:pt x="23410" y="1827"/>
                  <a:pt x="23269" y="1953"/>
                  <a:pt x="23292" y="1953"/>
                </a:cubicBezTo>
                <a:cubicBezTo>
                  <a:pt x="23268" y="1958"/>
                  <a:pt x="23247" y="1974"/>
                  <a:pt x="23195" y="1984"/>
                </a:cubicBezTo>
                <a:cubicBezTo>
                  <a:pt x="23199" y="1994"/>
                  <a:pt x="23199" y="2005"/>
                  <a:pt x="23197" y="2016"/>
                </a:cubicBezTo>
                <a:cubicBezTo>
                  <a:pt x="23364" y="2017"/>
                  <a:pt x="23406" y="1903"/>
                  <a:pt x="23540" y="1860"/>
                </a:cubicBezTo>
                <a:cubicBezTo>
                  <a:pt x="23546" y="1860"/>
                  <a:pt x="23493" y="1748"/>
                  <a:pt x="23503" y="1740"/>
                </a:cubicBezTo>
                <a:cubicBezTo>
                  <a:pt x="23531" y="1716"/>
                  <a:pt x="23568" y="1708"/>
                  <a:pt x="23609" y="1705"/>
                </a:cubicBezTo>
                <a:cubicBezTo>
                  <a:pt x="23533" y="1703"/>
                  <a:pt x="23441" y="1698"/>
                  <a:pt x="23441" y="1687"/>
                </a:cubicBezTo>
                <a:cubicBezTo>
                  <a:pt x="23440" y="1669"/>
                  <a:pt x="23472" y="1673"/>
                  <a:pt x="23472" y="1663"/>
                </a:cubicBezTo>
                <a:cubicBezTo>
                  <a:pt x="23467" y="1660"/>
                  <a:pt x="23410" y="1614"/>
                  <a:pt x="23410" y="1626"/>
                </a:cubicBezTo>
                <a:cubicBezTo>
                  <a:pt x="23419" y="1617"/>
                  <a:pt x="23503" y="1534"/>
                  <a:pt x="23503" y="1535"/>
                </a:cubicBezTo>
                <a:cubicBezTo>
                  <a:pt x="23468" y="1494"/>
                  <a:pt x="23448" y="1465"/>
                  <a:pt x="23376" y="1454"/>
                </a:cubicBezTo>
                <a:cubicBezTo>
                  <a:pt x="23382" y="1454"/>
                  <a:pt x="23410" y="1362"/>
                  <a:pt x="23410" y="1398"/>
                </a:cubicBezTo>
                <a:cubicBezTo>
                  <a:pt x="23477" y="1371"/>
                  <a:pt x="23676" y="1301"/>
                  <a:pt x="23472" y="1251"/>
                </a:cubicBezTo>
                <a:cubicBezTo>
                  <a:pt x="23472" y="1225"/>
                  <a:pt x="23566" y="1236"/>
                  <a:pt x="23566" y="1236"/>
                </a:cubicBezTo>
                <a:cubicBezTo>
                  <a:pt x="23566" y="1267"/>
                  <a:pt x="23566" y="1267"/>
                  <a:pt x="23566" y="1267"/>
                </a:cubicBezTo>
                <a:cubicBezTo>
                  <a:pt x="23628" y="1264"/>
                  <a:pt x="23630" y="1292"/>
                  <a:pt x="23637" y="1329"/>
                </a:cubicBezTo>
                <a:cubicBezTo>
                  <a:pt x="23699" y="1329"/>
                  <a:pt x="23628" y="1373"/>
                  <a:pt x="23628" y="1351"/>
                </a:cubicBezTo>
                <a:cubicBezTo>
                  <a:pt x="23615" y="1369"/>
                  <a:pt x="23621" y="1373"/>
                  <a:pt x="23601" y="1388"/>
                </a:cubicBezTo>
                <a:cubicBezTo>
                  <a:pt x="23615" y="1391"/>
                  <a:pt x="23652" y="1421"/>
                  <a:pt x="23619" y="1441"/>
                </a:cubicBezTo>
                <a:cubicBezTo>
                  <a:pt x="23619" y="1444"/>
                  <a:pt x="23619" y="1448"/>
                  <a:pt x="23619" y="1454"/>
                </a:cubicBezTo>
                <a:cubicBezTo>
                  <a:pt x="23680" y="1454"/>
                  <a:pt x="23743" y="1460"/>
                  <a:pt x="23803" y="1454"/>
                </a:cubicBezTo>
                <a:cubicBezTo>
                  <a:pt x="23748" y="1454"/>
                  <a:pt x="23697" y="1411"/>
                  <a:pt x="23690" y="1394"/>
                </a:cubicBezTo>
                <a:cubicBezTo>
                  <a:pt x="23663" y="1393"/>
                  <a:pt x="23674" y="1392"/>
                  <a:pt x="23659" y="1374"/>
                </a:cubicBezTo>
                <a:cubicBezTo>
                  <a:pt x="23659" y="1327"/>
                  <a:pt x="23869" y="1299"/>
                  <a:pt x="23909" y="1298"/>
                </a:cubicBezTo>
                <a:cubicBezTo>
                  <a:pt x="24042" y="1293"/>
                  <a:pt x="24160" y="1383"/>
                  <a:pt x="24308" y="1392"/>
                </a:cubicBezTo>
                <a:cubicBezTo>
                  <a:pt x="24338" y="1392"/>
                  <a:pt x="24252" y="1329"/>
                  <a:pt x="24252" y="1360"/>
                </a:cubicBezTo>
                <a:cubicBezTo>
                  <a:pt x="24246" y="1356"/>
                  <a:pt x="24268" y="1329"/>
                  <a:pt x="24268" y="1329"/>
                </a:cubicBezTo>
                <a:cubicBezTo>
                  <a:pt x="24173" y="1347"/>
                  <a:pt x="24099" y="1267"/>
                  <a:pt x="24127" y="1267"/>
                </a:cubicBezTo>
                <a:cubicBezTo>
                  <a:pt x="24123" y="1265"/>
                  <a:pt x="24065" y="1226"/>
                  <a:pt x="24065" y="1236"/>
                </a:cubicBezTo>
                <a:cubicBezTo>
                  <a:pt x="24059" y="1218"/>
                  <a:pt x="24082" y="1222"/>
                  <a:pt x="24094" y="1222"/>
                </a:cubicBezTo>
                <a:cubicBezTo>
                  <a:pt x="24083" y="1214"/>
                  <a:pt x="24042" y="1173"/>
                  <a:pt x="24068" y="1173"/>
                </a:cubicBezTo>
                <a:cubicBezTo>
                  <a:pt x="24167" y="1174"/>
                  <a:pt x="24689" y="1188"/>
                  <a:pt x="24689" y="1132"/>
                </a:cubicBezTo>
                <a:cubicBezTo>
                  <a:pt x="24689" y="1132"/>
                  <a:pt x="24690" y="1122"/>
                  <a:pt x="24689" y="1123"/>
                </a:cubicBezTo>
                <a:cubicBezTo>
                  <a:pt x="24689" y="1102"/>
                  <a:pt x="24633" y="1113"/>
                  <a:pt x="24623" y="1111"/>
                </a:cubicBezTo>
                <a:cubicBezTo>
                  <a:pt x="24629" y="1102"/>
                  <a:pt x="24630" y="1091"/>
                  <a:pt x="24626" y="1080"/>
                </a:cubicBezTo>
                <a:cubicBezTo>
                  <a:pt x="24602" y="1100"/>
                  <a:pt x="24470" y="1134"/>
                  <a:pt x="24470" y="1089"/>
                </a:cubicBezTo>
                <a:cubicBezTo>
                  <a:pt x="24489" y="1074"/>
                  <a:pt x="24531" y="1055"/>
                  <a:pt x="24547" y="1048"/>
                </a:cubicBezTo>
                <a:cubicBezTo>
                  <a:pt x="24543" y="1051"/>
                  <a:pt x="24538" y="1052"/>
                  <a:pt x="24533" y="1051"/>
                </a:cubicBezTo>
                <a:cubicBezTo>
                  <a:pt x="24537" y="1050"/>
                  <a:pt x="24531" y="1017"/>
                  <a:pt x="24546" y="1017"/>
                </a:cubicBezTo>
                <a:cubicBezTo>
                  <a:pt x="24548" y="1018"/>
                  <a:pt x="24563" y="1016"/>
                  <a:pt x="24562" y="1017"/>
                </a:cubicBezTo>
                <a:cubicBezTo>
                  <a:pt x="24512" y="1017"/>
                  <a:pt x="24609" y="1056"/>
                  <a:pt x="24595" y="1048"/>
                </a:cubicBezTo>
                <a:cubicBezTo>
                  <a:pt x="24598" y="1036"/>
                  <a:pt x="24595" y="1026"/>
                  <a:pt x="24586" y="1017"/>
                </a:cubicBezTo>
                <a:cubicBezTo>
                  <a:pt x="24593" y="1019"/>
                  <a:pt x="24621" y="1032"/>
                  <a:pt x="24626" y="1032"/>
                </a:cubicBezTo>
                <a:cubicBezTo>
                  <a:pt x="24626" y="958"/>
                  <a:pt x="25023" y="1022"/>
                  <a:pt x="25142" y="926"/>
                </a:cubicBezTo>
                <a:cubicBezTo>
                  <a:pt x="25143" y="933"/>
                  <a:pt x="25176" y="957"/>
                  <a:pt x="25172" y="955"/>
                </a:cubicBezTo>
                <a:cubicBezTo>
                  <a:pt x="25189" y="955"/>
                  <a:pt x="25284" y="891"/>
                  <a:pt x="25282" y="892"/>
                </a:cubicBezTo>
                <a:cubicBezTo>
                  <a:pt x="25394" y="914"/>
                  <a:pt x="25611" y="892"/>
                  <a:pt x="25712" y="892"/>
                </a:cubicBezTo>
                <a:cubicBezTo>
                  <a:pt x="25761" y="901"/>
                  <a:pt x="25830" y="888"/>
                  <a:pt x="25881" y="861"/>
                </a:cubicBezTo>
                <a:cubicBezTo>
                  <a:pt x="25883" y="861"/>
                  <a:pt x="25865" y="861"/>
                  <a:pt x="25874" y="852"/>
                </a:cubicBezTo>
                <a:cubicBezTo>
                  <a:pt x="25874" y="875"/>
                  <a:pt x="26093" y="867"/>
                  <a:pt x="26093" y="833"/>
                </a:cubicBezTo>
                <a:cubicBezTo>
                  <a:pt x="26094" y="835"/>
                  <a:pt x="26064" y="813"/>
                  <a:pt x="26062" y="809"/>
                </a:cubicBezTo>
                <a:cubicBezTo>
                  <a:pt x="26062" y="672"/>
                  <a:pt x="26504" y="721"/>
                  <a:pt x="26607" y="755"/>
                </a:cubicBezTo>
                <a:cubicBezTo>
                  <a:pt x="26583" y="767"/>
                  <a:pt x="26544" y="811"/>
                  <a:pt x="26561" y="799"/>
                </a:cubicBezTo>
                <a:cubicBezTo>
                  <a:pt x="26614" y="748"/>
                  <a:pt x="26576" y="786"/>
                  <a:pt x="26628" y="799"/>
                </a:cubicBezTo>
                <a:cubicBezTo>
                  <a:pt x="26628" y="717"/>
                  <a:pt x="26706" y="828"/>
                  <a:pt x="26716" y="798"/>
                </a:cubicBezTo>
                <a:cubicBezTo>
                  <a:pt x="26716" y="807"/>
                  <a:pt x="26716" y="820"/>
                  <a:pt x="26715" y="826"/>
                </a:cubicBezTo>
                <a:cubicBezTo>
                  <a:pt x="26722" y="830"/>
                  <a:pt x="26726" y="841"/>
                  <a:pt x="26727" y="861"/>
                </a:cubicBezTo>
                <a:cubicBezTo>
                  <a:pt x="26734" y="844"/>
                  <a:pt x="26768" y="799"/>
                  <a:pt x="26782" y="799"/>
                </a:cubicBezTo>
                <a:cubicBezTo>
                  <a:pt x="26839" y="825"/>
                  <a:pt x="26992" y="821"/>
                  <a:pt x="27029" y="814"/>
                </a:cubicBezTo>
                <a:cubicBezTo>
                  <a:pt x="27070" y="814"/>
                  <a:pt x="27194" y="804"/>
                  <a:pt x="27218" y="868"/>
                </a:cubicBezTo>
                <a:cubicBezTo>
                  <a:pt x="27229" y="835"/>
                  <a:pt x="27289" y="886"/>
                  <a:pt x="27283" y="892"/>
                </a:cubicBezTo>
                <a:cubicBezTo>
                  <a:pt x="27278" y="892"/>
                  <a:pt x="27272" y="892"/>
                  <a:pt x="27278" y="892"/>
                </a:cubicBezTo>
                <a:cubicBezTo>
                  <a:pt x="27303" y="894"/>
                  <a:pt x="27300" y="901"/>
                  <a:pt x="27310" y="904"/>
                </a:cubicBezTo>
                <a:cubicBezTo>
                  <a:pt x="27310" y="870"/>
                  <a:pt x="27330" y="922"/>
                  <a:pt x="27338" y="926"/>
                </a:cubicBezTo>
                <a:cubicBezTo>
                  <a:pt x="27296" y="1029"/>
                  <a:pt x="27083" y="1104"/>
                  <a:pt x="26907" y="1143"/>
                </a:cubicBezTo>
                <a:cubicBezTo>
                  <a:pt x="26956" y="1151"/>
                  <a:pt x="27010" y="1137"/>
                  <a:pt x="27060" y="1142"/>
                </a:cubicBezTo>
                <a:cubicBezTo>
                  <a:pt x="27088" y="1127"/>
                  <a:pt x="27062" y="1114"/>
                  <a:pt x="27103" y="1139"/>
                </a:cubicBezTo>
                <a:cubicBezTo>
                  <a:pt x="27120" y="1139"/>
                  <a:pt x="27138" y="1142"/>
                  <a:pt x="27107" y="1142"/>
                </a:cubicBezTo>
                <a:cubicBezTo>
                  <a:pt x="27106" y="1141"/>
                  <a:pt x="27104" y="1140"/>
                  <a:pt x="27103" y="1139"/>
                </a:cubicBezTo>
                <a:cubicBezTo>
                  <a:pt x="27096" y="1139"/>
                  <a:pt x="27089" y="1140"/>
                  <a:pt x="27086" y="1142"/>
                </a:cubicBezTo>
                <a:cubicBezTo>
                  <a:pt x="27133" y="1142"/>
                  <a:pt x="27152" y="1179"/>
                  <a:pt x="27225" y="1173"/>
                </a:cubicBezTo>
                <a:cubicBezTo>
                  <a:pt x="27226" y="1173"/>
                  <a:pt x="27214" y="1141"/>
                  <a:pt x="27216" y="1137"/>
                </a:cubicBezTo>
                <a:cubicBezTo>
                  <a:pt x="27216" y="1135"/>
                  <a:pt x="27278" y="1161"/>
                  <a:pt x="27278" y="1180"/>
                </a:cubicBezTo>
                <a:cubicBezTo>
                  <a:pt x="27441" y="1160"/>
                  <a:pt x="27673" y="1177"/>
                  <a:pt x="27819" y="1173"/>
                </a:cubicBezTo>
                <a:cubicBezTo>
                  <a:pt x="27828" y="1173"/>
                  <a:pt x="27793" y="1232"/>
                  <a:pt x="27790" y="1236"/>
                </a:cubicBezTo>
                <a:cubicBezTo>
                  <a:pt x="27961" y="1236"/>
                  <a:pt x="28139" y="1267"/>
                  <a:pt x="28226" y="1267"/>
                </a:cubicBezTo>
                <a:cubicBezTo>
                  <a:pt x="28203" y="1198"/>
                  <a:pt x="28275" y="1172"/>
                  <a:pt x="28277" y="1152"/>
                </a:cubicBezTo>
                <a:cubicBezTo>
                  <a:pt x="28274" y="1152"/>
                  <a:pt x="28274" y="1152"/>
                  <a:pt x="28277" y="1151"/>
                </a:cubicBezTo>
                <a:cubicBezTo>
                  <a:pt x="28277" y="1151"/>
                  <a:pt x="28277" y="1152"/>
                  <a:pt x="28277" y="1152"/>
                </a:cubicBezTo>
                <a:cubicBezTo>
                  <a:pt x="28289" y="1151"/>
                  <a:pt x="28363" y="1138"/>
                  <a:pt x="28391" y="1141"/>
                </a:cubicBezTo>
                <a:cubicBezTo>
                  <a:pt x="28386" y="1149"/>
                  <a:pt x="28383" y="1173"/>
                  <a:pt x="28385" y="1173"/>
                </a:cubicBezTo>
                <a:cubicBezTo>
                  <a:pt x="28462" y="1162"/>
                  <a:pt x="28522" y="1172"/>
                  <a:pt x="28553" y="1204"/>
                </a:cubicBezTo>
                <a:cubicBezTo>
                  <a:pt x="28554" y="1194"/>
                  <a:pt x="28556" y="1183"/>
                  <a:pt x="28559" y="1173"/>
                </a:cubicBezTo>
                <a:cubicBezTo>
                  <a:pt x="28580" y="1169"/>
                  <a:pt x="28563" y="1204"/>
                  <a:pt x="28572" y="1204"/>
                </a:cubicBezTo>
                <a:cubicBezTo>
                  <a:pt x="28639" y="1149"/>
                  <a:pt x="28818" y="1216"/>
                  <a:pt x="28838" y="1267"/>
                </a:cubicBezTo>
                <a:cubicBezTo>
                  <a:pt x="28837" y="1317"/>
                  <a:pt x="28834" y="1370"/>
                  <a:pt x="28832" y="1392"/>
                </a:cubicBezTo>
                <a:cubicBezTo>
                  <a:pt x="28848" y="1392"/>
                  <a:pt x="28841" y="1414"/>
                  <a:pt x="28836" y="1423"/>
                </a:cubicBezTo>
                <a:cubicBezTo>
                  <a:pt x="28832" y="1423"/>
                  <a:pt x="28835" y="1392"/>
                  <a:pt x="28813" y="1392"/>
                </a:cubicBezTo>
                <a:cubicBezTo>
                  <a:pt x="28832" y="1436"/>
                  <a:pt x="28850" y="1440"/>
                  <a:pt x="28868" y="1454"/>
                </a:cubicBezTo>
                <a:cubicBezTo>
                  <a:pt x="28890" y="1454"/>
                  <a:pt x="28963" y="1510"/>
                  <a:pt x="28963" y="1479"/>
                </a:cubicBezTo>
                <a:cubicBezTo>
                  <a:pt x="28971" y="1488"/>
                  <a:pt x="28985" y="1506"/>
                  <a:pt x="28992" y="1514"/>
                </a:cubicBezTo>
                <a:cubicBezTo>
                  <a:pt x="29065" y="1479"/>
                  <a:pt x="29096" y="1313"/>
                  <a:pt x="29213" y="1384"/>
                </a:cubicBezTo>
                <a:cubicBezTo>
                  <a:pt x="29213" y="1400"/>
                  <a:pt x="29158" y="1388"/>
                  <a:pt x="29150" y="1392"/>
                </a:cubicBezTo>
                <a:cubicBezTo>
                  <a:pt x="29275" y="1446"/>
                  <a:pt x="29454" y="1349"/>
                  <a:pt x="29551" y="1423"/>
                </a:cubicBezTo>
                <a:cubicBezTo>
                  <a:pt x="29638" y="1423"/>
                  <a:pt x="29681" y="1369"/>
                  <a:pt x="29774" y="1423"/>
                </a:cubicBezTo>
                <a:cubicBezTo>
                  <a:pt x="29780" y="1421"/>
                  <a:pt x="29818" y="1419"/>
                  <a:pt x="29825" y="1423"/>
                </a:cubicBezTo>
                <a:cubicBezTo>
                  <a:pt x="29818" y="1423"/>
                  <a:pt x="29806" y="1389"/>
                  <a:pt x="29806" y="1384"/>
                </a:cubicBezTo>
                <a:cubicBezTo>
                  <a:pt x="29806" y="1418"/>
                  <a:pt x="29782" y="1377"/>
                  <a:pt x="29774" y="1369"/>
                </a:cubicBezTo>
                <a:cubicBezTo>
                  <a:pt x="29774" y="1364"/>
                  <a:pt x="29777" y="1361"/>
                  <a:pt x="29782" y="1359"/>
                </a:cubicBezTo>
                <a:cubicBezTo>
                  <a:pt x="29775" y="1360"/>
                  <a:pt x="29769" y="1360"/>
                  <a:pt x="29765" y="1360"/>
                </a:cubicBezTo>
                <a:cubicBezTo>
                  <a:pt x="29703" y="1360"/>
                  <a:pt x="29892" y="1302"/>
                  <a:pt x="29932" y="1295"/>
                </a:cubicBezTo>
                <a:cubicBezTo>
                  <a:pt x="29923" y="1289"/>
                  <a:pt x="29918" y="1279"/>
                  <a:pt x="29911" y="1271"/>
                </a:cubicBezTo>
                <a:cubicBezTo>
                  <a:pt x="30022" y="1314"/>
                  <a:pt x="30860" y="1253"/>
                  <a:pt x="30809" y="1392"/>
                </a:cubicBezTo>
                <a:cubicBezTo>
                  <a:pt x="30917" y="1392"/>
                  <a:pt x="30987" y="1443"/>
                  <a:pt x="31051" y="1485"/>
                </a:cubicBezTo>
                <a:cubicBezTo>
                  <a:pt x="31259" y="1485"/>
                  <a:pt x="31425" y="1446"/>
                  <a:pt x="31603" y="1485"/>
                </a:cubicBezTo>
                <a:cubicBezTo>
                  <a:pt x="31640" y="1493"/>
                  <a:pt x="31905" y="1537"/>
                  <a:pt x="31765" y="1606"/>
                </a:cubicBezTo>
                <a:cubicBezTo>
                  <a:pt x="31801" y="1624"/>
                  <a:pt x="31896" y="1580"/>
                  <a:pt x="31896" y="1640"/>
                </a:cubicBezTo>
                <a:cubicBezTo>
                  <a:pt x="31896" y="1659"/>
                  <a:pt x="31946" y="1619"/>
                  <a:pt x="31942" y="1611"/>
                </a:cubicBezTo>
                <a:cubicBezTo>
                  <a:pt x="31958" y="1619"/>
                  <a:pt x="31955" y="1641"/>
                  <a:pt x="31968" y="1641"/>
                </a:cubicBezTo>
                <a:cubicBezTo>
                  <a:pt x="32017" y="1597"/>
                  <a:pt x="32629" y="1593"/>
                  <a:pt x="32646" y="1610"/>
                </a:cubicBezTo>
                <a:cubicBezTo>
                  <a:pt x="32647" y="1538"/>
                  <a:pt x="32700" y="1611"/>
                  <a:pt x="32706" y="1612"/>
                </a:cubicBezTo>
                <a:cubicBezTo>
                  <a:pt x="32675" y="1654"/>
                  <a:pt x="32641" y="1641"/>
                  <a:pt x="32582" y="1641"/>
                </a:cubicBezTo>
                <a:cubicBezTo>
                  <a:pt x="32587" y="1645"/>
                  <a:pt x="32659" y="1704"/>
                  <a:pt x="32669" y="1704"/>
                </a:cubicBezTo>
                <a:cubicBezTo>
                  <a:pt x="32666" y="1702"/>
                  <a:pt x="32675" y="1680"/>
                  <a:pt x="32679" y="1674"/>
                </a:cubicBezTo>
                <a:cubicBezTo>
                  <a:pt x="32680" y="1682"/>
                  <a:pt x="32719" y="1723"/>
                  <a:pt x="32708" y="1733"/>
                </a:cubicBezTo>
                <a:cubicBezTo>
                  <a:pt x="32761" y="1717"/>
                  <a:pt x="32772" y="1704"/>
                  <a:pt x="32829" y="1704"/>
                </a:cubicBezTo>
                <a:cubicBezTo>
                  <a:pt x="32796" y="1673"/>
                  <a:pt x="32819" y="1635"/>
                  <a:pt x="32738" y="1641"/>
                </a:cubicBezTo>
                <a:cubicBezTo>
                  <a:pt x="32735" y="1610"/>
                  <a:pt x="32760" y="1615"/>
                  <a:pt x="32801" y="1612"/>
                </a:cubicBezTo>
                <a:cubicBezTo>
                  <a:pt x="32801" y="1597"/>
                  <a:pt x="32794" y="1587"/>
                  <a:pt x="32787" y="1582"/>
                </a:cubicBezTo>
                <a:cubicBezTo>
                  <a:pt x="33016" y="1566"/>
                  <a:pt x="33093" y="1590"/>
                  <a:pt x="33336" y="1610"/>
                </a:cubicBezTo>
                <a:cubicBezTo>
                  <a:pt x="33558" y="1628"/>
                  <a:pt x="33745" y="1700"/>
                  <a:pt x="33934" y="1770"/>
                </a:cubicBezTo>
                <a:cubicBezTo>
                  <a:pt x="34015" y="1800"/>
                  <a:pt x="34136" y="1874"/>
                  <a:pt x="34193" y="1891"/>
                </a:cubicBezTo>
                <a:cubicBezTo>
                  <a:pt x="34270" y="1913"/>
                  <a:pt x="34485" y="1913"/>
                  <a:pt x="34548" y="1953"/>
                </a:cubicBezTo>
                <a:cubicBezTo>
                  <a:pt x="34555" y="1970"/>
                  <a:pt x="34674" y="2020"/>
                  <a:pt x="34694" y="2024"/>
                </a:cubicBezTo>
                <a:cubicBezTo>
                  <a:pt x="34666" y="2024"/>
                  <a:pt x="34607" y="2094"/>
                  <a:pt x="34581" y="2109"/>
                </a:cubicBezTo>
                <a:close/>
                <a:moveTo>
                  <a:pt x="24554" y="1061"/>
                </a:moveTo>
                <a:cubicBezTo>
                  <a:pt x="24558" y="1065"/>
                  <a:pt x="24622" y="1067"/>
                  <a:pt x="24554" y="1061"/>
                </a:cubicBezTo>
                <a:close/>
                <a:moveTo>
                  <a:pt x="23768" y="1350"/>
                </a:moveTo>
                <a:cubicBezTo>
                  <a:pt x="23768" y="1361"/>
                  <a:pt x="23834" y="1363"/>
                  <a:pt x="23768" y="1350"/>
                </a:cubicBezTo>
                <a:close/>
                <a:moveTo>
                  <a:pt x="17394" y="2160"/>
                </a:moveTo>
                <a:cubicBezTo>
                  <a:pt x="17393" y="2164"/>
                  <a:pt x="17393" y="2168"/>
                  <a:pt x="17391" y="2172"/>
                </a:cubicBezTo>
                <a:cubicBezTo>
                  <a:pt x="17394" y="2171"/>
                  <a:pt x="17394" y="2166"/>
                  <a:pt x="17394" y="2160"/>
                </a:cubicBezTo>
                <a:close/>
                <a:moveTo>
                  <a:pt x="17514" y="2077"/>
                </a:moveTo>
                <a:cubicBezTo>
                  <a:pt x="17498" y="2077"/>
                  <a:pt x="17520" y="2081"/>
                  <a:pt x="17514" y="2077"/>
                </a:cubicBezTo>
                <a:close/>
                <a:moveTo>
                  <a:pt x="17539" y="2015"/>
                </a:moveTo>
                <a:cubicBezTo>
                  <a:pt x="17532" y="2015"/>
                  <a:pt x="17537" y="2018"/>
                  <a:pt x="17539" y="2015"/>
                </a:cubicBezTo>
                <a:close/>
                <a:moveTo>
                  <a:pt x="14798" y="8252"/>
                </a:moveTo>
                <a:cubicBezTo>
                  <a:pt x="14792" y="8247"/>
                  <a:pt x="14782" y="8238"/>
                  <a:pt x="14770" y="8227"/>
                </a:cubicBezTo>
                <a:cubicBezTo>
                  <a:pt x="14771" y="8234"/>
                  <a:pt x="14770" y="8254"/>
                  <a:pt x="14767" y="8253"/>
                </a:cubicBezTo>
                <a:cubicBezTo>
                  <a:pt x="14778" y="8251"/>
                  <a:pt x="14788" y="8251"/>
                  <a:pt x="14798" y="8252"/>
                </a:cubicBezTo>
                <a:close/>
                <a:moveTo>
                  <a:pt x="14813" y="8238"/>
                </a:moveTo>
                <a:cubicBezTo>
                  <a:pt x="14826" y="8255"/>
                  <a:pt x="14823" y="8238"/>
                  <a:pt x="14813" y="8238"/>
                </a:cubicBezTo>
                <a:close/>
                <a:moveTo>
                  <a:pt x="19747" y="12044"/>
                </a:moveTo>
                <a:cubicBezTo>
                  <a:pt x="19748" y="12045"/>
                  <a:pt x="19750" y="12024"/>
                  <a:pt x="19747" y="12044"/>
                </a:cubicBezTo>
                <a:close/>
                <a:moveTo>
                  <a:pt x="20499" y="8237"/>
                </a:moveTo>
                <a:cubicBezTo>
                  <a:pt x="20489" y="8231"/>
                  <a:pt x="20459" y="8222"/>
                  <a:pt x="20499" y="8237"/>
                </a:cubicBezTo>
                <a:close/>
                <a:moveTo>
                  <a:pt x="19990" y="4232"/>
                </a:moveTo>
                <a:cubicBezTo>
                  <a:pt x="20049" y="4235"/>
                  <a:pt x="20067" y="4209"/>
                  <a:pt x="20102" y="4200"/>
                </a:cubicBezTo>
                <a:cubicBezTo>
                  <a:pt x="20063" y="4199"/>
                  <a:pt x="20036" y="4193"/>
                  <a:pt x="20011" y="4231"/>
                </a:cubicBezTo>
                <a:cubicBezTo>
                  <a:pt x="20004" y="4231"/>
                  <a:pt x="19997" y="4231"/>
                  <a:pt x="19990" y="4232"/>
                </a:cubicBezTo>
                <a:close/>
                <a:moveTo>
                  <a:pt x="19710" y="4324"/>
                </a:moveTo>
                <a:cubicBezTo>
                  <a:pt x="19720" y="4324"/>
                  <a:pt x="19771" y="4392"/>
                  <a:pt x="19850" y="4387"/>
                </a:cubicBezTo>
                <a:cubicBezTo>
                  <a:pt x="19896" y="4384"/>
                  <a:pt x="20054" y="4340"/>
                  <a:pt x="20011" y="4292"/>
                </a:cubicBezTo>
                <a:cubicBezTo>
                  <a:pt x="19985" y="4323"/>
                  <a:pt x="19976" y="4254"/>
                  <a:pt x="19972" y="4235"/>
                </a:cubicBezTo>
                <a:cubicBezTo>
                  <a:pt x="19933" y="4244"/>
                  <a:pt x="19896" y="4262"/>
                  <a:pt x="19850" y="4262"/>
                </a:cubicBezTo>
                <a:cubicBezTo>
                  <a:pt x="19852" y="4262"/>
                  <a:pt x="19823" y="4290"/>
                  <a:pt x="19818" y="4293"/>
                </a:cubicBezTo>
                <a:cubicBezTo>
                  <a:pt x="19798" y="4293"/>
                  <a:pt x="19746" y="4287"/>
                  <a:pt x="19710" y="4324"/>
                </a:cubicBezTo>
                <a:close/>
                <a:moveTo>
                  <a:pt x="19498" y="1953"/>
                </a:moveTo>
                <a:cubicBezTo>
                  <a:pt x="19501" y="1945"/>
                  <a:pt x="19497" y="1939"/>
                  <a:pt x="19498" y="1953"/>
                </a:cubicBezTo>
                <a:close/>
                <a:moveTo>
                  <a:pt x="19081" y="1507"/>
                </a:moveTo>
                <a:cubicBezTo>
                  <a:pt x="19081" y="1498"/>
                  <a:pt x="19065" y="1521"/>
                  <a:pt x="19081" y="1507"/>
                </a:cubicBezTo>
                <a:close/>
                <a:moveTo>
                  <a:pt x="18784" y="1531"/>
                </a:moveTo>
                <a:cubicBezTo>
                  <a:pt x="18792" y="1537"/>
                  <a:pt x="18849" y="1525"/>
                  <a:pt x="18784" y="1531"/>
                </a:cubicBezTo>
                <a:close/>
                <a:moveTo>
                  <a:pt x="18640" y="1493"/>
                </a:moveTo>
                <a:cubicBezTo>
                  <a:pt x="18621" y="1493"/>
                  <a:pt x="18700" y="1530"/>
                  <a:pt x="18640" y="1493"/>
                </a:cubicBezTo>
                <a:close/>
                <a:moveTo>
                  <a:pt x="18262" y="1560"/>
                </a:moveTo>
                <a:cubicBezTo>
                  <a:pt x="18262" y="1559"/>
                  <a:pt x="18262" y="1559"/>
                  <a:pt x="18263" y="1559"/>
                </a:cubicBezTo>
                <a:cubicBezTo>
                  <a:pt x="18263" y="1559"/>
                  <a:pt x="18263" y="1559"/>
                  <a:pt x="18262" y="1558"/>
                </a:cubicBezTo>
                <a:cubicBezTo>
                  <a:pt x="18262" y="1558"/>
                  <a:pt x="18262" y="1558"/>
                  <a:pt x="18262" y="1558"/>
                </a:cubicBezTo>
                <a:cubicBezTo>
                  <a:pt x="18262" y="1558"/>
                  <a:pt x="18262" y="1559"/>
                  <a:pt x="18262" y="1560"/>
                </a:cubicBezTo>
                <a:close/>
                <a:moveTo>
                  <a:pt x="17962" y="1716"/>
                </a:moveTo>
                <a:cubicBezTo>
                  <a:pt x="17962" y="1723"/>
                  <a:pt x="17988" y="1719"/>
                  <a:pt x="17962" y="1716"/>
                </a:cubicBezTo>
                <a:close/>
                <a:moveTo>
                  <a:pt x="17867" y="1787"/>
                </a:moveTo>
                <a:cubicBezTo>
                  <a:pt x="17867" y="1784"/>
                  <a:pt x="17838" y="1793"/>
                  <a:pt x="17867" y="1787"/>
                </a:cubicBezTo>
                <a:close/>
                <a:moveTo>
                  <a:pt x="17580" y="3226"/>
                </a:moveTo>
                <a:cubicBezTo>
                  <a:pt x="17573" y="3224"/>
                  <a:pt x="17579" y="3227"/>
                  <a:pt x="17580" y="3226"/>
                </a:cubicBezTo>
                <a:close/>
                <a:moveTo>
                  <a:pt x="17574" y="3216"/>
                </a:moveTo>
                <a:cubicBezTo>
                  <a:pt x="17562" y="3208"/>
                  <a:pt x="17555" y="3205"/>
                  <a:pt x="17574" y="3216"/>
                </a:cubicBezTo>
                <a:close/>
                <a:moveTo>
                  <a:pt x="17449" y="3296"/>
                </a:moveTo>
                <a:cubicBezTo>
                  <a:pt x="17448" y="3293"/>
                  <a:pt x="17449" y="3290"/>
                  <a:pt x="17451" y="3288"/>
                </a:cubicBezTo>
                <a:cubicBezTo>
                  <a:pt x="17406" y="3303"/>
                  <a:pt x="17416" y="3287"/>
                  <a:pt x="17403" y="3268"/>
                </a:cubicBezTo>
                <a:cubicBezTo>
                  <a:pt x="17403" y="3301"/>
                  <a:pt x="17396" y="3311"/>
                  <a:pt x="17449" y="3296"/>
                </a:cubicBezTo>
                <a:close/>
                <a:moveTo>
                  <a:pt x="17321" y="3363"/>
                </a:moveTo>
                <a:cubicBezTo>
                  <a:pt x="17390" y="3363"/>
                  <a:pt x="17390" y="3363"/>
                  <a:pt x="17390" y="3363"/>
                </a:cubicBezTo>
                <a:cubicBezTo>
                  <a:pt x="17468" y="3363"/>
                  <a:pt x="17419" y="3372"/>
                  <a:pt x="17419" y="3385"/>
                </a:cubicBezTo>
                <a:cubicBezTo>
                  <a:pt x="17422" y="3374"/>
                  <a:pt x="17395" y="3420"/>
                  <a:pt x="17405" y="3420"/>
                </a:cubicBezTo>
                <a:cubicBezTo>
                  <a:pt x="17447" y="3407"/>
                  <a:pt x="17578" y="3326"/>
                  <a:pt x="17599" y="3326"/>
                </a:cubicBezTo>
                <a:cubicBezTo>
                  <a:pt x="17642" y="3333"/>
                  <a:pt x="17617" y="3330"/>
                  <a:pt x="17642" y="3357"/>
                </a:cubicBezTo>
                <a:cubicBezTo>
                  <a:pt x="17637" y="3344"/>
                  <a:pt x="17639" y="3334"/>
                  <a:pt x="17647" y="3326"/>
                </a:cubicBezTo>
                <a:cubicBezTo>
                  <a:pt x="17663" y="3352"/>
                  <a:pt x="17688" y="3408"/>
                  <a:pt x="17682" y="3388"/>
                </a:cubicBezTo>
                <a:cubicBezTo>
                  <a:pt x="17711" y="3388"/>
                  <a:pt x="18168" y="3292"/>
                  <a:pt x="18168" y="3339"/>
                </a:cubicBezTo>
                <a:cubicBezTo>
                  <a:pt x="18169" y="3351"/>
                  <a:pt x="18162" y="3355"/>
                  <a:pt x="18153" y="3356"/>
                </a:cubicBezTo>
                <a:cubicBezTo>
                  <a:pt x="18428" y="3340"/>
                  <a:pt x="18280" y="2971"/>
                  <a:pt x="18520" y="2983"/>
                </a:cubicBezTo>
                <a:cubicBezTo>
                  <a:pt x="18521" y="2983"/>
                  <a:pt x="18566" y="3034"/>
                  <a:pt x="18574" y="3054"/>
                </a:cubicBezTo>
                <a:cubicBezTo>
                  <a:pt x="18574" y="3103"/>
                  <a:pt x="18668" y="3040"/>
                  <a:pt x="18698" y="3040"/>
                </a:cubicBezTo>
                <a:cubicBezTo>
                  <a:pt x="18692" y="2993"/>
                  <a:pt x="18698" y="2951"/>
                  <a:pt x="18698" y="2927"/>
                </a:cubicBezTo>
                <a:cubicBezTo>
                  <a:pt x="18702" y="2925"/>
                  <a:pt x="18663" y="2957"/>
                  <a:pt x="18667" y="2952"/>
                </a:cubicBezTo>
                <a:cubicBezTo>
                  <a:pt x="18628" y="2897"/>
                  <a:pt x="18599" y="2952"/>
                  <a:pt x="18544" y="2952"/>
                </a:cubicBezTo>
                <a:cubicBezTo>
                  <a:pt x="18546" y="2953"/>
                  <a:pt x="18529" y="2942"/>
                  <a:pt x="18515" y="2949"/>
                </a:cubicBezTo>
                <a:cubicBezTo>
                  <a:pt x="18515" y="2951"/>
                  <a:pt x="18515" y="2952"/>
                  <a:pt x="18516" y="2952"/>
                </a:cubicBezTo>
                <a:cubicBezTo>
                  <a:pt x="18502" y="2965"/>
                  <a:pt x="18508" y="2949"/>
                  <a:pt x="18511" y="2946"/>
                </a:cubicBezTo>
                <a:cubicBezTo>
                  <a:pt x="18507" y="2948"/>
                  <a:pt x="18480" y="2965"/>
                  <a:pt x="18480" y="2946"/>
                </a:cubicBezTo>
                <a:cubicBezTo>
                  <a:pt x="18475" y="2949"/>
                  <a:pt x="18488" y="2983"/>
                  <a:pt x="18475" y="2983"/>
                </a:cubicBezTo>
                <a:cubicBezTo>
                  <a:pt x="18474" y="2982"/>
                  <a:pt x="18459" y="2983"/>
                  <a:pt x="18459" y="2983"/>
                </a:cubicBezTo>
                <a:cubicBezTo>
                  <a:pt x="18447" y="2983"/>
                  <a:pt x="18444" y="2952"/>
                  <a:pt x="18460" y="2952"/>
                </a:cubicBezTo>
                <a:cubicBezTo>
                  <a:pt x="18459" y="2949"/>
                  <a:pt x="18425" y="2930"/>
                  <a:pt x="18418" y="2917"/>
                </a:cubicBezTo>
                <a:cubicBezTo>
                  <a:pt x="18418" y="2895"/>
                  <a:pt x="18481" y="2892"/>
                  <a:pt x="18498" y="2889"/>
                </a:cubicBezTo>
                <a:cubicBezTo>
                  <a:pt x="18489" y="2889"/>
                  <a:pt x="18457" y="2857"/>
                  <a:pt x="18449" y="2850"/>
                </a:cubicBezTo>
                <a:cubicBezTo>
                  <a:pt x="18449" y="2838"/>
                  <a:pt x="18584" y="2821"/>
                  <a:pt x="18603" y="2825"/>
                </a:cubicBezTo>
                <a:cubicBezTo>
                  <a:pt x="18588" y="2817"/>
                  <a:pt x="18583" y="2828"/>
                  <a:pt x="18574" y="2808"/>
                </a:cubicBezTo>
                <a:cubicBezTo>
                  <a:pt x="18574" y="2778"/>
                  <a:pt x="18605" y="2811"/>
                  <a:pt x="18605" y="2827"/>
                </a:cubicBezTo>
                <a:cubicBezTo>
                  <a:pt x="18635" y="2802"/>
                  <a:pt x="18671" y="2794"/>
                  <a:pt x="18702" y="2766"/>
                </a:cubicBezTo>
                <a:cubicBezTo>
                  <a:pt x="18699" y="2773"/>
                  <a:pt x="18700" y="2796"/>
                  <a:pt x="18698" y="2796"/>
                </a:cubicBezTo>
                <a:cubicBezTo>
                  <a:pt x="18743" y="2787"/>
                  <a:pt x="18715" y="2764"/>
                  <a:pt x="18734" y="2764"/>
                </a:cubicBezTo>
                <a:cubicBezTo>
                  <a:pt x="18785" y="2766"/>
                  <a:pt x="18844" y="2765"/>
                  <a:pt x="18910" y="2764"/>
                </a:cubicBezTo>
                <a:cubicBezTo>
                  <a:pt x="18925" y="2764"/>
                  <a:pt x="18974" y="2798"/>
                  <a:pt x="19028" y="2796"/>
                </a:cubicBezTo>
                <a:cubicBezTo>
                  <a:pt x="19059" y="2794"/>
                  <a:pt x="19027" y="2733"/>
                  <a:pt x="19046" y="2733"/>
                </a:cubicBezTo>
                <a:cubicBezTo>
                  <a:pt x="19054" y="2735"/>
                  <a:pt x="19068" y="2767"/>
                  <a:pt x="19073" y="2764"/>
                </a:cubicBezTo>
                <a:cubicBezTo>
                  <a:pt x="19121" y="2737"/>
                  <a:pt x="19130" y="2723"/>
                  <a:pt x="19212" y="2735"/>
                </a:cubicBezTo>
                <a:cubicBezTo>
                  <a:pt x="19156" y="2691"/>
                  <a:pt x="19041" y="2676"/>
                  <a:pt x="19010" y="2702"/>
                </a:cubicBezTo>
                <a:cubicBezTo>
                  <a:pt x="19002" y="2694"/>
                  <a:pt x="19000" y="2684"/>
                  <a:pt x="19005" y="2671"/>
                </a:cubicBezTo>
                <a:cubicBezTo>
                  <a:pt x="18973" y="2693"/>
                  <a:pt x="19000" y="2712"/>
                  <a:pt x="18948" y="2671"/>
                </a:cubicBezTo>
                <a:cubicBezTo>
                  <a:pt x="18948" y="2675"/>
                  <a:pt x="18947" y="2696"/>
                  <a:pt x="18948" y="2702"/>
                </a:cubicBezTo>
                <a:cubicBezTo>
                  <a:pt x="18945" y="2667"/>
                  <a:pt x="18856" y="2734"/>
                  <a:pt x="18837" y="2734"/>
                </a:cubicBezTo>
                <a:cubicBezTo>
                  <a:pt x="18835" y="2733"/>
                  <a:pt x="18815" y="2712"/>
                  <a:pt x="18817" y="2705"/>
                </a:cubicBezTo>
                <a:cubicBezTo>
                  <a:pt x="18775" y="2739"/>
                  <a:pt x="18704" y="2741"/>
                  <a:pt x="18621" y="2735"/>
                </a:cubicBezTo>
                <a:cubicBezTo>
                  <a:pt x="18613" y="2735"/>
                  <a:pt x="18587" y="2782"/>
                  <a:pt x="18525" y="2736"/>
                </a:cubicBezTo>
                <a:cubicBezTo>
                  <a:pt x="18524" y="2814"/>
                  <a:pt x="18408" y="2739"/>
                  <a:pt x="18483" y="2739"/>
                </a:cubicBezTo>
                <a:cubicBezTo>
                  <a:pt x="18454" y="2739"/>
                  <a:pt x="18439" y="2742"/>
                  <a:pt x="18423" y="2760"/>
                </a:cubicBezTo>
                <a:cubicBezTo>
                  <a:pt x="18418" y="2754"/>
                  <a:pt x="18415" y="2749"/>
                  <a:pt x="18422" y="2733"/>
                </a:cubicBezTo>
                <a:cubicBezTo>
                  <a:pt x="18419" y="2733"/>
                  <a:pt x="18394" y="2734"/>
                  <a:pt x="18388" y="2736"/>
                </a:cubicBezTo>
                <a:cubicBezTo>
                  <a:pt x="18392" y="2733"/>
                  <a:pt x="18391" y="2732"/>
                  <a:pt x="18385" y="2733"/>
                </a:cubicBezTo>
                <a:cubicBezTo>
                  <a:pt x="18385" y="2732"/>
                  <a:pt x="18385" y="2732"/>
                  <a:pt x="18384" y="2731"/>
                </a:cubicBezTo>
                <a:cubicBezTo>
                  <a:pt x="18383" y="2726"/>
                  <a:pt x="18367" y="2711"/>
                  <a:pt x="18355" y="2702"/>
                </a:cubicBezTo>
                <a:cubicBezTo>
                  <a:pt x="18367" y="2724"/>
                  <a:pt x="18356" y="2721"/>
                  <a:pt x="18375" y="2734"/>
                </a:cubicBezTo>
                <a:cubicBezTo>
                  <a:pt x="18379" y="2730"/>
                  <a:pt x="18382" y="2729"/>
                  <a:pt x="18384" y="2731"/>
                </a:cubicBezTo>
                <a:cubicBezTo>
                  <a:pt x="18384" y="2732"/>
                  <a:pt x="18384" y="2733"/>
                  <a:pt x="18383" y="2733"/>
                </a:cubicBezTo>
                <a:cubicBezTo>
                  <a:pt x="18384" y="2733"/>
                  <a:pt x="18384" y="2733"/>
                  <a:pt x="18385" y="2733"/>
                </a:cubicBezTo>
                <a:cubicBezTo>
                  <a:pt x="18386" y="2735"/>
                  <a:pt x="18386" y="2737"/>
                  <a:pt x="18386" y="2741"/>
                </a:cubicBezTo>
                <a:cubicBezTo>
                  <a:pt x="18382" y="2738"/>
                  <a:pt x="18378" y="2736"/>
                  <a:pt x="18375" y="2734"/>
                </a:cubicBezTo>
                <a:cubicBezTo>
                  <a:pt x="18369" y="2739"/>
                  <a:pt x="18363" y="2748"/>
                  <a:pt x="18358" y="2755"/>
                </a:cubicBezTo>
                <a:cubicBezTo>
                  <a:pt x="18351" y="2745"/>
                  <a:pt x="18328" y="2729"/>
                  <a:pt x="18324" y="2726"/>
                </a:cubicBezTo>
                <a:cubicBezTo>
                  <a:pt x="18324" y="2733"/>
                  <a:pt x="18238" y="2743"/>
                  <a:pt x="18209" y="2726"/>
                </a:cubicBezTo>
                <a:cubicBezTo>
                  <a:pt x="18209" y="2723"/>
                  <a:pt x="18200" y="2703"/>
                  <a:pt x="18199" y="2698"/>
                </a:cubicBezTo>
                <a:cubicBezTo>
                  <a:pt x="18199" y="2639"/>
                  <a:pt x="18307" y="2686"/>
                  <a:pt x="18324" y="2702"/>
                </a:cubicBezTo>
                <a:cubicBezTo>
                  <a:pt x="18325" y="2692"/>
                  <a:pt x="18324" y="2683"/>
                  <a:pt x="18323" y="2673"/>
                </a:cubicBezTo>
                <a:cubicBezTo>
                  <a:pt x="18332" y="2674"/>
                  <a:pt x="18355" y="2675"/>
                  <a:pt x="18355" y="2675"/>
                </a:cubicBezTo>
                <a:cubicBezTo>
                  <a:pt x="18347" y="2634"/>
                  <a:pt x="18366" y="2635"/>
                  <a:pt x="18386" y="2613"/>
                </a:cubicBezTo>
                <a:cubicBezTo>
                  <a:pt x="18386" y="2569"/>
                  <a:pt x="18384" y="2582"/>
                  <a:pt x="18396" y="2546"/>
                </a:cubicBezTo>
                <a:cubicBezTo>
                  <a:pt x="18397" y="2546"/>
                  <a:pt x="18398" y="2546"/>
                  <a:pt x="18400" y="2546"/>
                </a:cubicBezTo>
                <a:cubicBezTo>
                  <a:pt x="18371" y="2546"/>
                  <a:pt x="18375" y="2394"/>
                  <a:pt x="18380" y="2390"/>
                </a:cubicBezTo>
                <a:cubicBezTo>
                  <a:pt x="18303" y="2390"/>
                  <a:pt x="18414" y="2359"/>
                  <a:pt x="18415" y="2359"/>
                </a:cubicBezTo>
                <a:cubicBezTo>
                  <a:pt x="18482" y="2332"/>
                  <a:pt x="18596" y="2203"/>
                  <a:pt x="18672" y="2203"/>
                </a:cubicBezTo>
                <a:cubicBezTo>
                  <a:pt x="18671" y="2206"/>
                  <a:pt x="18683" y="2196"/>
                  <a:pt x="18689" y="2197"/>
                </a:cubicBezTo>
                <a:cubicBezTo>
                  <a:pt x="18697" y="2182"/>
                  <a:pt x="18744" y="2149"/>
                  <a:pt x="18761" y="2143"/>
                </a:cubicBezTo>
                <a:cubicBezTo>
                  <a:pt x="18761" y="2143"/>
                  <a:pt x="18768" y="2116"/>
                  <a:pt x="18768" y="2112"/>
                </a:cubicBezTo>
                <a:cubicBezTo>
                  <a:pt x="18734" y="2104"/>
                  <a:pt x="18703" y="2081"/>
                  <a:pt x="18699" y="2079"/>
                </a:cubicBezTo>
                <a:cubicBezTo>
                  <a:pt x="18691" y="2083"/>
                  <a:pt x="18669" y="2095"/>
                  <a:pt x="18662" y="2103"/>
                </a:cubicBezTo>
                <a:cubicBezTo>
                  <a:pt x="18657" y="2097"/>
                  <a:pt x="18650" y="2089"/>
                  <a:pt x="18644" y="2083"/>
                </a:cubicBezTo>
                <a:cubicBezTo>
                  <a:pt x="18647" y="2093"/>
                  <a:pt x="18647" y="2109"/>
                  <a:pt x="18640" y="2109"/>
                </a:cubicBezTo>
                <a:cubicBezTo>
                  <a:pt x="18649" y="2117"/>
                  <a:pt x="18605" y="2093"/>
                  <a:pt x="18603" y="2082"/>
                </a:cubicBezTo>
                <a:cubicBezTo>
                  <a:pt x="18575" y="2097"/>
                  <a:pt x="18512" y="2140"/>
                  <a:pt x="18508" y="2140"/>
                </a:cubicBezTo>
                <a:cubicBezTo>
                  <a:pt x="18489" y="2136"/>
                  <a:pt x="18482" y="2116"/>
                  <a:pt x="18484" y="2110"/>
                </a:cubicBezTo>
                <a:cubicBezTo>
                  <a:pt x="18465" y="2114"/>
                  <a:pt x="18440" y="2140"/>
                  <a:pt x="18455" y="2140"/>
                </a:cubicBezTo>
                <a:cubicBezTo>
                  <a:pt x="18387" y="2169"/>
                  <a:pt x="18381" y="2169"/>
                  <a:pt x="18419" y="2203"/>
                </a:cubicBezTo>
                <a:cubicBezTo>
                  <a:pt x="18422" y="2203"/>
                  <a:pt x="18410" y="2234"/>
                  <a:pt x="18423" y="2234"/>
                </a:cubicBezTo>
                <a:cubicBezTo>
                  <a:pt x="18422" y="2235"/>
                  <a:pt x="18370" y="2280"/>
                  <a:pt x="18352" y="2307"/>
                </a:cubicBezTo>
                <a:cubicBezTo>
                  <a:pt x="18353" y="2306"/>
                  <a:pt x="18354" y="2305"/>
                  <a:pt x="18355" y="2304"/>
                </a:cubicBezTo>
                <a:cubicBezTo>
                  <a:pt x="18355" y="2307"/>
                  <a:pt x="18353" y="2309"/>
                  <a:pt x="18349" y="2311"/>
                </a:cubicBezTo>
                <a:cubicBezTo>
                  <a:pt x="18344" y="2321"/>
                  <a:pt x="18344" y="2328"/>
                  <a:pt x="18355" y="2328"/>
                </a:cubicBezTo>
                <a:cubicBezTo>
                  <a:pt x="18355" y="2329"/>
                  <a:pt x="18324" y="2328"/>
                  <a:pt x="18324" y="2323"/>
                </a:cubicBezTo>
                <a:cubicBezTo>
                  <a:pt x="18326" y="2321"/>
                  <a:pt x="18327" y="2319"/>
                  <a:pt x="18329" y="2318"/>
                </a:cubicBezTo>
                <a:cubicBezTo>
                  <a:pt x="18302" y="2324"/>
                  <a:pt x="18261" y="2326"/>
                  <a:pt x="18254" y="2328"/>
                </a:cubicBezTo>
                <a:cubicBezTo>
                  <a:pt x="18259" y="2328"/>
                  <a:pt x="18182" y="2390"/>
                  <a:pt x="18162" y="2390"/>
                </a:cubicBezTo>
                <a:cubicBezTo>
                  <a:pt x="18148" y="2399"/>
                  <a:pt x="18047" y="2450"/>
                  <a:pt x="18040" y="2452"/>
                </a:cubicBezTo>
                <a:cubicBezTo>
                  <a:pt x="18029" y="2452"/>
                  <a:pt x="18043" y="2478"/>
                  <a:pt x="18050" y="2484"/>
                </a:cubicBezTo>
                <a:cubicBezTo>
                  <a:pt x="18041" y="2492"/>
                  <a:pt x="18012" y="2527"/>
                  <a:pt x="18012" y="2523"/>
                </a:cubicBezTo>
                <a:cubicBezTo>
                  <a:pt x="18041" y="2565"/>
                  <a:pt x="18051" y="2513"/>
                  <a:pt x="18009" y="2577"/>
                </a:cubicBezTo>
                <a:cubicBezTo>
                  <a:pt x="17944" y="2577"/>
                  <a:pt x="18137" y="2715"/>
                  <a:pt x="18137" y="2679"/>
                </a:cubicBezTo>
                <a:cubicBezTo>
                  <a:pt x="18136" y="2678"/>
                  <a:pt x="18179" y="2740"/>
                  <a:pt x="18199" y="2774"/>
                </a:cubicBezTo>
                <a:cubicBezTo>
                  <a:pt x="18199" y="2796"/>
                  <a:pt x="18128" y="2853"/>
                  <a:pt x="18074" y="2864"/>
                </a:cubicBezTo>
                <a:cubicBezTo>
                  <a:pt x="18074" y="2896"/>
                  <a:pt x="18043" y="2891"/>
                  <a:pt x="18043" y="2874"/>
                </a:cubicBezTo>
                <a:cubicBezTo>
                  <a:pt x="17984" y="2885"/>
                  <a:pt x="17989" y="2908"/>
                  <a:pt x="17981" y="2950"/>
                </a:cubicBezTo>
                <a:cubicBezTo>
                  <a:pt x="17981" y="2942"/>
                  <a:pt x="17924" y="3076"/>
                  <a:pt x="17950" y="3069"/>
                </a:cubicBezTo>
                <a:cubicBezTo>
                  <a:pt x="17950" y="3072"/>
                  <a:pt x="17950" y="3074"/>
                  <a:pt x="17950" y="3076"/>
                </a:cubicBezTo>
                <a:cubicBezTo>
                  <a:pt x="17944" y="3089"/>
                  <a:pt x="18012" y="2946"/>
                  <a:pt x="18012" y="3031"/>
                </a:cubicBezTo>
                <a:cubicBezTo>
                  <a:pt x="17995" y="3056"/>
                  <a:pt x="17974" y="3084"/>
                  <a:pt x="17950" y="3107"/>
                </a:cubicBezTo>
                <a:cubicBezTo>
                  <a:pt x="17950" y="3163"/>
                  <a:pt x="17938" y="3199"/>
                  <a:pt x="17918" y="3126"/>
                </a:cubicBezTo>
                <a:cubicBezTo>
                  <a:pt x="17918" y="3206"/>
                  <a:pt x="17753" y="3201"/>
                  <a:pt x="17715" y="3201"/>
                </a:cubicBezTo>
                <a:cubicBezTo>
                  <a:pt x="17745" y="3274"/>
                  <a:pt x="17661" y="3278"/>
                  <a:pt x="17571" y="3264"/>
                </a:cubicBezTo>
                <a:cubicBezTo>
                  <a:pt x="17612" y="3264"/>
                  <a:pt x="17515" y="3233"/>
                  <a:pt x="17513" y="3232"/>
                </a:cubicBezTo>
                <a:cubicBezTo>
                  <a:pt x="17513" y="3264"/>
                  <a:pt x="17513" y="3264"/>
                  <a:pt x="17513" y="3264"/>
                </a:cubicBezTo>
                <a:cubicBezTo>
                  <a:pt x="17504" y="3265"/>
                  <a:pt x="17531" y="3265"/>
                  <a:pt x="17540" y="3262"/>
                </a:cubicBezTo>
                <a:cubicBezTo>
                  <a:pt x="17533" y="3271"/>
                  <a:pt x="17518" y="3299"/>
                  <a:pt x="17518" y="3295"/>
                </a:cubicBezTo>
                <a:cubicBezTo>
                  <a:pt x="17549" y="3295"/>
                  <a:pt x="17545" y="3326"/>
                  <a:pt x="17551" y="3326"/>
                </a:cubicBezTo>
                <a:cubicBezTo>
                  <a:pt x="17505" y="3356"/>
                  <a:pt x="17446" y="3373"/>
                  <a:pt x="17388" y="3325"/>
                </a:cubicBezTo>
                <a:cubicBezTo>
                  <a:pt x="17388" y="3332"/>
                  <a:pt x="17369" y="3328"/>
                  <a:pt x="17362" y="3326"/>
                </a:cubicBezTo>
                <a:cubicBezTo>
                  <a:pt x="17362" y="3326"/>
                  <a:pt x="17323" y="3337"/>
                  <a:pt x="17322" y="3314"/>
                </a:cubicBezTo>
                <a:cubicBezTo>
                  <a:pt x="17308" y="3310"/>
                  <a:pt x="17319" y="3363"/>
                  <a:pt x="17321" y="3363"/>
                </a:cubicBezTo>
                <a:close/>
                <a:moveTo>
                  <a:pt x="18368" y="2656"/>
                </a:moveTo>
                <a:cubicBezTo>
                  <a:pt x="18372" y="2655"/>
                  <a:pt x="18385" y="2651"/>
                  <a:pt x="18368" y="2656"/>
                </a:cubicBezTo>
                <a:close/>
                <a:moveTo>
                  <a:pt x="19001" y="5421"/>
                </a:moveTo>
                <a:cubicBezTo>
                  <a:pt x="19009" y="5415"/>
                  <a:pt x="19023" y="5422"/>
                  <a:pt x="19041" y="5422"/>
                </a:cubicBezTo>
                <a:cubicBezTo>
                  <a:pt x="19043" y="5422"/>
                  <a:pt x="19043" y="5422"/>
                  <a:pt x="19043" y="5422"/>
                </a:cubicBezTo>
                <a:cubicBezTo>
                  <a:pt x="19017" y="5391"/>
                  <a:pt x="18986" y="5372"/>
                  <a:pt x="18978" y="5421"/>
                </a:cubicBezTo>
                <a:cubicBezTo>
                  <a:pt x="18990" y="5421"/>
                  <a:pt x="18997" y="5421"/>
                  <a:pt x="19001" y="5421"/>
                </a:cubicBezTo>
                <a:close/>
                <a:moveTo>
                  <a:pt x="18986" y="5446"/>
                </a:moveTo>
                <a:cubicBezTo>
                  <a:pt x="18987" y="5447"/>
                  <a:pt x="18987" y="5447"/>
                  <a:pt x="18987" y="5448"/>
                </a:cubicBezTo>
                <a:cubicBezTo>
                  <a:pt x="18990" y="5450"/>
                  <a:pt x="18989" y="5449"/>
                  <a:pt x="18986" y="5446"/>
                </a:cubicBezTo>
                <a:close/>
                <a:moveTo>
                  <a:pt x="19033" y="5366"/>
                </a:moveTo>
                <a:cubicBezTo>
                  <a:pt x="19030" y="5365"/>
                  <a:pt x="19003" y="5357"/>
                  <a:pt x="18983" y="5362"/>
                </a:cubicBezTo>
                <a:cubicBezTo>
                  <a:pt x="18996" y="5369"/>
                  <a:pt x="19009" y="5364"/>
                  <a:pt x="19033" y="5366"/>
                </a:cubicBezTo>
                <a:close/>
                <a:moveTo>
                  <a:pt x="18951" y="5304"/>
                </a:moveTo>
                <a:cubicBezTo>
                  <a:pt x="18951" y="5320"/>
                  <a:pt x="18957" y="5278"/>
                  <a:pt x="18951" y="5304"/>
                </a:cubicBezTo>
                <a:close/>
                <a:moveTo>
                  <a:pt x="18948" y="5292"/>
                </a:moveTo>
                <a:cubicBezTo>
                  <a:pt x="18948" y="5292"/>
                  <a:pt x="18948" y="5292"/>
                  <a:pt x="18948" y="5292"/>
                </a:cubicBezTo>
                <a:cubicBezTo>
                  <a:pt x="18948" y="5292"/>
                  <a:pt x="18948" y="5292"/>
                  <a:pt x="18948" y="5292"/>
                </a:cubicBezTo>
                <a:cubicBezTo>
                  <a:pt x="18948" y="5290"/>
                  <a:pt x="18948" y="5290"/>
                  <a:pt x="18948" y="5292"/>
                </a:cubicBezTo>
                <a:close/>
                <a:moveTo>
                  <a:pt x="18917" y="5104"/>
                </a:moveTo>
                <a:cubicBezTo>
                  <a:pt x="18917" y="5104"/>
                  <a:pt x="18917" y="5104"/>
                  <a:pt x="18917" y="5104"/>
                </a:cubicBezTo>
                <a:cubicBezTo>
                  <a:pt x="18918" y="5103"/>
                  <a:pt x="18918" y="5103"/>
                  <a:pt x="18917" y="5104"/>
                </a:cubicBezTo>
                <a:close/>
                <a:moveTo>
                  <a:pt x="18892" y="5077"/>
                </a:moveTo>
                <a:cubicBezTo>
                  <a:pt x="18892" y="5071"/>
                  <a:pt x="18890" y="5073"/>
                  <a:pt x="18892" y="5077"/>
                </a:cubicBezTo>
                <a:close/>
                <a:moveTo>
                  <a:pt x="18638" y="4917"/>
                </a:moveTo>
                <a:cubicBezTo>
                  <a:pt x="18638" y="4917"/>
                  <a:pt x="18639" y="4917"/>
                  <a:pt x="18639" y="4917"/>
                </a:cubicBezTo>
                <a:cubicBezTo>
                  <a:pt x="18636" y="4914"/>
                  <a:pt x="18636" y="4915"/>
                  <a:pt x="18638" y="4917"/>
                </a:cubicBezTo>
                <a:close/>
                <a:moveTo>
                  <a:pt x="18449" y="5362"/>
                </a:moveTo>
                <a:cubicBezTo>
                  <a:pt x="18448" y="5368"/>
                  <a:pt x="18457" y="5368"/>
                  <a:pt x="18465" y="5367"/>
                </a:cubicBezTo>
                <a:cubicBezTo>
                  <a:pt x="18456" y="5358"/>
                  <a:pt x="18449" y="5354"/>
                  <a:pt x="18449" y="5362"/>
                </a:cubicBezTo>
                <a:close/>
                <a:moveTo>
                  <a:pt x="18283" y="5087"/>
                </a:moveTo>
                <a:cubicBezTo>
                  <a:pt x="18282" y="5095"/>
                  <a:pt x="18284" y="5088"/>
                  <a:pt x="18283" y="5087"/>
                </a:cubicBezTo>
                <a:close/>
                <a:moveTo>
                  <a:pt x="18268" y="5058"/>
                </a:moveTo>
                <a:cubicBezTo>
                  <a:pt x="18268" y="5065"/>
                  <a:pt x="18270" y="5059"/>
                  <a:pt x="18268" y="5058"/>
                </a:cubicBezTo>
                <a:close/>
                <a:moveTo>
                  <a:pt x="17747" y="4489"/>
                </a:moveTo>
                <a:cubicBezTo>
                  <a:pt x="17767" y="4504"/>
                  <a:pt x="17760" y="4495"/>
                  <a:pt x="17747" y="4489"/>
                </a:cubicBezTo>
                <a:close/>
                <a:moveTo>
                  <a:pt x="19492" y="6241"/>
                </a:moveTo>
                <a:cubicBezTo>
                  <a:pt x="19484" y="6228"/>
                  <a:pt x="19478" y="6219"/>
                  <a:pt x="19478" y="6220"/>
                </a:cubicBezTo>
                <a:cubicBezTo>
                  <a:pt x="19478" y="6239"/>
                  <a:pt x="19485" y="6240"/>
                  <a:pt x="19492" y="6241"/>
                </a:cubicBezTo>
                <a:close/>
                <a:moveTo>
                  <a:pt x="19816" y="5386"/>
                </a:moveTo>
                <a:cubicBezTo>
                  <a:pt x="19814" y="5383"/>
                  <a:pt x="19811" y="5378"/>
                  <a:pt x="19811" y="5375"/>
                </a:cubicBezTo>
                <a:cubicBezTo>
                  <a:pt x="19807" y="5389"/>
                  <a:pt x="19787" y="5385"/>
                  <a:pt x="19786" y="5385"/>
                </a:cubicBezTo>
                <a:cubicBezTo>
                  <a:pt x="19701" y="5391"/>
                  <a:pt x="19640" y="5455"/>
                  <a:pt x="19525" y="5479"/>
                </a:cubicBezTo>
                <a:cubicBezTo>
                  <a:pt x="19516" y="5479"/>
                  <a:pt x="19523" y="5451"/>
                  <a:pt x="19518" y="5448"/>
                </a:cubicBezTo>
                <a:cubicBezTo>
                  <a:pt x="19518" y="5509"/>
                  <a:pt x="19368" y="5356"/>
                  <a:pt x="19296" y="5376"/>
                </a:cubicBezTo>
                <a:cubicBezTo>
                  <a:pt x="19293" y="5418"/>
                  <a:pt x="19295" y="5448"/>
                  <a:pt x="19254" y="5448"/>
                </a:cubicBezTo>
                <a:cubicBezTo>
                  <a:pt x="19202" y="5454"/>
                  <a:pt x="19162" y="5459"/>
                  <a:pt x="19135" y="5404"/>
                </a:cubicBezTo>
                <a:cubicBezTo>
                  <a:pt x="19135" y="5404"/>
                  <a:pt x="19094" y="5385"/>
                  <a:pt x="19062" y="5385"/>
                </a:cubicBezTo>
                <a:cubicBezTo>
                  <a:pt x="19077" y="5393"/>
                  <a:pt x="19074" y="5416"/>
                  <a:pt x="19049" y="5416"/>
                </a:cubicBezTo>
                <a:cubicBezTo>
                  <a:pt x="19047" y="5411"/>
                  <a:pt x="19079" y="5479"/>
                  <a:pt x="19050" y="5479"/>
                </a:cubicBezTo>
                <a:cubicBezTo>
                  <a:pt x="19047" y="5478"/>
                  <a:pt x="19045" y="5478"/>
                  <a:pt x="19043" y="5477"/>
                </a:cubicBezTo>
                <a:cubicBezTo>
                  <a:pt x="19045" y="5479"/>
                  <a:pt x="19045" y="5481"/>
                  <a:pt x="19042" y="5485"/>
                </a:cubicBezTo>
                <a:cubicBezTo>
                  <a:pt x="19042" y="5490"/>
                  <a:pt x="18979" y="5436"/>
                  <a:pt x="18979" y="5447"/>
                </a:cubicBezTo>
                <a:cubicBezTo>
                  <a:pt x="18979" y="5444"/>
                  <a:pt x="18979" y="5441"/>
                  <a:pt x="18979" y="5440"/>
                </a:cubicBezTo>
                <a:cubicBezTo>
                  <a:pt x="18963" y="5427"/>
                  <a:pt x="18935" y="5407"/>
                  <a:pt x="18923" y="5407"/>
                </a:cubicBezTo>
                <a:cubicBezTo>
                  <a:pt x="18932" y="5399"/>
                  <a:pt x="18941" y="5402"/>
                  <a:pt x="18948" y="5385"/>
                </a:cubicBezTo>
                <a:cubicBezTo>
                  <a:pt x="18924" y="5361"/>
                  <a:pt x="18916" y="5381"/>
                  <a:pt x="18917" y="5323"/>
                </a:cubicBezTo>
                <a:cubicBezTo>
                  <a:pt x="18888" y="5316"/>
                  <a:pt x="18897" y="5322"/>
                  <a:pt x="18886" y="5292"/>
                </a:cubicBezTo>
                <a:cubicBezTo>
                  <a:pt x="18878" y="5289"/>
                  <a:pt x="18823" y="5292"/>
                  <a:pt x="18823" y="5295"/>
                </a:cubicBezTo>
                <a:cubicBezTo>
                  <a:pt x="18856" y="5262"/>
                  <a:pt x="18850" y="5270"/>
                  <a:pt x="18886" y="5272"/>
                </a:cubicBezTo>
                <a:cubicBezTo>
                  <a:pt x="18886" y="5256"/>
                  <a:pt x="18919" y="5260"/>
                  <a:pt x="18948" y="5262"/>
                </a:cubicBezTo>
                <a:cubicBezTo>
                  <a:pt x="18948" y="5236"/>
                  <a:pt x="18852" y="5215"/>
                  <a:pt x="18834" y="5198"/>
                </a:cubicBezTo>
                <a:cubicBezTo>
                  <a:pt x="18811" y="5198"/>
                  <a:pt x="18963" y="5104"/>
                  <a:pt x="18916" y="5104"/>
                </a:cubicBezTo>
                <a:cubicBezTo>
                  <a:pt x="18914" y="5107"/>
                  <a:pt x="18914" y="5106"/>
                  <a:pt x="18915" y="5105"/>
                </a:cubicBezTo>
                <a:cubicBezTo>
                  <a:pt x="18900" y="5115"/>
                  <a:pt x="18823" y="5169"/>
                  <a:pt x="18823" y="5105"/>
                </a:cubicBezTo>
                <a:cubicBezTo>
                  <a:pt x="18821" y="5072"/>
                  <a:pt x="18846" y="5085"/>
                  <a:pt x="18853" y="5073"/>
                </a:cubicBezTo>
                <a:cubicBezTo>
                  <a:pt x="18844" y="5055"/>
                  <a:pt x="18858" y="5042"/>
                  <a:pt x="18823" y="5024"/>
                </a:cubicBezTo>
                <a:cubicBezTo>
                  <a:pt x="18823" y="5013"/>
                  <a:pt x="18829" y="5009"/>
                  <a:pt x="18835" y="5009"/>
                </a:cubicBezTo>
                <a:cubicBezTo>
                  <a:pt x="18817" y="5000"/>
                  <a:pt x="18797" y="4973"/>
                  <a:pt x="18816" y="4981"/>
                </a:cubicBezTo>
                <a:cubicBezTo>
                  <a:pt x="18818" y="4961"/>
                  <a:pt x="18850" y="4980"/>
                  <a:pt x="18854" y="4994"/>
                </a:cubicBezTo>
                <a:cubicBezTo>
                  <a:pt x="18854" y="4972"/>
                  <a:pt x="18858" y="4948"/>
                  <a:pt x="18890" y="4948"/>
                </a:cubicBezTo>
                <a:cubicBezTo>
                  <a:pt x="18841" y="4912"/>
                  <a:pt x="18754" y="4906"/>
                  <a:pt x="18701" y="4948"/>
                </a:cubicBezTo>
                <a:cubicBezTo>
                  <a:pt x="18701" y="4948"/>
                  <a:pt x="18698" y="4916"/>
                  <a:pt x="18698" y="4916"/>
                </a:cubicBezTo>
                <a:cubicBezTo>
                  <a:pt x="18694" y="4916"/>
                  <a:pt x="18665" y="4938"/>
                  <a:pt x="18665" y="4946"/>
                </a:cubicBezTo>
                <a:cubicBezTo>
                  <a:pt x="18662" y="4943"/>
                  <a:pt x="18662" y="4943"/>
                  <a:pt x="18663" y="4946"/>
                </a:cubicBezTo>
                <a:cubicBezTo>
                  <a:pt x="18664" y="4946"/>
                  <a:pt x="18664" y="4947"/>
                  <a:pt x="18665" y="4947"/>
                </a:cubicBezTo>
                <a:cubicBezTo>
                  <a:pt x="18665" y="4947"/>
                  <a:pt x="18664" y="4947"/>
                  <a:pt x="18664" y="4947"/>
                </a:cubicBezTo>
                <a:cubicBezTo>
                  <a:pt x="18670" y="4958"/>
                  <a:pt x="18698" y="4997"/>
                  <a:pt x="18698" y="4972"/>
                </a:cubicBezTo>
                <a:cubicBezTo>
                  <a:pt x="18700" y="4971"/>
                  <a:pt x="18696" y="5011"/>
                  <a:pt x="18688" y="5011"/>
                </a:cubicBezTo>
                <a:cubicBezTo>
                  <a:pt x="18674" y="5007"/>
                  <a:pt x="18672" y="4991"/>
                  <a:pt x="18662" y="4983"/>
                </a:cubicBezTo>
                <a:cubicBezTo>
                  <a:pt x="18668" y="4991"/>
                  <a:pt x="18672" y="5012"/>
                  <a:pt x="18667" y="5015"/>
                </a:cubicBezTo>
                <a:cubicBezTo>
                  <a:pt x="18667" y="4986"/>
                  <a:pt x="18624" y="5032"/>
                  <a:pt x="18629" y="5041"/>
                </a:cubicBezTo>
                <a:cubicBezTo>
                  <a:pt x="18593" y="5023"/>
                  <a:pt x="18586" y="5009"/>
                  <a:pt x="18576" y="4980"/>
                </a:cubicBezTo>
                <a:cubicBezTo>
                  <a:pt x="18550" y="4980"/>
                  <a:pt x="18542" y="4977"/>
                  <a:pt x="18542" y="4963"/>
                </a:cubicBezTo>
                <a:cubicBezTo>
                  <a:pt x="18532" y="4975"/>
                  <a:pt x="18524" y="4988"/>
                  <a:pt x="18508" y="4996"/>
                </a:cubicBezTo>
                <a:cubicBezTo>
                  <a:pt x="18506" y="4995"/>
                  <a:pt x="18547" y="5015"/>
                  <a:pt x="18542" y="5011"/>
                </a:cubicBezTo>
                <a:cubicBezTo>
                  <a:pt x="18558" y="5087"/>
                  <a:pt x="18616" y="5130"/>
                  <a:pt x="18665" y="5055"/>
                </a:cubicBezTo>
                <a:cubicBezTo>
                  <a:pt x="18673" y="5069"/>
                  <a:pt x="18698" y="5091"/>
                  <a:pt x="18698" y="5091"/>
                </a:cubicBezTo>
                <a:cubicBezTo>
                  <a:pt x="18698" y="5089"/>
                  <a:pt x="18672" y="5102"/>
                  <a:pt x="18667" y="5102"/>
                </a:cubicBezTo>
                <a:cubicBezTo>
                  <a:pt x="18668" y="5118"/>
                  <a:pt x="18675" y="5138"/>
                  <a:pt x="18641" y="5125"/>
                </a:cubicBezTo>
                <a:cubicBezTo>
                  <a:pt x="18641" y="5116"/>
                  <a:pt x="18641" y="5104"/>
                  <a:pt x="18636" y="5104"/>
                </a:cubicBezTo>
                <a:cubicBezTo>
                  <a:pt x="18623" y="5109"/>
                  <a:pt x="18635" y="5126"/>
                  <a:pt x="18630" y="5133"/>
                </a:cubicBezTo>
                <a:cubicBezTo>
                  <a:pt x="18645" y="5149"/>
                  <a:pt x="18665" y="5168"/>
                  <a:pt x="18680" y="5175"/>
                </a:cubicBezTo>
                <a:cubicBezTo>
                  <a:pt x="18672" y="5180"/>
                  <a:pt x="18665" y="5186"/>
                  <a:pt x="18664" y="5186"/>
                </a:cubicBezTo>
                <a:cubicBezTo>
                  <a:pt x="18669" y="5188"/>
                  <a:pt x="18698" y="5202"/>
                  <a:pt x="18698" y="5200"/>
                </a:cubicBezTo>
                <a:cubicBezTo>
                  <a:pt x="18715" y="5211"/>
                  <a:pt x="18765" y="5261"/>
                  <a:pt x="18785" y="5292"/>
                </a:cubicBezTo>
                <a:cubicBezTo>
                  <a:pt x="18813" y="5292"/>
                  <a:pt x="18767" y="5337"/>
                  <a:pt x="18698" y="5281"/>
                </a:cubicBezTo>
                <a:cubicBezTo>
                  <a:pt x="18703" y="5274"/>
                  <a:pt x="18709" y="5268"/>
                  <a:pt x="18715" y="5262"/>
                </a:cubicBezTo>
                <a:cubicBezTo>
                  <a:pt x="18706" y="5253"/>
                  <a:pt x="18697" y="5246"/>
                  <a:pt x="18698" y="5247"/>
                </a:cubicBezTo>
                <a:cubicBezTo>
                  <a:pt x="18698" y="5276"/>
                  <a:pt x="18676" y="5255"/>
                  <a:pt x="18668" y="5243"/>
                </a:cubicBezTo>
                <a:cubicBezTo>
                  <a:pt x="18668" y="5253"/>
                  <a:pt x="18670" y="5266"/>
                  <a:pt x="18667" y="5272"/>
                </a:cubicBezTo>
                <a:cubicBezTo>
                  <a:pt x="18667" y="5250"/>
                  <a:pt x="18728" y="5326"/>
                  <a:pt x="18730" y="5328"/>
                </a:cubicBezTo>
                <a:cubicBezTo>
                  <a:pt x="18722" y="5336"/>
                  <a:pt x="18711" y="5337"/>
                  <a:pt x="18698" y="5333"/>
                </a:cubicBezTo>
                <a:cubicBezTo>
                  <a:pt x="18697" y="5332"/>
                  <a:pt x="18697" y="5332"/>
                  <a:pt x="18696" y="5331"/>
                </a:cubicBezTo>
                <a:cubicBezTo>
                  <a:pt x="18711" y="5344"/>
                  <a:pt x="18752" y="5380"/>
                  <a:pt x="18730" y="5385"/>
                </a:cubicBezTo>
                <a:cubicBezTo>
                  <a:pt x="18730" y="5385"/>
                  <a:pt x="18730" y="5385"/>
                  <a:pt x="18730" y="5385"/>
                </a:cubicBezTo>
                <a:cubicBezTo>
                  <a:pt x="18730" y="5387"/>
                  <a:pt x="18712" y="5384"/>
                  <a:pt x="18695" y="5384"/>
                </a:cubicBezTo>
                <a:cubicBezTo>
                  <a:pt x="18695" y="5372"/>
                  <a:pt x="18697" y="5358"/>
                  <a:pt x="18710" y="5354"/>
                </a:cubicBezTo>
                <a:cubicBezTo>
                  <a:pt x="18687" y="5354"/>
                  <a:pt x="18710" y="5342"/>
                  <a:pt x="18692" y="5352"/>
                </a:cubicBezTo>
                <a:cubicBezTo>
                  <a:pt x="18700" y="5340"/>
                  <a:pt x="18669" y="5275"/>
                  <a:pt x="18676" y="5292"/>
                </a:cubicBezTo>
                <a:cubicBezTo>
                  <a:pt x="18666" y="5299"/>
                  <a:pt x="18663" y="5295"/>
                  <a:pt x="18667" y="5280"/>
                </a:cubicBezTo>
                <a:cubicBezTo>
                  <a:pt x="18667" y="5296"/>
                  <a:pt x="18621" y="5260"/>
                  <a:pt x="18611" y="5260"/>
                </a:cubicBezTo>
                <a:cubicBezTo>
                  <a:pt x="18613" y="5254"/>
                  <a:pt x="18596" y="5323"/>
                  <a:pt x="18608" y="5323"/>
                </a:cubicBezTo>
                <a:cubicBezTo>
                  <a:pt x="18589" y="5319"/>
                  <a:pt x="18563" y="5325"/>
                  <a:pt x="18551" y="5322"/>
                </a:cubicBezTo>
                <a:cubicBezTo>
                  <a:pt x="18544" y="5317"/>
                  <a:pt x="18543" y="5275"/>
                  <a:pt x="18542" y="5314"/>
                </a:cubicBezTo>
                <a:cubicBezTo>
                  <a:pt x="18542" y="5314"/>
                  <a:pt x="18542" y="5314"/>
                  <a:pt x="18542" y="5314"/>
                </a:cubicBezTo>
                <a:cubicBezTo>
                  <a:pt x="18542" y="5319"/>
                  <a:pt x="18546" y="5321"/>
                  <a:pt x="18551" y="5322"/>
                </a:cubicBezTo>
                <a:cubicBezTo>
                  <a:pt x="18551" y="5323"/>
                  <a:pt x="18551" y="5323"/>
                  <a:pt x="18552" y="5323"/>
                </a:cubicBezTo>
                <a:cubicBezTo>
                  <a:pt x="18547" y="5324"/>
                  <a:pt x="18544" y="5324"/>
                  <a:pt x="18542" y="5323"/>
                </a:cubicBezTo>
                <a:cubicBezTo>
                  <a:pt x="18542" y="5323"/>
                  <a:pt x="18542" y="5323"/>
                  <a:pt x="18542" y="5323"/>
                </a:cubicBezTo>
                <a:cubicBezTo>
                  <a:pt x="18577" y="5355"/>
                  <a:pt x="18582" y="5392"/>
                  <a:pt x="18563" y="5416"/>
                </a:cubicBezTo>
                <a:cubicBezTo>
                  <a:pt x="18611" y="5416"/>
                  <a:pt x="18546" y="5472"/>
                  <a:pt x="18544" y="5452"/>
                </a:cubicBezTo>
                <a:cubicBezTo>
                  <a:pt x="18546" y="5452"/>
                  <a:pt x="18541" y="5403"/>
                  <a:pt x="18539" y="5389"/>
                </a:cubicBezTo>
                <a:cubicBezTo>
                  <a:pt x="18540" y="5394"/>
                  <a:pt x="18544" y="5399"/>
                  <a:pt x="18542" y="5386"/>
                </a:cubicBezTo>
                <a:cubicBezTo>
                  <a:pt x="18542" y="5351"/>
                  <a:pt x="18513" y="5414"/>
                  <a:pt x="18511" y="5423"/>
                </a:cubicBezTo>
                <a:cubicBezTo>
                  <a:pt x="18509" y="5419"/>
                  <a:pt x="18489" y="5393"/>
                  <a:pt x="18472" y="5375"/>
                </a:cubicBezTo>
                <a:cubicBezTo>
                  <a:pt x="18455" y="5381"/>
                  <a:pt x="18418" y="5393"/>
                  <a:pt x="18418" y="5385"/>
                </a:cubicBezTo>
                <a:cubicBezTo>
                  <a:pt x="18414" y="5336"/>
                  <a:pt x="18355" y="5263"/>
                  <a:pt x="18355" y="5257"/>
                </a:cubicBezTo>
                <a:cubicBezTo>
                  <a:pt x="18365" y="5235"/>
                  <a:pt x="18369" y="5230"/>
                  <a:pt x="18372" y="5224"/>
                </a:cubicBezTo>
                <a:cubicBezTo>
                  <a:pt x="18366" y="5212"/>
                  <a:pt x="18356" y="5192"/>
                  <a:pt x="18355" y="5191"/>
                </a:cubicBezTo>
                <a:cubicBezTo>
                  <a:pt x="18355" y="5195"/>
                  <a:pt x="18355" y="5195"/>
                  <a:pt x="18355" y="5195"/>
                </a:cubicBezTo>
                <a:cubicBezTo>
                  <a:pt x="18349" y="5231"/>
                  <a:pt x="18345" y="5232"/>
                  <a:pt x="18347" y="5260"/>
                </a:cubicBezTo>
                <a:cubicBezTo>
                  <a:pt x="18373" y="5260"/>
                  <a:pt x="18360" y="5290"/>
                  <a:pt x="18331" y="5292"/>
                </a:cubicBezTo>
                <a:cubicBezTo>
                  <a:pt x="18347" y="5292"/>
                  <a:pt x="18290" y="5189"/>
                  <a:pt x="18293" y="5195"/>
                </a:cubicBezTo>
                <a:cubicBezTo>
                  <a:pt x="18293" y="5163"/>
                  <a:pt x="18355" y="5104"/>
                  <a:pt x="18294" y="5104"/>
                </a:cubicBezTo>
                <a:cubicBezTo>
                  <a:pt x="18292" y="5103"/>
                  <a:pt x="18280" y="5104"/>
                  <a:pt x="18271" y="5104"/>
                </a:cubicBezTo>
                <a:cubicBezTo>
                  <a:pt x="18265" y="5091"/>
                  <a:pt x="18230" y="5048"/>
                  <a:pt x="18230" y="5077"/>
                </a:cubicBezTo>
                <a:cubicBezTo>
                  <a:pt x="18224" y="5068"/>
                  <a:pt x="18228" y="5059"/>
                  <a:pt x="18199" y="5042"/>
                </a:cubicBezTo>
                <a:cubicBezTo>
                  <a:pt x="18202" y="5041"/>
                  <a:pt x="18196" y="5011"/>
                  <a:pt x="18202" y="5011"/>
                </a:cubicBezTo>
                <a:cubicBezTo>
                  <a:pt x="18245" y="5028"/>
                  <a:pt x="18211" y="5012"/>
                  <a:pt x="18262" y="5011"/>
                </a:cubicBezTo>
                <a:cubicBezTo>
                  <a:pt x="18214" y="5012"/>
                  <a:pt x="18203" y="4948"/>
                  <a:pt x="18194" y="4948"/>
                </a:cubicBezTo>
                <a:cubicBezTo>
                  <a:pt x="18203" y="4876"/>
                  <a:pt x="18200" y="4836"/>
                  <a:pt x="18230" y="4792"/>
                </a:cubicBezTo>
                <a:cubicBezTo>
                  <a:pt x="18215" y="4789"/>
                  <a:pt x="18184" y="4792"/>
                  <a:pt x="18168" y="4792"/>
                </a:cubicBezTo>
                <a:cubicBezTo>
                  <a:pt x="18141" y="4751"/>
                  <a:pt x="18031" y="4671"/>
                  <a:pt x="17975" y="4687"/>
                </a:cubicBezTo>
                <a:cubicBezTo>
                  <a:pt x="18006" y="4696"/>
                  <a:pt x="17947" y="4698"/>
                  <a:pt x="17945" y="4699"/>
                </a:cubicBezTo>
                <a:cubicBezTo>
                  <a:pt x="17942" y="4696"/>
                  <a:pt x="17941" y="4669"/>
                  <a:pt x="17941" y="4668"/>
                </a:cubicBezTo>
                <a:cubicBezTo>
                  <a:pt x="17949" y="4681"/>
                  <a:pt x="17952" y="4682"/>
                  <a:pt x="17950" y="4668"/>
                </a:cubicBezTo>
                <a:cubicBezTo>
                  <a:pt x="17950" y="4667"/>
                  <a:pt x="17935" y="4666"/>
                  <a:pt x="17918" y="4667"/>
                </a:cubicBezTo>
                <a:cubicBezTo>
                  <a:pt x="17914" y="4663"/>
                  <a:pt x="17910" y="4659"/>
                  <a:pt x="17905" y="4654"/>
                </a:cubicBezTo>
                <a:cubicBezTo>
                  <a:pt x="17905" y="4659"/>
                  <a:pt x="17907" y="4664"/>
                  <a:pt x="17916" y="4667"/>
                </a:cubicBezTo>
                <a:cubicBezTo>
                  <a:pt x="17897" y="4667"/>
                  <a:pt x="17875" y="4669"/>
                  <a:pt x="17864" y="4673"/>
                </a:cubicBezTo>
                <a:cubicBezTo>
                  <a:pt x="17874" y="4665"/>
                  <a:pt x="17890" y="4652"/>
                  <a:pt x="17897" y="4644"/>
                </a:cubicBezTo>
                <a:cubicBezTo>
                  <a:pt x="17884" y="4629"/>
                  <a:pt x="17870" y="4614"/>
                  <a:pt x="17860" y="4602"/>
                </a:cubicBezTo>
                <a:cubicBezTo>
                  <a:pt x="17822" y="4646"/>
                  <a:pt x="17701" y="4459"/>
                  <a:pt x="17700" y="4450"/>
                </a:cubicBezTo>
                <a:cubicBezTo>
                  <a:pt x="17700" y="4455"/>
                  <a:pt x="17696" y="4468"/>
                  <a:pt x="17675" y="4480"/>
                </a:cubicBezTo>
                <a:cubicBezTo>
                  <a:pt x="17662" y="4480"/>
                  <a:pt x="17614" y="4356"/>
                  <a:pt x="17652" y="4356"/>
                </a:cubicBezTo>
                <a:cubicBezTo>
                  <a:pt x="17615" y="4361"/>
                  <a:pt x="17579" y="4368"/>
                  <a:pt x="17540" y="4387"/>
                </a:cubicBezTo>
                <a:cubicBezTo>
                  <a:pt x="17572" y="4387"/>
                  <a:pt x="17525" y="4481"/>
                  <a:pt x="17515" y="4482"/>
                </a:cubicBezTo>
                <a:cubicBezTo>
                  <a:pt x="17540" y="4534"/>
                  <a:pt x="17632" y="4612"/>
                  <a:pt x="17669" y="4649"/>
                </a:cubicBezTo>
                <a:cubicBezTo>
                  <a:pt x="17665" y="4645"/>
                  <a:pt x="17822" y="4801"/>
                  <a:pt x="17889" y="4816"/>
                </a:cubicBezTo>
                <a:cubicBezTo>
                  <a:pt x="17886" y="4818"/>
                  <a:pt x="17882" y="4821"/>
                  <a:pt x="17880" y="4824"/>
                </a:cubicBezTo>
                <a:cubicBezTo>
                  <a:pt x="17944" y="4824"/>
                  <a:pt x="18189" y="5042"/>
                  <a:pt x="18110" y="5042"/>
                </a:cubicBezTo>
                <a:cubicBezTo>
                  <a:pt x="18072" y="5007"/>
                  <a:pt x="18030" y="4977"/>
                  <a:pt x="17978" y="4948"/>
                </a:cubicBezTo>
                <a:cubicBezTo>
                  <a:pt x="17978" y="4964"/>
                  <a:pt x="17941" y="5027"/>
                  <a:pt x="17941" y="5042"/>
                </a:cubicBezTo>
                <a:cubicBezTo>
                  <a:pt x="18105" y="5042"/>
                  <a:pt x="17890" y="5260"/>
                  <a:pt x="17892" y="5260"/>
                </a:cubicBezTo>
                <a:cubicBezTo>
                  <a:pt x="17856" y="5268"/>
                  <a:pt x="17845" y="5245"/>
                  <a:pt x="17825" y="5233"/>
                </a:cubicBezTo>
                <a:cubicBezTo>
                  <a:pt x="17825" y="5274"/>
                  <a:pt x="17813" y="5290"/>
                  <a:pt x="17794" y="5323"/>
                </a:cubicBezTo>
                <a:cubicBezTo>
                  <a:pt x="17805" y="5325"/>
                  <a:pt x="17816" y="5322"/>
                  <a:pt x="17825" y="5314"/>
                </a:cubicBezTo>
                <a:cubicBezTo>
                  <a:pt x="17825" y="5332"/>
                  <a:pt x="17792" y="5385"/>
                  <a:pt x="17800" y="5385"/>
                </a:cubicBezTo>
                <a:cubicBezTo>
                  <a:pt x="17705" y="5378"/>
                  <a:pt x="17477" y="5229"/>
                  <a:pt x="17555" y="5229"/>
                </a:cubicBezTo>
                <a:cubicBezTo>
                  <a:pt x="17555" y="5228"/>
                  <a:pt x="17534" y="5211"/>
                  <a:pt x="17571" y="5198"/>
                </a:cubicBezTo>
                <a:cubicBezTo>
                  <a:pt x="17577" y="5198"/>
                  <a:pt x="17578" y="5219"/>
                  <a:pt x="17577" y="5229"/>
                </a:cubicBezTo>
                <a:cubicBezTo>
                  <a:pt x="17596" y="5223"/>
                  <a:pt x="17744" y="5199"/>
                  <a:pt x="17766" y="5198"/>
                </a:cubicBezTo>
                <a:cubicBezTo>
                  <a:pt x="17765" y="5195"/>
                  <a:pt x="17763" y="5189"/>
                  <a:pt x="17763" y="5181"/>
                </a:cubicBezTo>
                <a:cubicBezTo>
                  <a:pt x="17743" y="5176"/>
                  <a:pt x="17801" y="5150"/>
                  <a:pt x="17801" y="5162"/>
                </a:cubicBezTo>
                <a:cubicBezTo>
                  <a:pt x="17799" y="5174"/>
                  <a:pt x="17786" y="5198"/>
                  <a:pt x="17776" y="5202"/>
                </a:cubicBezTo>
                <a:cubicBezTo>
                  <a:pt x="17787" y="5211"/>
                  <a:pt x="17778" y="5222"/>
                  <a:pt x="17795" y="5229"/>
                </a:cubicBezTo>
                <a:cubicBezTo>
                  <a:pt x="17795" y="5211"/>
                  <a:pt x="17906" y="5136"/>
                  <a:pt x="17893" y="5136"/>
                </a:cubicBezTo>
                <a:cubicBezTo>
                  <a:pt x="17877" y="5035"/>
                  <a:pt x="17700" y="4953"/>
                  <a:pt x="17700" y="4953"/>
                </a:cubicBezTo>
                <a:cubicBezTo>
                  <a:pt x="17698" y="4942"/>
                  <a:pt x="17699" y="4941"/>
                  <a:pt x="17703" y="4948"/>
                </a:cubicBezTo>
                <a:cubicBezTo>
                  <a:pt x="17701" y="4955"/>
                  <a:pt x="17730" y="4917"/>
                  <a:pt x="17714" y="4917"/>
                </a:cubicBezTo>
                <a:cubicBezTo>
                  <a:pt x="17695" y="4922"/>
                  <a:pt x="17683" y="4937"/>
                  <a:pt x="17671" y="4948"/>
                </a:cubicBezTo>
                <a:cubicBezTo>
                  <a:pt x="17669" y="4948"/>
                  <a:pt x="17654" y="4937"/>
                  <a:pt x="17633" y="4921"/>
                </a:cubicBezTo>
                <a:cubicBezTo>
                  <a:pt x="17631" y="4923"/>
                  <a:pt x="17630" y="4926"/>
                  <a:pt x="17627" y="4930"/>
                </a:cubicBezTo>
                <a:cubicBezTo>
                  <a:pt x="17626" y="4930"/>
                  <a:pt x="17629" y="4925"/>
                  <a:pt x="17632" y="4920"/>
                </a:cubicBezTo>
                <a:cubicBezTo>
                  <a:pt x="17565" y="4868"/>
                  <a:pt x="17437" y="4758"/>
                  <a:pt x="17437" y="4730"/>
                </a:cubicBezTo>
                <a:cubicBezTo>
                  <a:pt x="17428" y="4737"/>
                  <a:pt x="17425" y="4757"/>
                  <a:pt x="17419" y="4761"/>
                </a:cubicBezTo>
                <a:cubicBezTo>
                  <a:pt x="17419" y="4760"/>
                  <a:pt x="17388" y="4763"/>
                  <a:pt x="17388" y="4759"/>
                </a:cubicBezTo>
                <a:cubicBezTo>
                  <a:pt x="17388" y="4705"/>
                  <a:pt x="17370" y="4702"/>
                  <a:pt x="17357" y="4668"/>
                </a:cubicBezTo>
                <a:cubicBezTo>
                  <a:pt x="17357" y="4706"/>
                  <a:pt x="17357" y="4706"/>
                  <a:pt x="17357" y="4706"/>
                </a:cubicBezTo>
                <a:cubicBezTo>
                  <a:pt x="17357" y="4676"/>
                  <a:pt x="17308" y="4725"/>
                  <a:pt x="17305" y="4730"/>
                </a:cubicBezTo>
                <a:cubicBezTo>
                  <a:pt x="17298" y="4730"/>
                  <a:pt x="17285" y="4668"/>
                  <a:pt x="17338" y="4668"/>
                </a:cubicBezTo>
                <a:cubicBezTo>
                  <a:pt x="17331" y="4682"/>
                  <a:pt x="17347" y="4654"/>
                  <a:pt x="17357" y="4645"/>
                </a:cubicBezTo>
                <a:cubicBezTo>
                  <a:pt x="17357" y="4582"/>
                  <a:pt x="17224" y="4512"/>
                  <a:pt x="17161" y="4512"/>
                </a:cubicBezTo>
                <a:cubicBezTo>
                  <a:pt x="17149" y="4545"/>
                  <a:pt x="17093" y="4605"/>
                  <a:pt x="17036" y="4605"/>
                </a:cubicBezTo>
                <a:cubicBezTo>
                  <a:pt x="17038" y="4601"/>
                  <a:pt x="16990" y="4648"/>
                  <a:pt x="16982" y="4668"/>
                </a:cubicBezTo>
                <a:cubicBezTo>
                  <a:pt x="16849" y="4685"/>
                  <a:pt x="16809" y="4605"/>
                  <a:pt x="16722" y="4605"/>
                </a:cubicBezTo>
                <a:cubicBezTo>
                  <a:pt x="16661" y="4638"/>
                  <a:pt x="16639" y="4678"/>
                  <a:pt x="16639" y="4730"/>
                </a:cubicBezTo>
                <a:cubicBezTo>
                  <a:pt x="16657" y="4745"/>
                  <a:pt x="16690" y="4743"/>
                  <a:pt x="16649" y="4761"/>
                </a:cubicBezTo>
                <a:cubicBezTo>
                  <a:pt x="16672" y="4761"/>
                  <a:pt x="16671" y="4781"/>
                  <a:pt x="16670" y="4796"/>
                </a:cubicBezTo>
                <a:cubicBezTo>
                  <a:pt x="16670" y="4808"/>
                  <a:pt x="16432" y="4930"/>
                  <a:pt x="16410" y="4948"/>
                </a:cubicBezTo>
                <a:cubicBezTo>
                  <a:pt x="16361" y="4990"/>
                  <a:pt x="16356" y="4994"/>
                  <a:pt x="16324" y="5063"/>
                </a:cubicBezTo>
                <a:cubicBezTo>
                  <a:pt x="16332" y="5047"/>
                  <a:pt x="16296" y="5263"/>
                  <a:pt x="16296" y="5196"/>
                </a:cubicBezTo>
                <a:cubicBezTo>
                  <a:pt x="16296" y="5197"/>
                  <a:pt x="16261" y="5292"/>
                  <a:pt x="16272" y="5292"/>
                </a:cubicBezTo>
                <a:cubicBezTo>
                  <a:pt x="16183" y="5308"/>
                  <a:pt x="16164" y="5352"/>
                  <a:pt x="16078" y="5385"/>
                </a:cubicBezTo>
                <a:cubicBezTo>
                  <a:pt x="15993" y="5418"/>
                  <a:pt x="15867" y="5402"/>
                  <a:pt x="15819" y="5448"/>
                </a:cubicBezTo>
                <a:cubicBezTo>
                  <a:pt x="15818" y="5541"/>
                  <a:pt x="15963" y="5582"/>
                  <a:pt x="16047" y="5517"/>
                </a:cubicBezTo>
                <a:cubicBezTo>
                  <a:pt x="16046" y="5533"/>
                  <a:pt x="16084" y="5572"/>
                  <a:pt x="16080" y="5572"/>
                </a:cubicBezTo>
                <a:cubicBezTo>
                  <a:pt x="16119" y="5564"/>
                  <a:pt x="16137" y="5541"/>
                  <a:pt x="16204" y="5541"/>
                </a:cubicBezTo>
                <a:cubicBezTo>
                  <a:pt x="16232" y="5467"/>
                  <a:pt x="16663" y="5330"/>
                  <a:pt x="16663" y="5385"/>
                </a:cubicBezTo>
                <a:cubicBezTo>
                  <a:pt x="16714" y="5330"/>
                  <a:pt x="16806" y="5355"/>
                  <a:pt x="16826" y="5385"/>
                </a:cubicBezTo>
                <a:cubicBezTo>
                  <a:pt x="16909" y="5356"/>
                  <a:pt x="16943" y="5311"/>
                  <a:pt x="17025" y="5354"/>
                </a:cubicBezTo>
                <a:cubicBezTo>
                  <a:pt x="17031" y="5353"/>
                  <a:pt x="17085" y="5352"/>
                  <a:pt x="17103" y="5354"/>
                </a:cubicBezTo>
                <a:cubicBezTo>
                  <a:pt x="17237" y="5354"/>
                  <a:pt x="17288" y="5251"/>
                  <a:pt x="17357" y="5371"/>
                </a:cubicBezTo>
                <a:cubicBezTo>
                  <a:pt x="17357" y="5410"/>
                  <a:pt x="17372" y="5323"/>
                  <a:pt x="17386" y="5323"/>
                </a:cubicBezTo>
                <a:cubicBezTo>
                  <a:pt x="17386" y="5323"/>
                  <a:pt x="17406" y="5323"/>
                  <a:pt x="17406" y="5323"/>
                </a:cubicBezTo>
                <a:cubicBezTo>
                  <a:pt x="17380" y="5323"/>
                  <a:pt x="17418" y="5605"/>
                  <a:pt x="17319" y="5666"/>
                </a:cubicBezTo>
                <a:cubicBezTo>
                  <a:pt x="17357" y="5666"/>
                  <a:pt x="17466" y="5790"/>
                  <a:pt x="17582" y="5822"/>
                </a:cubicBezTo>
                <a:cubicBezTo>
                  <a:pt x="17661" y="5844"/>
                  <a:pt x="17704" y="5822"/>
                  <a:pt x="17761" y="5853"/>
                </a:cubicBezTo>
                <a:cubicBezTo>
                  <a:pt x="17828" y="5890"/>
                  <a:pt x="17830" y="5953"/>
                  <a:pt x="17888" y="5994"/>
                </a:cubicBezTo>
                <a:cubicBezTo>
                  <a:pt x="17939" y="6030"/>
                  <a:pt x="18193" y="6116"/>
                  <a:pt x="18245" y="6073"/>
                </a:cubicBezTo>
                <a:cubicBezTo>
                  <a:pt x="18355" y="5981"/>
                  <a:pt x="18208" y="5849"/>
                  <a:pt x="18410" y="5821"/>
                </a:cubicBezTo>
                <a:cubicBezTo>
                  <a:pt x="18529" y="5804"/>
                  <a:pt x="18732" y="5900"/>
                  <a:pt x="18761" y="5978"/>
                </a:cubicBezTo>
                <a:cubicBezTo>
                  <a:pt x="18859" y="5934"/>
                  <a:pt x="18943" y="5999"/>
                  <a:pt x="19058" y="6009"/>
                </a:cubicBezTo>
                <a:cubicBezTo>
                  <a:pt x="19109" y="6014"/>
                  <a:pt x="19096" y="6042"/>
                  <a:pt x="19151" y="6040"/>
                </a:cubicBezTo>
                <a:cubicBezTo>
                  <a:pt x="19194" y="6039"/>
                  <a:pt x="19211" y="5978"/>
                  <a:pt x="19231" y="5978"/>
                </a:cubicBezTo>
                <a:cubicBezTo>
                  <a:pt x="19253" y="6023"/>
                  <a:pt x="19242" y="5988"/>
                  <a:pt x="19260" y="5988"/>
                </a:cubicBezTo>
                <a:cubicBezTo>
                  <a:pt x="19260" y="5915"/>
                  <a:pt x="19455" y="6009"/>
                  <a:pt x="19464" y="6009"/>
                </a:cubicBezTo>
                <a:cubicBezTo>
                  <a:pt x="19842" y="6032"/>
                  <a:pt x="19710" y="5582"/>
                  <a:pt x="19816" y="5386"/>
                </a:cubicBezTo>
                <a:close/>
                <a:moveTo>
                  <a:pt x="18742" y="5292"/>
                </a:moveTo>
                <a:cubicBezTo>
                  <a:pt x="18746" y="5292"/>
                  <a:pt x="18734" y="5279"/>
                  <a:pt x="18721" y="5268"/>
                </a:cubicBezTo>
                <a:cubicBezTo>
                  <a:pt x="18726" y="5277"/>
                  <a:pt x="18733" y="5291"/>
                  <a:pt x="18742" y="5292"/>
                </a:cubicBezTo>
                <a:close/>
                <a:moveTo>
                  <a:pt x="18854" y="5001"/>
                </a:moveTo>
                <a:cubicBezTo>
                  <a:pt x="18853" y="5007"/>
                  <a:pt x="18851" y="5011"/>
                  <a:pt x="18847" y="5011"/>
                </a:cubicBezTo>
                <a:cubicBezTo>
                  <a:pt x="18851" y="5013"/>
                  <a:pt x="18854" y="5015"/>
                  <a:pt x="18854" y="5015"/>
                </a:cubicBezTo>
                <a:cubicBezTo>
                  <a:pt x="18854" y="5011"/>
                  <a:pt x="18854" y="5006"/>
                  <a:pt x="18854" y="5001"/>
                </a:cubicBezTo>
                <a:close/>
                <a:moveTo>
                  <a:pt x="18917" y="5295"/>
                </a:moveTo>
                <a:cubicBezTo>
                  <a:pt x="18917" y="5295"/>
                  <a:pt x="18931" y="5292"/>
                  <a:pt x="18941" y="5291"/>
                </a:cubicBezTo>
                <a:cubicBezTo>
                  <a:pt x="18925" y="5290"/>
                  <a:pt x="18906" y="5292"/>
                  <a:pt x="18917" y="5295"/>
                </a:cubicBezTo>
                <a:cubicBezTo>
                  <a:pt x="18917" y="5304"/>
                  <a:pt x="18928" y="5321"/>
                  <a:pt x="18941" y="5323"/>
                </a:cubicBezTo>
                <a:cubicBezTo>
                  <a:pt x="18942" y="5323"/>
                  <a:pt x="18942" y="5323"/>
                  <a:pt x="18942" y="5323"/>
                </a:cubicBezTo>
                <a:cubicBezTo>
                  <a:pt x="18933" y="5321"/>
                  <a:pt x="18927" y="5314"/>
                  <a:pt x="18917" y="5295"/>
                </a:cubicBezTo>
                <a:close/>
                <a:moveTo>
                  <a:pt x="20329" y="4699"/>
                </a:moveTo>
                <a:cubicBezTo>
                  <a:pt x="20269" y="4699"/>
                  <a:pt x="19854" y="4407"/>
                  <a:pt x="19854" y="4421"/>
                </a:cubicBezTo>
                <a:cubicBezTo>
                  <a:pt x="19854" y="4465"/>
                  <a:pt x="19787" y="4452"/>
                  <a:pt x="19762" y="4440"/>
                </a:cubicBezTo>
                <a:cubicBezTo>
                  <a:pt x="19762" y="4497"/>
                  <a:pt x="19601" y="4518"/>
                  <a:pt x="19546" y="4483"/>
                </a:cubicBezTo>
                <a:cubicBezTo>
                  <a:pt x="19546" y="4437"/>
                  <a:pt x="19572" y="4411"/>
                  <a:pt x="19478" y="4418"/>
                </a:cubicBezTo>
                <a:cubicBezTo>
                  <a:pt x="19478" y="4387"/>
                  <a:pt x="19478" y="4387"/>
                  <a:pt x="19478" y="4387"/>
                </a:cubicBezTo>
                <a:cubicBezTo>
                  <a:pt x="19510" y="4375"/>
                  <a:pt x="19540" y="4330"/>
                  <a:pt x="19564" y="4330"/>
                </a:cubicBezTo>
                <a:cubicBezTo>
                  <a:pt x="19566" y="4330"/>
                  <a:pt x="19566" y="4330"/>
                  <a:pt x="19566" y="4330"/>
                </a:cubicBezTo>
                <a:cubicBezTo>
                  <a:pt x="19518" y="4330"/>
                  <a:pt x="19385" y="4328"/>
                  <a:pt x="19385" y="4301"/>
                </a:cubicBezTo>
                <a:cubicBezTo>
                  <a:pt x="19380" y="4291"/>
                  <a:pt x="19382" y="4271"/>
                  <a:pt x="19384" y="4265"/>
                </a:cubicBezTo>
                <a:cubicBezTo>
                  <a:pt x="19285" y="4276"/>
                  <a:pt x="19181" y="4480"/>
                  <a:pt x="19199" y="4480"/>
                </a:cubicBezTo>
                <a:cubicBezTo>
                  <a:pt x="19142" y="4481"/>
                  <a:pt x="19142" y="4495"/>
                  <a:pt x="19104" y="4521"/>
                </a:cubicBezTo>
                <a:cubicBezTo>
                  <a:pt x="19104" y="4574"/>
                  <a:pt x="19108" y="4606"/>
                  <a:pt x="19041" y="4640"/>
                </a:cubicBezTo>
                <a:cubicBezTo>
                  <a:pt x="19041" y="4640"/>
                  <a:pt x="19044" y="4635"/>
                  <a:pt x="19041" y="4636"/>
                </a:cubicBezTo>
                <a:cubicBezTo>
                  <a:pt x="19025" y="4674"/>
                  <a:pt x="19013" y="4706"/>
                  <a:pt x="19010" y="4730"/>
                </a:cubicBezTo>
                <a:cubicBezTo>
                  <a:pt x="19005" y="4712"/>
                  <a:pt x="19009" y="4733"/>
                  <a:pt x="19009" y="4730"/>
                </a:cubicBezTo>
                <a:cubicBezTo>
                  <a:pt x="19064" y="4835"/>
                  <a:pt x="19212" y="4916"/>
                  <a:pt x="19348" y="4886"/>
                </a:cubicBezTo>
                <a:cubicBezTo>
                  <a:pt x="19387" y="4877"/>
                  <a:pt x="19432" y="4810"/>
                  <a:pt x="19504" y="4792"/>
                </a:cubicBezTo>
                <a:cubicBezTo>
                  <a:pt x="19575" y="4775"/>
                  <a:pt x="19666" y="4809"/>
                  <a:pt x="19728" y="4761"/>
                </a:cubicBezTo>
                <a:cubicBezTo>
                  <a:pt x="19728" y="4792"/>
                  <a:pt x="19728" y="4792"/>
                  <a:pt x="19728" y="4792"/>
                </a:cubicBezTo>
                <a:cubicBezTo>
                  <a:pt x="19728" y="4792"/>
                  <a:pt x="19723" y="4792"/>
                  <a:pt x="19723" y="4792"/>
                </a:cubicBezTo>
                <a:cubicBezTo>
                  <a:pt x="19789" y="4806"/>
                  <a:pt x="19746" y="4836"/>
                  <a:pt x="19814" y="4792"/>
                </a:cubicBezTo>
                <a:cubicBezTo>
                  <a:pt x="19847" y="4792"/>
                  <a:pt x="19988" y="4898"/>
                  <a:pt x="20134" y="4886"/>
                </a:cubicBezTo>
                <a:cubicBezTo>
                  <a:pt x="20270" y="4875"/>
                  <a:pt x="20426" y="4845"/>
                  <a:pt x="20329" y="4699"/>
                </a:cubicBezTo>
                <a:close/>
                <a:moveTo>
                  <a:pt x="20429" y="7791"/>
                </a:moveTo>
                <a:cubicBezTo>
                  <a:pt x="20434" y="7791"/>
                  <a:pt x="20428" y="7784"/>
                  <a:pt x="20429" y="7791"/>
                </a:cubicBezTo>
                <a:close/>
                <a:moveTo>
                  <a:pt x="20446" y="7758"/>
                </a:moveTo>
                <a:cubicBezTo>
                  <a:pt x="20446" y="7758"/>
                  <a:pt x="20446" y="7758"/>
                  <a:pt x="20446" y="7758"/>
                </a:cubicBezTo>
                <a:cubicBezTo>
                  <a:pt x="20446" y="7763"/>
                  <a:pt x="20446" y="7763"/>
                  <a:pt x="20446" y="7763"/>
                </a:cubicBezTo>
                <a:cubicBezTo>
                  <a:pt x="20446" y="7761"/>
                  <a:pt x="20446" y="7760"/>
                  <a:pt x="20446" y="7758"/>
                </a:cubicBezTo>
                <a:close/>
                <a:moveTo>
                  <a:pt x="21986" y="7251"/>
                </a:moveTo>
                <a:cubicBezTo>
                  <a:pt x="21990" y="7249"/>
                  <a:pt x="21986" y="7251"/>
                  <a:pt x="21986" y="7251"/>
                </a:cubicBezTo>
                <a:close/>
                <a:moveTo>
                  <a:pt x="21538" y="5133"/>
                </a:moveTo>
                <a:cubicBezTo>
                  <a:pt x="21532" y="5132"/>
                  <a:pt x="21398" y="5042"/>
                  <a:pt x="21463" y="5042"/>
                </a:cubicBezTo>
                <a:cubicBezTo>
                  <a:pt x="21405" y="5012"/>
                  <a:pt x="21408" y="4882"/>
                  <a:pt x="21408" y="4855"/>
                </a:cubicBezTo>
                <a:cubicBezTo>
                  <a:pt x="21408" y="4858"/>
                  <a:pt x="21407" y="4708"/>
                  <a:pt x="21412" y="4716"/>
                </a:cubicBezTo>
                <a:cubicBezTo>
                  <a:pt x="21395" y="4685"/>
                  <a:pt x="21325" y="4717"/>
                  <a:pt x="21320" y="4665"/>
                </a:cubicBezTo>
                <a:cubicBezTo>
                  <a:pt x="21313" y="4671"/>
                  <a:pt x="21277" y="4667"/>
                  <a:pt x="21282" y="4668"/>
                </a:cubicBezTo>
                <a:cubicBezTo>
                  <a:pt x="21318" y="4668"/>
                  <a:pt x="21232" y="4549"/>
                  <a:pt x="21226" y="4541"/>
                </a:cubicBezTo>
                <a:cubicBezTo>
                  <a:pt x="21226" y="4569"/>
                  <a:pt x="21163" y="4489"/>
                  <a:pt x="21163" y="4516"/>
                </a:cubicBezTo>
                <a:cubicBezTo>
                  <a:pt x="21163" y="4483"/>
                  <a:pt x="21163" y="4483"/>
                  <a:pt x="21163" y="4483"/>
                </a:cubicBezTo>
                <a:cubicBezTo>
                  <a:pt x="21163" y="4481"/>
                  <a:pt x="21201" y="4480"/>
                  <a:pt x="21232" y="4480"/>
                </a:cubicBezTo>
                <a:cubicBezTo>
                  <a:pt x="21228" y="4478"/>
                  <a:pt x="21226" y="4473"/>
                  <a:pt x="21226" y="4464"/>
                </a:cubicBezTo>
                <a:cubicBezTo>
                  <a:pt x="21226" y="4464"/>
                  <a:pt x="21268" y="4418"/>
                  <a:pt x="21270" y="4418"/>
                </a:cubicBezTo>
                <a:cubicBezTo>
                  <a:pt x="21254" y="4434"/>
                  <a:pt x="21382" y="4345"/>
                  <a:pt x="21382" y="4393"/>
                </a:cubicBezTo>
                <a:cubicBezTo>
                  <a:pt x="21387" y="4387"/>
                  <a:pt x="21400" y="4384"/>
                  <a:pt x="21413" y="4387"/>
                </a:cubicBezTo>
                <a:cubicBezTo>
                  <a:pt x="21426" y="4322"/>
                  <a:pt x="21444" y="4296"/>
                  <a:pt x="21444" y="4255"/>
                </a:cubicBezTo>
                <a:cubicBezTo>
                  <a:pt x="21444" y="4287"/>
                  <a:pt x="21393" y="4237"/>
                  <a:pt x="21393" y="4231"/>
                </a:cubicBezTo>
                <a:cubicBezTo>
                  <a:pt x="21354" y="4232"/>
                  <a:pt x="21395" y="4253"/>
                  <a:pt x="21352" y="4235"/>
                </a:cubicBezTo>
                <a:cubicBezTo>
                  <a:pt x="21353" y="4243"/>
                  <a:pt x="21325" y="4262"/>
                  <a:pt x="21326" y="4262"/>
                </a:cubicBezTo>
                <a:cubicBezTo>
                  <a:pt x="21326" y="4262"/>
                  <a:pt x="21317" y="4241"/>
                  <a:pt x="21315" y="4231"/>
                </a:cubicBezTo>
                <a:cubicBezTo>
                  <a:pt x="21220" y="4239"/>
                  <a:pt x="21161" y="4324"/>
                  <a:pt x="21145" y="4324"/>
                </a:cubicBezTo>
                <a:cubicBezTo>
                  <a:pt x="21115" y="4301"/>
                  <a:pt x="21134" y="4309"/>
                  <a:pt x="21098" y="4293"/>
                </a:cubicBezTo>
                <a:cubicBezTo>
                  <a:pt x="21105" y="4293"/>
                  <a:pt x="21019" y="4387"/>
                  <a:pt x="21040" y="4387"/>
                </a:cubicBezTo>
                <a:cubicBezTo>
                  <a:pt x="21006" y="4372"/>
                  <a:pt x="20991" y="4399"/>
                  <a:pt x="20991" y="4356"/>
                </a:cubicBezTo>
                <a:cubicBezTo>
                  <a:pt x="20981" y="4366"/>
                  <a:pt x="20976" y="4393"/>
                  <a:pt x="20976" y="4393"/>
                </a:cubicBezTo>
                <a:cubicBezTo>
                  <a:pt x="20976" y="4349"/>
                  <a:pt x="20864" y="4512"/>
                  <a:pt x="20853" y="4512"/>
                </a:cubicBezTo>
                <a:cubicBezTo>
                  <a:pt x="20850" y="4510"/>
                  <a:pt x="20908" y="4545"/>
                  <a:pt x="20925" y="4563"/>
                </a:cubicBezTo>
                <a:cubicBezTo>
                  <a:pt x="20944" y="4543"/>
                  <a:pt x="20976" y="4519"/>
                  <a:pt x="20976" y="4554"/>
                </a:cubicBezTo>
                <a:cubicBezTo>
                  <a:pt x="20953" y="4578"/>
                  <a:pt x="20929" y="4597"/>
                  <a:pt x="20914" y="4616"/>
                </a:cubicBezTo>
                <a:cubicBezTo>
                  <a:pt x="20914" y="4619"/>
                  <a:pt x="20915" y="4643"/>
                  <a:pt x="20914" y="4668"/>
                </a:cubicBezTo>
                <a:cubicBezTo>
                  <a:pt x="20981" y="4725"/>
                  <a:pt x="21126" y="4875"/>
                  <a:pt x="21126" y="4948"/>
                </a:cubicBezTo>
                <a:cubicBezTo>
                  <a:pt x="21167" y="4951"/>
                  <a:pt x="21195" y="4952"/>
                  <a:pt x="21221" y="4948"/>
                </a:cubicBezTo>
                <a:cubicBezTo>
                  <a:pt x="21225" y="4958"/>
                  <a:pt x="21226" y="4967"/>
                  <a:pt x="21226" y="4977"/>
                </a:cubicBezTo>
                <a:cubicBezTo>
                  <a:pt x="21226" y="4963"/>
                  <a:pt x="21190" y="4987"/>
                  <a:pt x="21185" y="5001"/>
                </a:cubicBezTo>
                <a:cubicBezTo>
                  <a:pt x="21166" y="4986"/>
                  <a:pt x="21173" y="4995"/>
                  <a:pt x="21126" y="4980"/>
                </a:cubicBezTo>
                <a:cubicBezTo>
                  <a:pt x="21124" y="4990"/>
                  <a:pt x="21123" y="5000"/>
                  <a:pt x="21124" y="5011"/>
                </a:cubicBezTo>
                <a:cubicBezTo>
                  <a:pt x="21142" y="4999"/>
                  <a:pt x="21036" y="5143"/>
                  <a:pt x="21070" y="5231"/>
                </a:cubicBezTo>
                <a:cubicBezTo>
                  <a:pt x="21082" y="5263"/>
                  <a:pt x="21247" y="5385"/>
                  <a:pt x="21287" y="5385"/>
                </a:cubicBezTo>
                <a:cubicBezTo>
                  <a:pt x="21554" y="5413"/>
                  <a:pt x="21506" y="5300"/>
                  <a:pt x="21506" y="5186"/>
                </a:cubicBezTo>
                <a:cubicBezTo>
                  <a:pt x="21525" y="5178"/>
                  <a:pt x="21538" y="5162"/>
                  <a:pt x="21538" y="5133"/>
                </a:cubicBezTo>
                <a:close/>
                <a:moveTo>
                  <a:pt x="21243" y="4480"/>
                </a:moveTo>
                <a:cubicBezTo>
                  <a:pt x="21249" y="4480"/>
                  <a:pt x="21255" y="4480"/>
                  <a:pt x="21260" y="4480"/>
                </a:cubicBezTo>
                <a:cubicBezTo>
                  <a:pt x="21266" y="4477"/>
                  <a:pt x="21281" y="4479"/>
                  <a:pt x="21288" y="4480"/>
                </a:cubicBezTo>
                <a:cubicBezTo>
                  <a:pt x="21288" y="4449"/>
                  <a:pt x="21288" y="4449"/>
                  <a:pt x="21288" y="4449"/>
                </a:cubicBezTo>
                <a:cubicBezTo>
                  <a:pt x="21286" y="4450"/>
                  <a:pt x="21260" y="4475"/>
                  <a:pt x="21243" y="4480"/>
                </a:cubicBezTo>
                <a:close/>
                <a:moveTo>
                  <a:pt x="21771" y="6482"/>
                </a:moveTo>
                <a:cubicBezTo>
                  <a:pt x="21771" y="6478"/>
                  <a:pt x="21747" y="6486"/>
                  <a:pt x="21771" y="6482"/>
                </a:cubicBezTo>
                <a:close/>
                <a:moveTo>
                  <a:pt x="21773" y="6495"/>
                </a:moveTo>
                <a:cubicBezTo>
                  <a:pt x="21774" y="6494"/>
                  <a:pt x="21777" y="6488"/>
                  <a:pt x="21773" y="6495"/>
                </a:cubicBezTo>
                <a:close/>
                <a:moveTo>
                  <a:pt x="23112" y="1991"/>
                </a:moveTo>
                <a:cubicBezTo>
                  <a:pt x="23112" y="1999"/>
                  <a:pt x="23193" y="2016"/>
                  <a:pt x="23112" y="1991"/>
                </a:cubicBezTo>
                <a:close/>
                <a:moveTo>
                  <a:pt x="23171" y="2000"/>
                </a:moveTo>
                <a:cubicBezTo>
                  <a:pt x="23196" y="1995"/>
                  <a:pt x="23176" y="1996"/>
                  <a:pt x="23171" y="2000"/>
                </a:cubicBezTo>
                <a:close/>
                <a:moveTo>
                  <a:pt x="23329" y="7071"/>
                </a:moveTo>
                <a:cubicBezTo>
                  <a:pt x="23328" y="7070"/>
                  <a:pt x="23326" y="7069"/>
                  <a:pt x="23325" y="7067"/>
                </a:cubicBezTo>
                <a:cubicBezTo>
                  <a:pt x="23325" y="7070"/>
                  <a:pt x="23324" y="7073"/>
                  <a:pt x="23324" y="7076"/>
                </a:cubicBezTo>
                <a:cubicBezTo>
                  <a:pt x="23326" y="7074"/>
                  <a:pt x="23327" y="7072"/>
                  <a:pt x="23329" y="7071"/>
                </a:cubicBezTo>
                <a:close/>
                <a:moveTo>
                  <a:pt x="23856" y="1798"/>
                </a:moveTo>
                <a:cubicBezTo>
                  <a:pt x="23855" y="1787"/>
                  <a:pt x="23853" y="1778"/>
                  <a:pt x="23850" y="1767"/>
                </a:cubicBezTo>
                <a:cubicBezTo>
                  <a:pt x="23847" y="1764"/>
                  <a:pt x="23815" y="1771"/>
                  <a:pt x="23815" y="1733"/>
                </a:cubicBezTo>
                <a:cubicBezTo>
                  <a:pt x="23803" y="1724"/>
                  <a:pt x="23775" y="1709"/>
                  <a:pt x="23741" y="1709"/>
                </a:cubicBezTo>
                <a:cubicBezTo>
                  <a:pt x="23725" y="1709"/>
                  <a:pt x="23725" y="1709"/>
                  <a:pt x="23725" y="1709"/>
                </a:cubicBezTo>
                <a:cubicBezTo>
                  <a:pt x="23729" y="1709"/>
                  <a:pt x="23747" y="1717"/>
                  <a:pt x="23746" y="1738"/>
                </a:cubicBezTo>
                <a:cubicBezTo>
                  <a:pt x="23772" y="1738"/>
                  <a:pt x="23815" y="1764"/>
                  <a:pt x="23815" y="1759"/>
                </a:cubicBezTo>
                <a:cubicBezTo>
                  <a:pt x="23811" y="1778"/>
                  <a:pt x="23798" y="1779"/>
                  <a:pt x="23798" y="1797"/>
                </a:cubicBezTo>
                <a:cubicBezTo>
                  <a:pt x="23797" y="1791"/>
                  <a:pt x="23822" y="1782"/>
                  <a:pt x="23815" y="1806"/>
                </a:cubicBezTo>
                <a:cubicBezTo>
                  <a:pt x="23806" y="1799"/>
                  <a:pt x="23795" y="1796"/>
                  <a:pt x="23784" y="1797"/>
                </a:cubicBezTo>
                <a:cubicBezTo>
                  <a:pt x="23784" y="1801"/>
                  <a:pt x="23807" y="1826"/>
                  <a:pt x="23812" y="1843"/>
                </a:cubicBezTo>
                <a:cubicBezTo>
                  <a:pt x="23827" y="1828"/>
                  <a:pt x="23842" y="1813"/>
                  <a:pt x="23856" y="1798"/>
                </a:cubicBezTo>
                <a:close/>
                <a:moveTo>
                  <a:pt x="23835" y="1360"/>
                </a:moveTo>
                <a:cubicBezTo>
                  <a:pt x="23833" y="1341"/>
                  <a:pt x="23824" y="1365"/>
                  <a:pt x="23824" y="1392"/>
                </a:cubicBezTo>
                <a:cubicBezTo>
                  <a:pt x="23856" y="1377"/>
                  <a:pt x="23895" y="1360"/>
                  <a:pt x="23835" y="1360"/>
                </a:cubicBezTo>
                <a:close/>
                <a:moveTo>
                  <a:pt x="23863" y="1460"/>
                </a:moveTo>
                <a:cubicBezTo>
                  <a:pt x="23874" y="1483"/>
                  <a:pt x="23880" y="1460"/>
                  <a:pt x="23863" y="1460"/>
                </a:cubicBezTo>
                <a:close/>
                <a:moveTo>
                  <a:pt x="24395" y="1423"/>
                </a:moveTo>
                <a:cubicBezTo>
                  <a:pt x="24373" y="1411"/>
                  <a:pt x="24331" y="1438"/>
                  <a:pt x="24294" y="1454"/>
                </a:cubicBezTo>
                <a:cubicBezTo>
                  <a:pt x="24256" y="1454"/>
                  <a:pt x="24320" y="1490"/>
                  <a:pt x="24354" y="1485"/>
                </a:cubicBezTo>
                <a:cubicBezTo>
                  <a:pt x="24324" y="1485"/>
                  <a:pt x="24386" y="1427"/>
                  <a:pt x="24395" y="1423"/>
                </a:cubicBezTo>
                <a:close/>
                <a:moveTo>
                  <a:pt x="25839" y="8278"/>
                </a:moveTo>
                <a:cubicBezTo>
                  <a:pt x="25838" y="8273"/>
                  <a:pt x="25836" y="8266"/>
                  <a:pt x="25834" y="8259"/>
                </a:cubicBezTo>
                <a:cubicBezTo>
                  <a:pt x="25822" y="8260"/>
                  <a:pt x="25804" y="8262"/>
                  <a:pt x="25812" y="8262"/>
                </a:cubicBezTo>
                <a:cubicBezTo>
                  <a:pt x="25812" y="8290"/>
                  <a:pt x="25825" y="8277"/>
                  <a:pt x="25836" y="8283"/>
                </a:cubicBezTo>
                <a:cubicBezTo>
                  <a:pt x="25837" y="8282"/>
                  <a:pt x="25838" y="8280"/>
                  <a:pt x="25839" y="8278"/>
                </a:cubicBezTo>
                <a:close/>
                <a:moveTo>
                  <a:pt x="26648" y="861"/>
                </a:moveTo>
                <a:cubicBezTo>
                  <a:pt x="26652" y="859"/>
                  <a:pt x="26672" y="839"/>
                  <a:pt x="26691" y="829"/>
                </a:cubicBezTo>
                <a:cubicBezTo>
                  <a:pt x="26679" y="829"/>
                  <a:pt x="26667" y="828"/>
                  <a:pt x="26654" y="830"/>
                </a:cubicBezTo>
                <a:cubicBezTo>
                  <a:pt x="26651" y="840"/>
                  <a:pt x="26649" y="851"/>
                  <a:pt x="26648" y="861"/>
                </a:cubicBezTo>
                <a:close/>
                <a:moveTo>
                  <a:pt x="26893" y="1146"/>
                </a:moveTo>
                <a:cubicBezTo>
                  <a:pt x="26808" y="1164"/>
                  <a:pt x="26732" y="1173"/>
                  <a:pt x="26692" y="1173"/>
                </a:cubicBezTo>
                <a:cubicBezTo>
                  <a:pt x="26675" y="1220"/>
                  <a:pt x="26653" y="1203"/>
                  <a:pt x="26616" y="1236"/>
                </a:cubicBezTo>
                <a:cubicBezTo>
                  <a:pt x="26716" y="1236"/>
                  <a:pt x="26806" y="1173"/>
                  <a:pt x="26874" y="1173"/>
                </a:cubicBezTo>
                <a:cubicBezTo>
                  <a:pt x="26901" y="1181"/>
                  <a:pt x="26916" y="1191"/>
                  <a:pt x="26937" y="1204"/>
                </a:cubicBezTo>
                <a:cubicBezTo>
                  <a:pt x="26935" y="1204"/>
                  <a:pt x="26939" y="1193"/>
                  <a:pt x="26940" y="1183"/>
                </a:cubicBezTo>
                <a:cubicBezTo>
                  <a:pt x="26943" y="1182"/>
                  <a:pt x="26947" y="1179"/>
                  <a:pt x="26951" y="1173"/>
                </a:cubicBezTo>
                <a:cubicBezTo>
                  <a:pt x="26961" y="1177"/>
                  <a:pt x="26898" y="1154"/>
                  <a:pt x="26893" y="1146"/>
                </a:cubicBezTo>
                <a:close/>
                <a:moveTo>
                  <a:pt x="27001" y="7264"/>
                </a:moveTo>
                <a:cubicBezTo>
                  <a:pt x="27003" y="7251"/>
                  <a:pt x="26981" y="7270"/>
                  <a:pt x="27001" y="7264"/>
                </a:cubicBezTo>
                <a:close/>
                <a:moveTo>
                  <a:pt x="27275" y="1199"/>
                </a:moveTo>
                <a:cubicBezTo>
                  <a:pt x="27286" y="1205"/>
                  <a:pt x="27285" y="1193"/>
                  <a:pt x="27275" y="1199"/>
                </a:cubicBezTo>
                <a:close/>
                <a:moveTo>
                  <a:pt x="27310" y="6982"/>
                </a:moveTo>
                <a:cubicBezTo>
                  <a:pt x="27310" y="6979"/>
                  <a:pt x="27310" y="6977"/>
                  <a:pt x="27310" y="6976"/>
                </a:cubicBezTo>
                <a:cubicBezTo>
                  <a:pt x="27310" y="6978"/>
                  <a:pt x="27310" y="6980"/>
                  <a:pt x="27310" y="6982"/>
                </a:cubicBezTo>
                <a:close/>
                <a:moveTo>
                  <a:pt x="28398" y="5167"/>
                </a:moveTo>
                <a:cubicBezTo>
                  <a:pt x="28396" y="5167"/>
                  <a:pt x="28394" y="5166"/>
                  <a:pt x="28393" y="5165"/>
                </a:cubicBezTo>
                <a:cubicBezTo>
                  <a:pt x="28392" y="5167"/>
                  <a:pt x="28394" y="5167"/>
                  <a:pt x="28398" y="5167"/>
                </a:cubicBezTo>
                <a:close/>
                <a:moveTo>
                  <a:pt x="28402" y="5157"/>
                </a:moveTo>
                <a:cubicBezTo>
                  <a:pt x="28397" y="5161"/>
                  <a:pt x="28394" y="5163"/>
                  <a:pt x="28393" y="5165"/>
                </a:cubicBezTo>
                <a:cubicBezTo>
                  <a:pt x="28396" y="5162"/>
                  <a:pt x="28399" y="5160"/>
                  <a:pt x="28402" y="5157"/>
                </a:cubicBezTo>
                <a:close/>
                <a:moveTo>
                  <a:pt x="28988" y="1516"/>
                </a:moveTo>
                <a:cubicBezTo>
                  <a:pt x="28984" y="1516"/>
                  <a:pt x="28983" y="1516"/>
                  <a:pt x="28987" y="1517"/>
                </a:cubicBezTo>
                <a:cubicBezTo>
                  <a:pt x="28987" y="1517"/>
                  <a:pt x="28988" y="1516"/>
                  <a:pt x="28988" y="1516"/>
                </a:cubicBezTo>
                <a:close/>
                <a:moveTo>
                  <a:pt x="29092" y="4661"/>
                </a:moveTo>
                <a:cubicBezTo>
                  <a:pt x="29084" y="4662"/>
                  <a:pt x="29085" y="4666"/>
                  <a:pt x="29086" y="4670"/>
                </a:cubicBezTo>
                <a:cubicBezTo>
                  <a:pt x="29087" y="4667"/>
                  <a:pt x="29089" y="4664"/>
                  <a:pt x="29092" y="4661"/>
                </a:cubicBezTo>
                <a:close/>
                <a:moveTo>
                  <a:pt x="29826" y="1360"/>
                </a:moveTo>
                <a:cubicBezTo>
                  <a:pt x="29821" y="1359"/>
                  <a:pt x="29815" y="1359"/>
                  <a:pt x="29808" y="1358"/>
                </a:cubicBezTo>
                <a:cubicBezTo>
                  <a:pt x="29816" y="1359"/>
                  <a:pt x="29823" y="1360"/>
                  <a:pt x="29826" y="1360"/>
                </a:cubicBezTo>
                <a:close/>
                <a:moveTo>
                  <a:pt x="31241" y="2759"/>
                </a:moveTo>
                <a:cubicBezTo>
                  <a:pt x="31235" y="2762"/>
                  <a:pt x="31230" y="2764"/>
                  <a:pt x="31227" y="2764"/>
                </a:cubicBezTo>
                <a:cubicBezTo>
                  <a:pt x="31238" y="2768"/>
                  <a:pt x="31242" y="2766"/>
                  <a:pt x="31241" y="2759"/>
                </a:cubicBezTo>
                <a:close/>
                <a:moveTo>
                  <a:pt x="28464" y="5675"/>
                </a:moveTo>
                <a:cubicBezTo>
                  <a:pt x="28465" y="5673"/>
                  <a:pt x="28466" y="5671"/>
                  <a:pt x="28466" y="5669"/>
                </a:cubicBezTo>
                <a:cubicBezTo>
                  <a:pt x="28465" y="5670"/>
                  <a:pt x="28464" y="5672"/>
                  <a:pt x="28464" y="5675"/>
                </a:cubicBezTo>
                <a:close/>
                <a:moveTo>
                  <a:pt x="19733" y="6396"/>
                </a:moveTo>
                <a:cubicBezTo>
                  <a:pt x="19723" y="6387"/>
                  <a:pt x="19729" y="6393"/>
                  <a:pt x="19733" y="6396"/>
                </a:cubicBezTo>
                <a:close/>
                <a:moveTo>
                  <a:pt x="17540" y="3262"/>
                </a:moveTo>
                <a:cubicBezTo>
                  <a:pt x="17542" y="3261"/>
                  <a:pt x="17544" y="3260"/>
                  <a:pt x="17544" y="3259"/>
                </a:cubicBezTo>
                <a:cubicBezTo>
                  <a:pt x="17544" y="3257"/>
                  <a:pt x="17543" y="3259"/>
                  <a:pt x="17540" y="3262"/>
                </a:cubicBezTo>
                <a:close/>
                <a:moveTo>
                  <a:pt x="21413" y="4387"/>
                </a:moveTo>
                <a:cubicBezTo>
                  <a:pt x="21413" y="4375"/>
                  <a:pt x="21403" y="4384"/>
                  <a:pt x="21413" y="4387"/>
                </a:cubicBezTo>
                <a:close/>
                <a:moveTo>
                  <a:pt x="21197" y="5011"/>
                </a:moveTo>
                <a:cubicBezTo>
                  <a:pt x="21192" y="5007"/>
                  <a:pt x="21189" y="5004"/>
                  <a:pt x="21185" y="5001"/>
                </a:cubicBezTo>
                <a:cubicBezTo>
                  <a:pt x="21184" y="5007"/>
                  <a:pt x="21186" y="5011"/>
                  <a:pt x="21197" y="5011"/>
                </a:cubicBezTo>
                <a:close/>
                <a:moveTo>
                  <a:pt x="17918" y="4667"/>
                </a:moveTo>
                <a:cubicBezTo>
                  <a:pt x="17917" y="4667"/>
                  <a:pt x="17917" y="4667"/>
                  <a:pt x="17916" y="4667"/>
                </a:cubicBezTo>
                <a:cubicBezTo>
                  <a:pt x="17917" y="4667"/>
                  <a:pt x="17918" y="4667"/>
                  <a:pt x="17918" y="4668"/>
                </a:cubicBezTo>
                <a:cubicBezTo>
                  <a:pt x="17918" y="4667"/>
                  <a:pt x="17918" y="4667"/>
                  <a:pt x="17918" y="4667"/>
                </a:cubicBezTo>
                <a:close/>
                <a:moveTo>
                  <a:pt x="18641" y="5125"/>
                </a:moveTo>
                <a:cubicBezTo>
                  <a:pt x="18639" y="5125"/>
                  <a:pt x="18638" y="5124"/>
                  <a:pt x="18636" y="5123"/>
                </a:cubicBezTo>
                <a:cubicBezTo>
                  <a:pt x="18636" y="5148"/>
                  <a:pt x="18640" y="5138"/>
                  <a:pt x="18641" y="5125"/>
                </a:cubicBezTo>
                <a:close/>
                <a:moveTo>
                  <a:pt x="18665" y="5055"/>
                </a:moveTo>
                <a:cubicBezTo>
                  <a:pt x="18667" y="5051"/>
                  <a:pt x="18670" y="5047"/>
                  <a:pt x="18672" y="5042"/>
                </a:cubicBezTo>
                <a:cubicBezTo>
                  <a:pt x="18661" y="5042"/>
                  <a:pt x="18661" y="5048"/>
                  <a:pt x="18665" y="5055"/>
                </a:cubicBezTo>
                <a:close/>
                <a:moveTo>
                  <a:pt x="18668" y="4948"/>
                </a:moveTo>
                <a:cubicBezTo>
                  <a:pt x="18667" y="4948"/>
                  <a:pt x="18667" y="4948"/>
                  <a:pt x="18667" y="4948"/>
                </a:cubicBezTo>
                <a:cubicBezTo>
                  <a:pt x="18667" y="4948"/>
                  <a:pt x="18667" y="4948"/>
                  <a:pt x="18667" y="4948"/>
                </a:cubicBezTo>
                <a:cubicBezTo>
                  <a:pt x="18667" y="4949"/>
                  <a:pt x="18667" y="4948"/>
                  <a:pt x="18667" y="4949"/>
                </a:cubicBezTo>
                <a:cubicBezTo>
                  <a:pt x="18674" y="4952"/>
                  <a:pt x="18676" y="4953"/>
                  <a:pt x="18668" y="4948"/>
                </a:cubicBezTo>
                <a:close/>
                <a:moveTo>
                  <a:pt x="18667" y="4949"/>
                </a:moveTo>
                <a:cubicBezTo>
                  <a:pt x="18667" y="4948"/>
                  <a:pt x="18666" y="4948"/>
                  <a:pt x="18665" y="4947"/>
                </a:cubicBezTo>
                <a:cubicBezTo>
                  <a:pt x="18667" y="4950"/>
                  <a:pt x="18669" y="4951"/>
                  <a:pt x="18667" y="4949"/>
                </a:cubicBezTo>
                <a:close/>
                <a:moveTo>
                  <a:pt x="18698" y="5162"/>
                </a:moveTo>
                <a:cubicBezTo>
                  <a:pt x="18700" y="5160"/>
                  <a:pt x="18690" y="5168"/>
                  <a:pt x="18680" y="5175"/>
                </a:cubicBezTo>
                <a:cubicBezTo>
                  <a:pt x="18691" y="5180"/>
                  <a:pt x="18698" y="5178"/>
                  <a:pt x="18698" y="5162"/>
                </a:cubicBezTo>
                <a:close/>
                <a:moveTo>
                  <a:pt x="18695" y="5385"/>
                </a:moveTo>
                <a:cubicBezTo>
                  <a:pt x="18695" y="5385"/>
                  <a:pt x="18695" y="5385"/>
                  <a:pt x="18695" y="5384"/>
                </a:cubicBezTo>
                <a:cubicBezTo>
                  <a:pt x="18693" y="5384"/>
                  <a:pt x="18691" y="5384"/>
                  <a:pt x="18689" y="5384"/>
                </a:cubicBezTo>
                <a:cubicBezTo>
                  <a:pt x="18691" y="5385"/>
                  <a:pt x="18693" y="5386"/>
                  <a:pt x="18695" y="5385"/>
                </a:cubicBezTo>
                <a:close/>
                <a:moveTo>
                  <a:pt x="18689" y="5384"/>
                </a:moveTo>
                <a:cubicBezTo>
                  <a:pt x="18681" y="5380"/>
                  <a:pt x="18684" y="5361"/>
                  <a:pt x="18672" y="5354"/>
                </a:cubicBezTo>
                <a:cubicBezTo>
                  <a:pt x="18666" y="5354"/>
                  <a:pt x="18670" y="5392"/>
                  <a:pt x="18667" y="5395"/>
                </a:cubicBezTo>
                <a:cubicBezTo>
                  <a:pt x="18667" y="5387"/>
                  <a:pt x="18677" y="5385"/>
                  <a:pt x="18689" y="5384"/>
                </a:cubicBezTo>
                <a:close/>
                <a:moveTo>
                  <a:pt x="21538" y="1766"/>
                </a:moveTo>
                <a:cubicBezTo>
                  <a:pt x="21539" y="1766"/>
                  <a:pt x="21539" y="1766"/>
                  <a:pt x="21540" y="1766"/>
                </a:cubicBezTo>
                <a:cubicBezTo>
                  <a:pt x="21540" y="1766"/>
                  <a:pt x="21542" y="1752"/>
                  <a:pt x="21538" y="1766"/>
                </a:cubicBezTo>
                <a:close/>
                <a:moveTo>
                  <a:pt x="28402" y="1146"/>
                </a:moveTo>
                <a:cubicBezTo>
                  <a:pt x="28402" y="1145"/>
                  <a:pt x="28400" y="1144"/>
                  <a:pt x="28398" y="1143"/>
                </a:cubicBezTo>
                <a:cubicBezTo>
                  <a:pt x="28398" y="1143"/>
                  <a:pt x="28398" y="1143"/>
                  <a:pt x="28398" y="1143"/>
                </a:cubicBezTo>
                <a:cubicBezTo>
                  <a:pt x="28398" y="1142"/>
                  <a:pt x="28398" y="1142"/>
                  <a:pt x="28398" y="1142"/>
                </a:cubicBezTo>
                <a:cubicBezTo>
                  <a:pt x="28395" y="1137"/>
                  <a:pt x="28393" y="1138"/>
                  <a:pt x="28391" y="1141"/>
                </a:cubicBezTo>
                <a:cubicBezTo>
                  <a:pt x="28394" y="1141"/>
                  <a:pt x="28396" y="1142"/>
                  <a:pt x="28398" y="1143"/>
                </a:cubicBezTo>
                <a:cubicBezTo>
                  <a:pt x="28401" y="1153"/>
                  <a:pt x="28402" y="1154"/>
                  <a:pt x="28402" y="1146"/>
                </a:cubicBezTo>
                <a:close/>
                <a:moveTo>
                  <a:pt x="27341" y="918"/>
                </a:moveTo>
                <a:cubicBezTo>
                  <a:pt x="27340" y="921"/>
                  <a:pt x="27339" y="923"/>
                  <a:pt x="27338" y="926"/>
                </a:cubicBezTo>
                <a:cubicBezTo>
                  <a:pt x="27340" y="926"/>
                  <a:pt x="27341" y="925"/>
                  <a:pt x="27341" y="918"/>
                </a:cubicBezTo>
                <a:close/>
                <a:moveTo>
                  <a:pt x="27281" y="892"/>
                </a:moveTo>
                <a:cubicBezTo>
                  <a:pt x="27293" y="892"/>
                  <a:pt x="27288" y="892"/>
                  <a:pt x="27283" y="892"/>
                </a:cubicBezTo>
                <a:cubicBezTo>
                  <a:pt x="27283" y="892"/>
                  <a:pt x="27282" y="892"/>
                  <a:pt x="27281" y="892"/>
                </a:cubicBezTo>
                <a:close/>
                <a:moveTo>
                  <a:pt x="29911" y="1271"/>
                </a:moveTo>
                <a:cubicBezTo>
                  <a:pt x="29908" y="1266"/>
                  <a:pt x="29904" y="1262"/>
                  <a:pt x="29899" y="1260"/>
                </a:cubicBezTo>
                <a:cubicBezTo>
                  <a:pt x="29899" y="1264"/>
                  <a:pt x="29904" y="1268"/>
                  <a:pt x="29911" y="1271"/>
                </a:cubicBezTo>
                <a:close/>
                <a:moveTo>
                  <a:pt x="26716" y="798"/>
                </a:moveTo>
                <a:cubicBezTo>
                  <a:pt x="26717" y="796"/>
                  <a:pt x="26717" y="794"/>
                  <a:pt x="26717" y="790"/>
                </a:cubicBezTo>
                <a:cubicBezTo>
                  <a:pt x="26716" y="791"/>
                  <a:pt x="26716" y="794"/>
                  <a:pt x="26716" y="798"/>
                </a:cubicBezTo>
                <a:close/>
                <a:moveTo>
                  <a:pt x="22035" y="1521"/>
                </a:moveTo>
                <a:cubicBezTo>
                  <a:pt x="22038" y="1518"/>
                  <a:pt x="22037" y="1516"/>
                  <a:pt x="22029" y="1516"/>
                </a:cubicBezTo>
                <a:cubicBezTo>
                  <a:pt x="22031" y="1518"/>
                  <a:pt x="22033" y="1519"/>
                  <a:pt x="22035" y="1521"/>
                </a:cubicBezTo>
                <a:close/>
                <a:moveTo>
                  <a:pt x="18351" y="2764"/>
                </a:moveTo>
                <a:cubicBezTo>
                  <a:pt x="18361" y="2764"/>
                  <a:pt x="18361" y="2760"/>
                  <a:pt x="18358" y="2755"/>
                </a:cubicBezTo>
                <a:cubicBezTo>
                  <a:pt x="18355" y="2760"/>
                  <a:pt x="18352" y="2763"/>
                  <a:pt x="18351" y="2764"/>
                </a:cubicBezTo>
                <a:close/>
                <a:moveTo>
                  <a:pt x="25142" y="926"/>
                </a:moveTo>
                <a:cubicBezTo>
                  <a:pt x="25143" y="925"/>
                  <a:pt x="25144" y="924"/>
                  <a:pt x="25145" y="924"/>
                </a:cubicBezTo>
                <a:cubicBezTo>
                  <a:pt x="25143" y="924"/>
                  <a:pt x="25142" y="925"/>
                  <a:pt x="25142" y="926"/>
                </a:cubicBezTo>
                <a:close/>
                <a:moveTo>
                  <a:pt x="26623" y="762"/>
                </a:moveTo>
                <a:cubicBezTo>
                  <a:pt x="26623" y="750"/>
                  <a:pt x="26616" y="750"/>
                  <a:pt x="26607" y="755"/>
                </a:cubicBezTo>
                <a:cubicBezTo>
                  <a:pt x="26614" y="757"/>
                  <a:pt x="26620" y="760"/>
                  <a:pt x="26623" y="762"/>
                </a:cubicBezTo>
                <a:close/>
                <a:moveTo>
                  <a:pt x="32770" y="1583"/>
                </a:moveTo>
                <a:cubicBezTo>
                  <a:pt x="32776" y="1583"/>
                  <a:pt x="32781" y="1582"/>
                  <a:pt x="32787" y="1582"/>
                </a:cubicBezTo>
                <a:cubicBezTo>
                  <a:pt x="32778" y="1576"/>
                  <a:pt x="32770" y="1576"/>
                  <a:pt x="32770" y="1583"/>
                </a:cubicBezTo>
                <a:close/>
                <a:moveTo>
                  <a:pt x="22848" y="1672"/>
                </a:moveTo>
                <a:cubicBezTo>
                  <a:pt x="22848" y="1672"/>
                  <a:pt x="22847" y="1672"/>
                  <a:pt x="22847" y="1672"/>
                </a:cubicBezTo>
                <a:cubicBezTo>
                  <a:pt x="22847" y="1673"/>
                  <a:pt x="22848" y="1674"/>
                  <a:pt x="22848" y="1672"/>
                </a:cubicBezTo>
                <a:close/>
                <a:moveTo>
                  <a:pt x="27491" y="7005"/>
                </a:moveTo>
                <a:cubicBezTo>
                  <a:pt x="27489" y="7006"/>
                  <a:pt x="27487" y="7007"/>
                  <a:pt x="27485" y="7008"/>
                </a:cubicBezTo>
                <a:cubicBezTo>
                  <a:pt x="27491" y="7008"/>
                  <a:pt x="27493" y="7006"/>
                  <a:pt x="27491" y="7005"/>
                </a:cubicBezTo>
                <a:close/>
                <a:moveTo>
                  <a:pt x="26709" y="7226"/>
                </a:moveTo>
                <a:cubicBezTo>
                  <a:pt x="26707" y="7226"/>
                  <a:pt x="26706" y="7226"/>
                  <a:pt x="26705" y="7225"/>
                </a:cubicBezTo>
                <a:cubicBezTo>
                  <a:pt x="26709" y="7227"/>
                  <a:pt x="26711" y="7228"/>
                  <a:pt x="26709" y="7226"/>
                </a:cubicBezTo>
                <a:close/>
                <a:moveTo>
                  <a:pt x="27247" y="7104"/>
                </a:moveTo>
                <a:cubicBezTo>
                  <a:pt x="27247" y="7105"/>
                  <a:pt x="27247" y="7106"/>
                  <a:pt x="27247" y="7108"/>
                </a:cubicBezTo>
                <a:cubicBezTo>
                  <a:pt x="27249" y="7106"/>
                  <a:pt x="27248" y="7105"/>
                  <a:pt x="27247" y="7104"/>
                </a:cubicBezTo>
                <a:close/>
                <a:moveTo>
                  <a:pt x="28553" y="5692"/>
                </a:moveTo>
                <a:cubicBezTo>
                  <a:pt x="28552" y="5695"/>
                  <a:pt x="28555" y="5697"/>
                  <a:pt x="28563" y="5697"/>
                </a:cubicBezTo>
                <a:cubicBezTo>
                  <a:pt x="28562" y="5697"/>
                  <a:pt x="28558" y="5695"/>
                  <a:pt x="28553" y="5692"/>
                </a:cubicBezTo>
                <a:close/>
                <a:moveTo>
                  <a:pt x="30308" y="4044"/>
                </a:moveTo>
                <a:cubicBezTo>
                  <a:pt x="30294" y="4018"/>
                  <a:pt x="30277" y="3996"/>
                  <a:pt x="30258" y="3981"/>
                </a:cubicBezTo>
                <a:cubicBezTo>
                  <a:pt x="30274" y="4020"/>
                  <a:pt x="30291" y="4044"/>
                  <a:pt x="30308" y="4044"/>
                </a:cubicBezTo>
                <a:close/>
                <a:moveTo>
                  <a:pt x="28531" y="5449"/>
                </a:moveTo>
                <a:cubicBezTo>
                  <a:pt x="28528" y="5446"/>
                  <a:pt x="28526" y="5443"/>
                  <a:pt x="28526" y="5442"/>
                </a:cubicBezTo>
                <a:cubicBezTo>
                  <a:pt x="28525" y="5447"/>
                  <a:pt x="28526" y="5449"/>
                  <a:pt x="28531" y="5449"/>
                </a:cubicBezTo>
                <a:close/>
                <a:moveTo>
                  <a:pt x="18423" y="2760"/>
                </a:moveTo>
                <a:cubicBezTo>
                  <a:pt x="18423" y="2760"/>
                  <a:pt x="18423" y="2760"/>
                  <a:pt x="18423" y="2760"/>
                </a:cubicBezTo>
                <a:cubicBezTo>
                  <a:pt x="18425" y="2761"/>
                  <a:pt x="18426" y="2762"/>
                  <a:pt x="18427" y="2764"/>
                </a:cubicBezTo>
                <a:cubicBezTo>
                  <a:pt x="18426" y="2763"/>
                  <a:pt x="18425" y="2761"/>
                  <a:pt x="18423" y="2760"/>
                </a:cubicBezTo>
                <a:close/>
                <a:moveTo>
                  <a:pt x="18423" y="2760"/>
                </a:moveTo>
                <a:cubicBezTo>
                  <a:pt x="18418" y="2754"/>
                  <a:pt x="18416" y="2757"/>
                  <a:pt x="18418" y="2767"/>
                </a:cubicBezTo>
                <a:cubicBezTo>
                  <a:pt x="18420" y="2764"/>
                  <a:pt x="18421" y="2762"/>
                  <a:pt x="18423" y="2760"/>
                </a:cubicBezTo>
                <a:close/>
                <a:moveTo>
                  <a:pt x="21283" y="8384"/>
                </a:moveTo>
                <a:cubicBezTo>
                  <a:pt x="21284" y="8386"/>
                  <a:pt x="21286" y="8388"/>
                  <a:pt x="21288" y="8390"/>
                </a:cubicBezTo>
                <a:cubicBezTo>
                  <a:pt x="21290" y="8387"/>
                  <a:pt x="21287" y="8386"/>
                  <a:pt x="21283" y="8384"/>
                </a:cubicBezTo>
                <a:close/>
                <a:moveTo>
                  <a:pt x="20165" y="7754"/>
                </a:moveTo>
                <a:cubicBezTo>
                  <a:pt x="20165" y="7755"/>
                  <a:pt x="20165" y="7756"/>
                  <a:pt x="20165" y="7758"/>
                </a:cubicBezTo>
                <a:cubicBezTo>
                  <a:pt x="20168" y="7755"/>
                  <a:pt x="20168" y="7754"/>
                  <a:pt x="20165" y="7754"/>
                </a:cubicBezTo>
                <a:close/>
                <a:moveTo>
                  <a:pt x="20134" y="10407"/>
                </a:moveTo>
                <a:cubicBezTo>
                  <a:pt x="20135" y="10401"/>
                  <a:pt x="20130" y="10404"/>
                  <a:pt x="20134" y="10407"/>
                </a:cubicBezTo>
                <a:close/>
                <a:moveTo>
                  <a:pt x="20164" y="7756"/>
                </a:moveTo>
                <a:cubicBezTo>
                  <a:pt x="20164" y="7755"/>
                  <a:pt x="20164" y="7755"/>
                  <a:pt x="20164" y="7754"/>
                </a:cubicBezTo>
                <a:cubicBezTo>
                  <a:pt x="20164" y="7754"/>
                  <a:pt x="20163" y="7754"/>
                  <a:pt x="20162" y="7754"/>
                </a:cubicBezTo>
                <a:cubicBezTo>
                  <a:pt x="20163" y="7755"/>
                  <a:pt x="20164" y="7756"/>
                  <a:pt x="20164" y="7756"/>
                </a:cubicBezTo>
                <a:close/>
                <a:moveTo>
                  <a:pt x="14649" y="7912"/>
                </a:moveTo>
                <a:cubicBezTo>
                  <a:pt x="14649" y="7912"/>
                  <a:pt x="14648" y="7912"/>
                  <a:pt x="14648" y="7912"/>
                </a:cubicBezTo>
                <a:cubicBezTo>
                  <a:pt x="14647" y="7915"/>
                  <a:pt x="14647" y="7914"/>
                  <a:pt x="14649" y="7912"/>
                </a:cubicBezTo>
                <a:close/>
                <a:moveTo>
                  <a:pt x="14649" y="7912"/>
                </a:moveTo>
                <a:cubicBezTo>
                  <a:pt x="14656" y="7912"/>
                  <a:pt x="14662" y="7910"/>
                  <a:pt x="14668" y="7908"/>
                </a:cubicBezTo>
                <a:cubicBezTo>
                  <a:pt x="14666" y="7904"/>
                  <a:pt x="14665" y="7899"/>
                  <a:pt x="14664" y="7893"/>
                </a:cubicBezTo>
                <a:cubicBezTo>
                  <a:pt x="14658" y="7901"/>
                  <a:pt x="14652" y="7909"/>
                  <a:pt x="14649" y="7912"/>
                </a:cubicBezTo>
                <a:close/>
                <a:moveTo>
                  <a:pt x="19510" y="12538"/>
                </a:moveTo>
                <a:cubicBezTo>
                  <a:pt x="19511" y="12535"/>
                  <a:pt x="19510" y="12525"/>
                  <a:pt x="19510" y="12538"/>
                </a:cubicBezTo>
                <a:close/>
                <a:moveTo>
                  <a:pt x="17232" y="9504"/>
                </a:moveTo>
                <a:cubicBezTo>
                  <a:pt x="17232" y="9507"/>
                  <a:pt x="17232" y="9509"/>
                  <a:pt x="17233" y="9509"/>
                </a:cubicBezTo>
                <a:cubicBezTo>
                  <a:pt x="17232" y="9507"/>
                  <a:pt x="17232" y="9505"/>
                  <a:pt x="17232" y="9504"/>
                </a:cubicBezTo>
                <a:close/>
                <a:moveTo>
                  <a:pt x="20009" y="6890"/>
                </a:moveTo>
                <a:cubicBezTo>
                  <a:pt x="20012" y="6887"/>
                  <a:pt x="20020" y="6886"/>
                  <a:pt x="20027" y="6885"/>
                </a:cubicBezTo>
                <a:cubicBezTo>
                  <a:pt x="20017" y="6881"/>
                  <a:pt x="20009" y="6881"/>
                  <a:pt x="20009" y="6890"/>
                </a:cubicBezTo>
                <a:close/>
                <a:moveTo>
                  <a:pt x="24034" y="8480"/>
                </a:moveTo>
                <a:cubicBezTo>
                  <a:pt x="24036" y="8477"/>
                  <a:pt x="24039" y="8475"/>
                  <a:pt x="24042" y="8473"/>
                </a:cubicBezTo>
                <a:cubicBezTo>
                  <a:pt x="24037" y="8465"/>
                  <a:pt x="24034" y="8464"/>
                  <a:pt x="24034" y="8480"/>
                </a:cubicBezTo>
                <a:close/>
                <a:moveTo>
                  <a:pt x="20057" y="6916"/>
                </a:moveTo>
                <a:cubicBezTo>
                  <a:pt x="20051" y="6916"/>
                  <a:pt x="20045" y="6917"/>
                  <a:pt x="20040" y="6918"/>
                </a:cubicBezTo>
                <a:cubicBezTo>
                  <a:pt x="20044" y="6924"/>
                  <a:pt x="20049" y="6919"/>
                  <a:pt x="20057" y="6916"/>
                </a:cubicBezTo>
                <a:close/>
                <a:moveTo>
                  <a:pt x="20057" y="6916"/>
                </a:moveTo>
                <a:cubicBezTo>
                  <a:pt x="20061" y="6915"/>
                  <a:pt x="20065" y="6914"/>
                  <a:pt x="20069" y="6914"/>
                </a:cubicBezTo>
                <a:cubicBezTo>
                  <a:pt x="20064" y="6913"/>
                  <a:pt x="20060" y="6914"/>
                  <a:pt x="20057" y="6916"/>
                </a:cubicBezTo>
                <a:close/>
                <a:moveTo>
                  <a:pt x="25750" y="8162"/>
                </a:moveTo>
                <a:cubicBezTo>
                  <a:pt x="25750" y="8168"/>
                  <a:pt x="25752" y="8171"/>
                  <a:pt x="25755" y="8171"/>
                </a:cubicBezTo>
                <a:cubicBezTo>
                  <a:pt x="25753" y="8168"/>
                  <a:pt x="25752" y="8165"/>
                  <a:pt x="25750" y="8162"/>
                </a:cubicBezTo>
                <a:close/>
                <a:moveTo>
                  <a:pt x="17551" y="1984"/>
                </a:moveTo>
                <a:cubicBezTo>
                  <a:pt x="17545" y="1984"/>
                  <a:pt x="17543" y="1984"/>
                  <a:pt x="17551" y="1984"/>
                </a:cubicBezTo>
                <a:close/>
                <a:moveTo>
                  <a:pt x="20352" y="1925"/>
                </a:moveTo>
                <a:cubicBezTo>
                  <a:pt x="20352" y="1918"/>
                  <a:pt x="20349" y="1918"/>
                  <a:pt x="20346" y="1920"/>
                </a:cubicBezTo>
                <a:cubicBezTo>
                  <a:pt x="20348" y="1922"/>
                  <a:pt x="20349" y="1923"/>
                  <a:pt x="20352" y="1925"/>
                </a:cubicBezTo>
                <a:close/>
                <a:moveTo>
                  <a:pt x="18262" y="1554"/>
                </a:moveTo>
                <a:cubicBezTo>
                  <a:pt x="18262" y="1548"/>
                  <a:pt x="18261" y="1549"/>
                  <a:pt x="18262" y="1554"/>
                </a:cubicBezTo>
                <a:close/>
                <a:moveTo>
                  <a:pt x="19859" y="2177"/>
                </a:moveTo>
                <a:cubicBezTo>
                  <a:pt x="19857" y="2174"/>
                  <a:pt x="19855" y="2171"/>
                  <a:pt x="19853" y="2168"/>
                </a:cubicBezTo>
                <a:cubicBezTo>
                  <a:pt x="19853" y="2178"/>
                  <a:pt x="19856" y="2180"/>
                  <a:pt x="19859" y="2177"/>
                </a:cubicBezTo>
                <a:close/>
                <a:moveTo>
                  <a:pt x="17918" y="1668"/>
                </a:moveTo>
                <a:cubicBezTo>
                  <a:pt x="17916" y="1670"/>
                  <a:pt x="17914" y="1673"/>
                  <a:pt x="17911" y="1675"/>
                </a:cubicBezTo>
                <a:cubicBezTo>
                  <a:pt x="17916" y="1673"/>
                  <a:pt x="17918" y="1671"/>
                  <a:pt x="17918" y="1668"/>
                </a:cubicBezTo>
                <a:close/>
                <a:moveTo>
                  <a:pt x="17358" y="3226"/>
                </a:moveTo>
                <a:cubicBezTo>
                  <a:pt x="17355" y="3230"/>
                  <a:pt x="17356" y="3233"/>
                  <a:pt x="17366" y="3233"/>
                </a:cubicBezTo>
                <a:cubicBezTo>
                  <a:pt x="17361" y="3230"/>
                  <a:pt x="17359" y="3227"/>
                  <a:pt x="17358" y="3226"/>
                </a:cubicBezTo>
                <a:close/>
                <a:moveTo>
                  <a:pt x="17358" y="2985"/>
                </a:moveTo>
                <a:cubicBezTo>
                  <a:pt x="17361" y="2984"/>
                  <a:pt x="17363" y="2984"/>
                  <a:pt x="17366" y="2983"/>
                </a:cubicBezTo>
                <a:cubicBezTo>
                  <a:pt x="17359" y="2983"/>
                  <a:pt x="17358" y="2984"/>
                  <a:pt x="17358" y="2985"/>
                </a:cubicBezTo>
                <a:close/>
                <a:moveTo>
                  <a:pt x="16767" y="2613"/>
                </a:moveTo>
                <a:cubicBezTo>
                  <a:pt x="16765" y="2610"/>
                  <a:pt x="16764" y="2608"/>
                  <a:pt x="16764" y="2608"/>
                </a:cubicBezTo>
                <a:cubicBezTo>
                  <a:pt x="16764" y="2611"/>
                  <a:pt x="16765" y="2612"/>
                  <a:pt x="16767" y="2613"/>
                </a:cubicBezTo>
                <a:close/>
                <a:moveTo>
                  <a:pt x="21007" y="1835"/>
                </a:moveTo>
                <a:cubicBezTo>
                  <a:pt x="21010" y="1834"/>
                  <a:pt x="21014" y="1834"/>
                  <a:pt x="21018" y="1833"/>
                </a:cubicBezTo>
                <a:cubicBezTo>
                  <a:pt x="21012" y="1827"/>
                  <a:pt x="21007" y="1825"/>
                  <a:pt x="21007" y="1835"/>
                </a:cubicBezTo>
                <a:close/>
                <a:moveTo>
                  <a:pt x="14664" y="7893"/>
                </a:moveTo>
                <a:cubicBezTo>
                  <a:pt x="14672" y="7879"/>
                  <a:pt x="14679" y="7867"/>
                  <a:pt x="14663" y="7881"/>
                </a:cubicBezTo>
                <a:cubicBezTo>
                  <a:pt x="14663" y="7886"/>
                  <a:pt x="14663" y="7889"/>
                  <a:pt x="14664" y="7893"/>
                </a:cubicBezTo>
                <a:close/>
                <a:moveTo>
                  <a:pt x="17357" y="2184"/>
                </a:moveTo>
                <a:cubicBezTo>
                  <a:pt x="17361" y="2181"/>
                  <a:pt x="17365" y="2173"/>
                  <a:pt x="17370" y="2166"/>
                </a:cubicBezTo>
                <a:cubicBezTo>
                  <a:pt x="17363" y="2160"/>
                  <a:pt x="17357" y="2163"/>
                  <a:pt x="17357" y="2184"/>
                </a:cubicBezTo>
                <a:close/>
                <a:moveTo>
                  <a:pt x="18668" y="2109"/>
                </a:moveTo>
                <a:cubicBezTo>
                  <a:pt x="18668" y="2109"/>
                  <a:pt x="18665" y="2107"/>
                  <a:pt x="18662" y="2103"/>
                </a:cubicBezTo>
                <a:cubicBezTo>
                  <a:pt x="18659" y="2107"/>
                  <a:pt x="18660" y="2109"/>
                  <a:pt x="18668" y="2109"/>
                </a:cubicBezTo>
                <a:close/>
                <a:moveTo>
                  <a:pt x="31795" y="3511"/>
                </a:moveTo>
                <a:cubicBezTo>
                  <a:pt x="31797" y="3514"/>
                  <a:pt x="31800" y="3517"/>
                  <a:pt x="31802" y="3520"/>
                </a:cubicBezTo>
                <a:cubicBezTo>
                  <a:pt x="31802" y="3515"/>
                  <a:pt x="31800" y="3512"/>
                  <a:pt x="31795" y="3511"/>
                </a:cubicBezTo>
                <a:close/>
                <a:moveTo>
                  <a:pt x="18396" y="2546"/>
                </a:moveTo>
                <a:cubicBezTo>
                  <a:pt x="18396" y="2546"/>
                  <a:pt x="18396" y="2546"/>
                  <a:pt x="18396" y="2546"/>
                </a:cubicBezTo>
                <a:cubicBezTo>
                  <a:pt x="18380" y="2546"/>
                  <a:pt x="18385" y="2547"/>
                  <a:pt x="18396" y="2546"/>
                </a:cubicBezTo>
                <a:close/>
                <a:moveTo>
                  <a:pt x="16670" y="3693"/>
                </a:moveTo>
                <a:cubicBezTo>
                  <a:pt x="16668" y="3695"/>
                  <a:pt x="16666" y="3697"/>
                  <a:pt x="16666" y="3699"/>
                </a:cubicBezTo>
                <a:cubicBezTo>
                  <a:pt x="16668" y="3699"/>
                  <a:pt x="16669" y="3699"/>
                  <a:pt x="16669" y="3699"/>
                </a:cubicBezTo>
                <a:cubicBezTo>
                  <a:pt x="16669" y="3697"/>
                  <a:pt x="16669" y="3695"/>
                  <a:pt x="16670" y="3693"/>
                </a:cubicBezTo>
                <a:close/>
                <a:moveTo>
                  <a:pt x="33518" y="2224"/>
                </a:moveTo>
                <a:cubicBezTo>
                  <a:pt x="33518" y="2224"/>
                  <a:pt x="33520" y="2226"/>
                  <a:pt x="33523" y="2229"/>
                </a:cubicBezTo>
                <a:cubicBezTo>
                  <a:pt x="33529" y="2226"/>
                  <a:pt x="33529" y="2224"/>
                  <a:pt x="33518" y="2224"/>
                </a:cubicBezTo>
                <a:close/>
                <a:moveTo>
                  <a:pt x="20263" y="11187"/>
                </a:moveTo>
                <a:cubicBezTo>
                  <a:pt x="20263" y="11187"/>
                  <a:pt x="20263" y="11188"/>
                  <a:pt x="20264" y="11188"/>
                </a:cubicBezTo>
                <a:cubicBezTo>
                  <a:pt x="20264" y="11188"/>
                  <a:pt x="20264" y="11188"/>
                  <a:pt x="20264" y="11188"/>
                </a:cubicBezTo>
                <a:cubicBezTo>
                  <a:pt x="20271" y="11189"/>
                  <a:pt x="20270" y="11187"/>
                  <a:pt x="20262" y="11183"/>
                </a:cubicBezTo>
                <a:cubicBezTo>
                  <a:pt x="20262" y="11184"/>
                  <a:pt x="20262" y="11186"/>
                  <a:pt x="20263" y="11187"/>
                </a:cubicBezTo>
                <a:close/>
                <a:moveTo>
                  <a:pt x="27240" y="7100"/>
                </a:moveTo>
                <a:cubicBezTo>
                  <a:pt x="27239" y="7101"/>
                  <a:pt x="27239" y="7101"/>
                  <a:pt x="27238" y="7101"/>
                </a:cubicBezTo>
                <a:cubicBezTo>
                  <a:pt x="27242" y="7102"/>
                  <a:pt x="27245" y="7102"/>
                  <a:pt x="27247" y="7104"/>
                </a:cubicBezTo>
                <a:cubicBezTo>
                  <a:pt x="27246" y="7101"/>
                  <a:pt x="27246" y="7100"/>
                  <a:pt x="27245" y="7099"/>
                </a:cubicBezTo>
                <a:cubicBezTo>
                  <a:pt x="27243" y="7100"/>
                  <a:pt x="27241" y="7100"/>
                  <a:pt x="27240" y="7100"/>
                </a:cubicBezTo>
                <a:close/>
                <a:moveTo>
                  <a:pt x="18050" y="2484"/>
                </a:moveTo>
                <a:cubicBezTo>
                  <a:pt x="18052" y="2486"/>
                  <a:pt x="18054" y="2487"/>
                  <a:pt x="18053" y="2484"/>
                </a:cubicBezTo>
                <a:cubicBezTo>
                  <a:pt x="18054" y="2482"/>
                  <a:pt x="18052" y="2483"/>
                  <a:pt x="18050" y="2484"/>
                </a:cubicBezTo>
                <a:close/>
                <a:moveTo>
                  <a:pt x="29724" y="3360"/>
                </a:moveTo>
                <a:cubicBezTo>
                  <a:pt x="29723" y="3358"/>
                  <a:pt x="29721" y="3357"/>
                  <a:pt x="29717" y="3357"/>
                </a:cubicBezTo>
                <a:cubicBezTo>
                  <a:pt x="29719" y="3359"/>
                  <a:pt x="29721" y="3359"/>
                  <a:pt x="29724" y="3360"/>
                </a:cubicBezTo>
                <a:close/>
                <a:moveTo>
                  <a:pt x="32083" y="2577"/>
                </a:moveTo>
                <a:cubicBezTo>
                  <a:pt x="32082" y="2575"/>
                  <a:pt x="32080" y="2574"/>
                  <a:pt x="32079" y="2573"/>
                </a:cubicBezTo>
                <a:cubicBezTo>
                  <a:pt x="32074" y="2583"/>
                  <a:pt x="32073" y="2588"/>
                  <a:pt x="32083" y="2577"/>
                </a:cubicBezTo>
                <a:close/>
                <a:moveTo>
                  <a:pt x="18207" y="2725"/>
                </a:moveTo>
                <a:cubicBezTo>
                  <a:pt x="18206" y="2723"/>
                  <a:pt x="18203" y="2719"/>
                  <a:pt x="18199" y="2712"/>
                </a:cubicBezTo>
                <a:cubicBezTo>
                  <a:pt x="18199" y="2717"/>
                  <a:pt x="18202" y="2722"/>
                  <a:pt x="18207" y="2725"/>
                </a:cubicBezTo>
                <a:close/>
                <a:moveTo>
                  <a:pt x="32114" y="2547"/>
                </a:moveTo>
                <a:cubicBezTo>
                  <a:pt x="32114" y="2542"/>
                  <a:pt x="32114" y="2539"/>
                  <a:pt x="32112" y="2538"/>
                </a:cubicBezTo>
                <a:cubicBezTo>
                  <a:pt x="32113" y="2541"/>
                  <a:pt x="32114" y="2543"/>
                  <a:pt x="32114" y="2547"/>
                </a:cubicBezTo>
                <a:close/>
                <a:moveTo>
                  <a:pt x="30898" y="2836"/>
                </a:moveTo>
                <a:cubicBezTo>
                  <a:pt x="30899" y="2835"/>
                  <a:pt x="30901" y="2835"/>
                  <a:pt x="30903" y="2835"/>
                </a:cubicBezTo>
                <a:cubicBezTo>
                  <a:pt x="30900" y="2832"/>
                  <a:pt x="30898" y="2832"/>
                  <a:pt x="30898" y="2836"/>
                </a:cubicBezTo>
                <a:close/>
                <a:moveTo>
                  <a:pt x="29996" y="3486"/>
                </a:moveTo>
                <a:cubicBezTo>
                  <a:pt x="29994" y="3482"/>
                  <a:pt x="29993" y="3482"/>
                  <a:pt x="29993" y="3486"/>
                </a:cubicBezTo>
                <a:cubicBezTo>
                  <a:pt x="29994" y="3486"/>
                  <a:pt x="29995" y="3486"/>
                  <a:pt x="29996" y="3486"/>
                </a:cubicBezTo>
                <a:close/>
                <a:moveTo>
                  <a:pt x="18323" y="2671"/>
                </a:moveTo>
                <a:cubicBezTo>
                  <a:pt x="18317" y="2672"/>
                  <a:pt x="18318" y="2673"/>
                  <a:pt x="18323" y="2673"/>
                </a:cubicBezTo>
                <a:cubicBezTo>
                  <a:pt x="18323" y="2672"/>
                  <a:pt x="18323" y="2672"/>
                  <a:pt x="18323" y="2671"/>
                </a:cubicBezTo>
                <a:close/>
                <a:moveTo>
                  <a:pt x="21404" y="6648"/>
                </a:moveTo>
                <a:cubicBezTo>
                  <a:pt x="21367" y="6629"/>
                  <a:pt x="21404" y="6652"/>
                  <a:pt x="21404" y="6648"/>
                </a:cubicBezTo>
                <a:close/>
                <a:moveTo>
                  <a:pt x="31089" y="10120"/>
                </a:moveTo>
                <a:cubicBezTo>
                  <a:pt x="31087" y="10123"/>
                  <a:pt x="31086" y="10125"/>
                  <a:pt x="31084" y="10128"/>
                </a:cubicBezTo>
                <a:cubicBezTo>
                  <a:pt x="31089" y="10128"/>
                  <a:pt x="31090" y="10125"/>
                  <a:pt x="31089" y="10120"/>
                </a:cubicBezTo>
                <a:close/>
                <a:moveTo>
                  <a:pt x="30830" y="10128"/>
                </a:moveTo>
                <a:cubicBezTo>
                  <a:pt x="30820" y="10136"/>
                  <a:pt x="30793" y="10190"/>
                  <a:pt x="30782" y="10190"/>
                </a:cubicBezTo>
                <a:cubicBezTo>
                  <a:pt x="30773" y="10188"/>
                  <a:pt x="30679" y="10190"/>
                  <a:pt x="30654" y="10190"/>
                </a:cubicBezTo>
                <a:cubicBezTo>
                  <a:pt x="30679" y="10200"/>
                  <a:pt x="30668" y="10315"/>
                  <a:pt x="30745" y="10252"/>
                </a:cubicBezTo>
                <a:cubicBezTo>
                  <a:pt x="30745" y="10258"/>
                  <a:pt x="30744" y="10268"/>
                  <a:pt x="30743" y="10275"/>
                </a:cubicBezTo>
                <a:cubicBezTo>
                  <a:pt x="30926" y="10328"/>
                  <a:pt x="31023" y="10197"/>
                  <a:pt x="31051" y="10070"/>
                </a:cubicBezTo>
                <a:cubicBezTo>
                  <a:pt x="31072" y="10093"/>
                  <a:pt x="31087" y="10111"/>
                  <a:pt x="31089" y="10120"/>
                </a:cubicBezTo>
                <a:cubicBezTo>
                  <a:pt x="31180" y="9998"/>
                  <a:pt x="30931" y="9877"/>
                  <a:pt x="30876" y="9847"/>
                </a:cubicBezTo>
                <a:cubicBezTo>
                  <a:pt x="30864" y="9847"/>
                  <a:pt x="30871" y="9844"/>
                  <a:pt x="30863" y="9842"/>
                </a:cubicBezTo>
                <a:cubicBezTo>
                  <a:pt x="30865" y="9870"/>
                  <a:pt x="30816" y="9810"/>
                  <a:pt x="30818" y="9816"/>
                </a:cubicBezTo>
                <a:cubicBezTo>
                  <a:pt x="30828" y="9816"/>
                  <a:pt x="30800" y="9850"/>
                  <a:pt x="30802" y="9847"/>
                </a:cubicBezTo>
                <a:cubicBezTo>
                  <a:pt x="30812" y="9853"/>
                  <a:pt x="30948" y="9968"/>
                  <a:pt x="31030" y="10049"/>
                </a:cubicBezTo>
                <a:cubicBezTo>
                  <a:pt x="31014" y="10043"/>
                  <a:pt x="30996" y="10034"/>
                  <a:pt x="30995" y="10034"/>
                </a:cubicBezTo>
                <a:cubicBezTo>
                  <a:pt x="30929" y="10034"/>
                  <a:pt x="30972" y="10128"/>
                  <a:pt x="30962" y="10128"/>
                </a:cubicBezTo>
                <a:cubicBezTo>
                  <a:pt x="30953" y="10130"/>
                  <a:pt x="30898" y="10129"/>
                  <a:pt x="30898" y="10122"/>
                </a:cubicBezTo>
                <a:cubicBezTo>
                  <a:pt x="30898" y="10141"/>
                  <a:pt x="30905" y="10128"/>
                  <a:pt x="30915" y="10128"/>
                </a:cubicBezTo>
                <a:cubicBezTo>
                  <a:pt x="30891" y="10128"/>
                  <a:pt x="30892" y="10190"/>
                  <a:pt x="30834" y="10190"/>
                </a:cubicBezTo>
                <a:cubicBezTo>
                  <a:pt x="30834" y="10182"/>
                  <a:pt x="30837" y="10128"/>
                  <a:pt x="30830" y="10128"/>
                </a:cubicBezTo>
                <a:close/>
                <a:moveTo>
                  <a:pt x="30743" y="10275"/>
                </a:moveTo>
                <a:cubicBezTo>
                  <a:pt x="30743" y="10275"/>
                  <a:pt x="30742" y="10275"/>
                  <a:pt x="30742" y="10275"/>
                </a:cubicBezTo>
                <a:cubicBezTo>
                  <a:pt x="30742" y="10289"/>
                  <a:pt x="30743" y="10284"/>
                  <a:pt x="30743" y="10275"/>
                </a:cubicBezTo>
                <a:close/>
                <a:moveTo>
                  <a:pt x="30654" y="10190"/>
                </a:moveTo>
                <a:cubicBezTo>
                  <a:pt x="30652" y="10189"/>
                  <a:pt x="30650" y="10189"/>
                  <a:pt x="30648" y="10189"/>
                </a:cubicBezTo>
                <a:cubicBezTo>
                  <a:pt x="30648" y="10190"/>
                  <a:pt x="30650" y="10190"/>
                  <a:pt x="30654" y="10190"/>
                </a:cubicBezTo>
                <a:close/>
                <a:moveTo>
                  <a:pt x="30835" y="10668"/>
                </a:moveTo>
                <a:cubicBezTo>
                  <a:pt x="30833" y="10670"/>
                  <a:pt x="30830" y="10675"/>
                  <a:pt x="30827" y="10679"/>
                </a:cubicBezTo>
                <a:cubicBezTo>
                  <a:pt x="30832" y="10680"/>
                  <a:pt x="30835" y="10677"/>
                  <a:pt x="30835" y="10668"/>
                </a:cubicBezTo>
                <a:close/>
                <a:moveTo>
                  <a:pt x="30584" y="10255"/>
                </a:moveTo>
                <a:cubicBezTo>
                  <a:pt x="30697" y="10283"/>
                  <a:pt x="30551" y="10362"/>
                  <a:pt x="30527" y="10351"/>
                </a:cubicBezTo>
                <a:cubicBezTo>
                  <a:pt x="30534" y="10386"/>
                  <a:pt x="30742" y="10615"/>
                  <a:pt x="30742" y="10592"/>
                </a:cubicBezTo>
                <a:cubicBezTo>
                  <a:pt x="30744" y="10597"/>
                  <a:pt x="30805" y="10676"/>
                  <a:pt x="30827" y="10679"/>
                </a:cubicBezTo>
                <a:cubicBezTo>
                  <a:pt x="30822" y="10686"/>
                  <a:pt x="30815" y="10693"/>
                  <a:pt x="30806" y="10692"/>
                </a:cubicBezTo>
                <a:cubicBezTo>
                  <a:pt x="30823" y="10700"/>
                  <a:pt x="30857" y="10725"/>
                  <a:pt x="30899" y="10720"/>
                </a:cubicBezTo>
                <a:cubicBezTo>
                  <a:pt x="30914" y="10720"/>
                  <a:pt x="30880" y="10752"/>
                  <a:pt x="30877" y="10754"/>
                </a:cubicBezTo>
                <a:cubicBezTo>
                  <a:pt x="30888" y="10760"/>
                  <a:pt x="30970" y="10783"/>
                  <a:pt x="30889" y="10783"/>
                </a:cubicBezTo>
                <a:cubicBezTo>
                  <a:pt x="30894" y="10782"/>
                  <a:pt x="30761" y="10752"/>
                  <a:pt x="30785" y="10752"/>
                </a:cubicBezTo>
                <a:cubicBezTo>
                  <a:pt x="30579" y="10741"/>
                  <a:pt x="30481" y="10642"/>
                  <a:pt x="30436" y="10502"/>
                </a:cubicBezTo>
                <a:cubicBezTo>
                  <a:pt x="30404" y="10502"/>
                  <a:pt x="30330" y="10455"/>
                  <a:pt x="30293" y="10440"/>
                </a:cubicBezTo>
                <a:cubicBezTo>
                  <a:pt x="30268" y="10440"/>
                  <a:pt x="30291" y="10471"/>
                  <a:pt x="30242" y="10471"/>
                </a:cubicBezTo>
                <a:cubicBezTo>
                  <a:pt x="30254" y="10449"/>
                  <a:pt x="30216" y="10513"/>
                  <a:pt x="30212" y="10501"/>
                </a:cubicBezTo>
                <a:cubicBezTo>
                  <a:pt x="30214" y="10519"/>
                  <a:pt x="30210" y="10501"/>
                  <a:pt x="30206" y="10502"/>
                </a:cubicBezTo>
                <a:cubicBezTo>
                  <a:pt x="30211" y="10502"/>
                  <a:pt x="30212" y="10518"/>
                  <a:pt x="30212" y="10534"/>
                </a:cubicBezTo>
                <a:cubicBezTo>
                  <a:pt x="30218" y="10536"/>
                  <a:pt x="30217" y="10540"/>
                  <a:pt x="30212" y="10544"/>
                </a:cubicBezTo>
                <a:cubicBezTo>
                  <a:pt x="30212" y="10555"/>
                  <a:pt x="30211" y="10564"/>
                  <a:pt x="30211" y="10564"/>
                </a:cubicBezTo>
                <a:cubicBezTo>
                  <a:pt x="30206" y="10564"/>
                  <a:pt x="30206" y="10557"/>
                  <a:pt x="30206" y="10549"/>
                </a:cubicBezTo>
                <a:cubicBezTo>
                  <a:pt x="30194" y="10557"/>
                  <a:pt x="30177" y="10565"/>
                  <a:pt x="30180" y="10564"/>
                </a:cubicBezTo>
                <a:cubicBezTo>
                  <a:pt x="30179" y="10631"/>
                  <a:pt x="30030" y="10665"/>
                  <a:pt x="29926" y="10627"/>
                </a:cubicBezTo>
                <a:cubicBezTo>
                  <a:pt x="29884" y="10612"/>
                  <a:pt x="29917" y="10555"/>
                  <a:pt x="29857" y="10533"/>
                </a:cubicBezTo>
                <a:cubicBezTo>
                  <a:pt x="29818" y="10519"/>
                  <a:pt x="29759" y="10533"/>
                  <a:pt x="29753" y="10533"/>
                </a:cubicBezTo>
                <a:cubicBezTo>
                  <a:pt x="29718" y="10542"/>
                  <a:pt x="29655" y="10537"/>
                  <a:pt x="29616" y="10533"/>
                </a:cubicBezTo>
                <a:cubicBezTo>
                  <a:pt x="29615" y="10533"/>
                  <a:pt x="29636" y="10410"/>
                  <a:pt x="29713" y="10408"/>
                </a:cubicBezTo>
                <a:cubicBezTo>
                  <a:pt x="29730" y="10408"/>
                  <a:pt x="29681" y="10256"/>
                  <a:pt x="29681" y="10246"/>
                </a:cubicBezTo>
                <a:cubicBezTo>
                  <a:pt x="29674" y="10234"/>
                  <a:pt x="29647" y="10211"/>
                  <a:pt x="29650" y="10189"/>
                </a:cubicBezTo>
                <a:cubicBezTo>
                  <a:pt x="29650" y="10137"/>
                  <a:pt x="29410" y="10126"/>
                  <a:pt x="29410" y="10065"/>
                </a:cubicBezTo>
                <a:cubicBezTo>
                  <a:pt x="29385" y="10075"/>
                  <a:pt x="29399" y="10085"/>
                  <a:pt x="29379" y="10096"/>
                </a:cubicBezTo>
                <a:cubicBezTo>
                  <a:pt x="29386" y="10096"/>
                  <a:pt x="29273" y="10017"/>
                  <a:pt x="29275" y="10018"/>
                </a:cubicBezTo>
                <a:cubicBezTo>
                  <a:pt x="29275" y="10050"/>
                  <a:pt x="29227" y="9986"/>
                  <a:pt x="29225" y="9974"/>
                </a:cubicBezTo>
                <a:cubicBezTo>
                  <a:pt x="29221" y="9987"/>
                  <a:pt x="29207" y="10018"/>
                  <a:pt x="29201" y="10034"/>
                </a:cubicBezTo>
                <a:cubicBezTo>
                  <a:pt x="29246" y="10034"/>
                  <a:pt x="29150" y="10064"/>
                  <a:pt x="29150" y="10037"/>
                </a:cubicBezTo>
                <a:cubicBezTo>
                  <a:pt x="29151" y="9970"/>
                  <a:pt x="29057" y="9913"/>
                  <a:pt x="29057" y="9904"/>
                </a:cubicBezTo>
                <a:cubicBezTo>
                  <a:pt x="29058" y="9902"/>
                  <a:pt x="29060" y="9882"/>
                  <a:pt x="29057" y="9880"/>
                </a:cubicBezTo>
                <a:cubicBezTo>
                  <a:pt x="29057" y="9826"/>
                  <a:pt x="29125" y="9866"/>
                  <a:pt x="29144" y="9875"/>
                </a:cubicBezTo>
                <a:cubicBezTo>
                  <a:pt x="29151" y="9872"/>
                  <a:pt x="29220" y="9842"/>
                  <a:pt x="29238" y="9842"/>
                </a:cubicBezTo>
                <a:cubicBezTo>
                  <a:pt x="29215" y="9813"/>
                  <a:pt x="29139" y="9822"/>
                  <a:pt x="29119" y="9816"/>
                </a:cubicBezTo>
                <a:cubicBezTo>
                  <a:pt x="29118" y="9879"/>
                  <a:pt x="29098" y="9831"/>
                  <a:pt x="29089" y="9816"/>
                </a:cubicBezTo>
                <a:cubicBezTo>
                  <a:pt x="29053" y="9816"/>
                  <a:pt x="28929" y="9691"/>
                  <a:pt x="28933" y="9691"/>
                </a:cubicBezTo>
                <a:cubicBezTo>
                  <a:pt x="28919" y="9694"/>
                  <a:pt x="28908" y="9690"/>
                  <a:pt x="28901" y="9676"/>
                </a:cubicBezTo>
                <a:cubicBezTo>
                  <a:pt x="28899" y="9676"/>
                  <a:pt x="28902" y="9659"/>
                  <a:pt x="28901" y="9657"/>
                </a:cubicBezTo>
                <a:cubicBezTo>
                  <a:pt x="28901" y="9617"/>
                  <a:pt x="29405" y="9565"/>
                  <a:pt x="29275" y="9753"/>
                </a:cubicBezTo>
                <a:cubicBezTo>
                  <a:pt x="29287" y="9800"/>
                  <a:pt x="29275" y="9770"/>
                  <a:pt x="29275" y="9795"/>
                </a:cubicBezTo>
                <a:cubicBezTo>
                  <a:pt x="29270" y="9792"/>
                  <a:pt x="29302" y="9832"/>
                  <a:pt x="29305" y="9844"/>
                </a:cubicBezTo>
                <a:cubicBezTo>
                  <a:pt x="29307" y="9835"/>
                  <a:pt x="29306" y="9816"/>
                  <a:pt x="29310" y="9816"/>
                </a:cubicBezTo>
                <a:cubicBezTo>
                  <a:pt x="29311" y="9816"/>
                  <a:pt x="29322" y="9816"/>
                  <a:pt x="29323" y="9816"/>
                </a:cubicBezTo>
                <a:cubicBezTo>
                  <a:pt x="29348" y="9816"/>
                  <a:pt x="29337" y="9881"/>
                  <a:pt x="29338" y="9890"/>
                </a:cubicBezTo>
                <a:cubicBezTo>
                  <a:pt x="29338" y="9847"/>
                  <a:pt x="29367" y="9930"/>
                  <a:pt x="29369" y="9940"/>
                </a:cubicBezTo>
                <a:cubicBezTo>
                  <a:pt x="29374" y="9914"/>
                  <a:pt x="29396" y="9897"/>
                  <a:pt x="29399" y="9934"/>
                </a:cubicBezTo>
                <a:cubicBezTo>
                  <a:pt x="29410" y="9919"/>
                  <a:pt x="29432" y="9883"/>
                  <a:pt x="29435" y="9878"/>
                </a:cubicBezTo>
                <a:cubicBezTo>
                  <a:pt x="29445" y="9878"/>
                  <a:pt x="29443" y="9890"/>
                  <a:pt x="29439" y="9900"/>
                </a:cubicBezTo>
                <a:cubicBezTo>
                  <a:pt x="29462" y="9868"/>
                  <a:pt x="29451" y="9852"/>
                  <a:pt x="29494" y="9851"/>
                </a:cubicBezTo>
                <a:cubicBezTo>
                  <a:pt x="29495" y="9852"/>
                  <a:pt x="29485" y="9822"/>
                  <a:pt x="29479" y="9813"/>
                </a:cubicBezTo>
                <a:cubicBezTo>
                  <a:pt x="29492" y="9807"/>
                  <a:pt x="29532" y="9793"/>
                  <a:pt x="29553" y="9785"/>
                </a:cubicBezTo>
                <a:cubicBezTo>
                  <a:pt x="29551" y="9784"/>
                  <a:pt x="29549" y="9784"/>
                  <a:pt x="29548" y="9784"/>
                </a:cubicBezTo>
                <a:cubicBezTo>
                  <a:pt x="29590" y="9708"/>
                  <a:pt x="29680" y="9727"/>
                  <a:pt x="29741" y="9784"/>
                </a:cubicBezTo>
                <a:cubicBezTo>
                  <a:pt x="29783" y="9784"/>
                  <a:pt x="29806" y="9790"/>
                  <a:pt x="29806" y="9824"/>
                </a:cubicBezTo>
                <a:cubicBezTo>
                  <a:pt x="29980" y="9822"/>
                  <a:pt x="30152" y="9946"/>
                  <a:pt x="30296" y="10009"/>
                </a:cubicBezTo>
                <a:cubicBezTo>
                  <a:pt x="30308" y="10026"/>
                  <a:pt x="30333" y="10057"/>
                  <a:pt x="30336" y="10035"/>
                </a:cubicBezTo>
                <a:cubicBezTo>
                  <a:pt x="30348" y="10046"/>
                  <a:pt x="30384" y="10071"/>
                  <a:pt x="30367" y="10065"/>
                </a:cubicBezTo>
                <a:cubicBezTo>
                  <a:pt x="30389" y="10157"/>
                  <a:pt x="30581" y="10218"/>
                  <a:pt x="30584" y="10255"/>
                </a:cubicBezTo>
                <a:close/>
                <a:moveTo>
                  <a:pt x="30524" y="10349"/>
                </a:moveTo>
                <a:cubicBezTo>
                  <a:pt x="30524" y="10349"/>
                  <a:pt x="30524" y="10349"/>
                  <a:pt x="30524" y="10349"/>
                </a:cubicBezTo>
                <a:cubicBezTo>
                  <a:pt x="30524" y="10349"/>
                  <a:pt x="30524" y="10349"/>
                  <a:pt x="30524" y="10349"/>
                </a:cubicBezTo>
                <a:cubicBezTo>
                  <a:pt x="30524" y="10349"/>
                  <a:pt x="30524" y="10349"/>
                  <a:pt x="30524" y="10349"/>
                </a:cubicBezTo>
                <a:close/>
                <a:moveTo>
                  <a:pt x="30336" y="10032"/>
                </a:moveTo>
                <a:cubicBezTo>
                  <a:pt x="30329" y="10029"/>
                  <a:pt x="30331" y="10031"/>
                  <a:pt x="30336" y="10035"/>
                </a:cubicBezTo>
                <a:cubicBezTo>
                  <a:pt x="30336" y="10034"/>
                  <a:pt x="30336" y="10034"/>
                  <a:pt x="30336" y="10032"/>
                </a:cubicBezTo>
                <a:close/>
                <a:moveTo>
                  <a:pt x="30305" y="10013"/>
                </a:moveTo>
                <a:cubicBezTo>
                  <a:pt x="30300" y="10010"/>
                  <a:pt x="30296" y="10007"/>
                  <a:pt x="30293" y="10003"/>
                </a:cubicBezTo>
                <a:cubicBezTo>
                  <a:pt x="30288" y="9996"/>
                  <a:pt x="30291" y="10001"/>
                  <a:pt x="30296" y="10009"/>
                </a:cubicBezTo>
                <a:cubicBezTo>
                  <a:pt x="30299" y="10011"/>
                  <a:pt x="30302" y="10012"/>
                  <a:pt x="30305" y="10013"/>
                </a:cubicBezTo>
                <a:close/>
                <a:moveTo>
                  <a:pt x="29475" y="9816"/>
                </a:moveTo>
                <a:cubicBezTo>
                  <a:pt x="29475" y="9815"/>
                  <a:pt x="29475" y="9815"/>
                  <a:pt x="29475" y="9814"/>
                </a:cubicBezTo>
                <a:cubicBezTo>
                  <a:pt x="29474" y="9815"/>
                  <a:pt x="29474" y="9816"/>
                  <a:pt x="29475" y="9816"/>
                </a:cubicBezTo>
                <a:close/>
                <a:moveTo>
                  <a:pt x="29475" y="9814"/>
                </a:moveTo>
                <a:cubicBezTo>
                  <a:pt x="29476" y="9814"/>
                  <a:pt x="29478" y="9813"/>
                  <a:pt x="29479" y="9813"/>
                </a:cubicBezTo>
                <a:cubicBezTo>
                  <a:pt x="29477" y="9809"/>
                  <a:pt x="29476" y="9809"/>
                  <a:pt x="29475" y="9814"/>
                </a:cubicBezTo>
                <a:close/>
                <a:moveTo>
                  <a:pt x="28107" y="8118"/>
                </a:moveTo>
                <a:cubicBezTo>
                  <a:pt x="28111" y="8112"/>
                  <a:pt x="28117" y="8106"/>
                  <a:pt x="28124" y="8100"/>
                </a:cubicBezTo>
                <a:cubicBezTo>
                  <a:pt x="28113" y="8100"/>
                  <a:pt x="28108" y="8107"/>
                  <a:pt x="28107" y="8118"/>
                </a:cubicBezTo>
                <a:close/>
                <a:moveTo>
                  <a:pt x="28153" y="8381"/>
                </a:moveTo>
                <a:cubicBezTo>
                  <a:pt x="28152" y="8382"/>
                  <a:pt x="28152" y="8383"/>
                  <a:pt x="28152" y="8385"/>
                </a:cubicBezTo>
                <a:cubicBezTo>
                  <a:pt x="28152" y="8385"/>
                  <a:pt x="28152" y="8383"/>
                  <a:pt x="28153" y="8381"/>
                </a:cubicBezTo>
                <a:close/>
                <a:moveTo>
                  <a:pt x="28090" y="8380"/>
                </a:moveTo>
                <a:cubicBezTo>
                  <a:pt x="28099" y="8292"/>
                  <a:pt x="28090" y="8232"/>
                  <a:pt x="28090" y="8214"/>
                </a:cubicBezTo>
                <a:cubicBezTo>
                  <a:pt x="28093" y="8167"/>
                  <a:pt x="28089" y="8142"/>
                  <a:pt x="28107" y="8118"/>
                </a:cubicBezTo>
                <a:cubicBezTo>
                  <a:pt x="28101" y="8164"/>
                  <a:pt x="28166" y="8280"/>
                  <a:pt x="28166" y="8256"/>
                </a:cubicBezTo>
                <a:cubicBezTo>
                  <a:pt x="28166" y="8255"/>
                  <a:pt x="28175" y="8224"/>
                  <a:pt x="28177" y="8224"/>
                </a:cubicBezTo>
                <a:cubicBezTo>
                  <a:pt x="28177" y="8225"/>
                  <a:pt x="28185" y="8225"/>
                  <a:pt x="28190" y="8225"/>
                </a:cubicBezTo>
                <a:cubicBezTo>
                  <a:pt x="28174" y="8227"/>
                  <a:pt x="28194" y="8246"/>
                  <a:pt x="28204" y="8253"/>
                </a:cubicBezTo>
                <a:cubicBezTo>
                  <a:pt x="28204" y="8246"/>
                  <a:pt x="28225" y="8228"/>
                  <a:pt x="28229" y="8225"/>
                </a:cubicBezTo>
                <a:cubicBezTo>
                  <a:pt x="28266" y="8225"/>
                  <a:pt x="28228" y="8287"/>
                  <a:pt x="28228" y="8288"/>
                </a:cubicBezTo>
                <a:cubicBezTo>
                  <a:pt x="28234" y="8284"/>
                  <a:pt x="28239" y="8283"/>
                  <a:pt x="28246" y="8282"/>
                </a:cubicBezTo>
                <a:cubicBezTo>
                  <a:pt x="28214" y="8286"/>
                  <a:pt x="28247" y="8294"/>
                  <a:pt x="28245" y="8321"/>
                </a:cubicBezTo>
                <a:cubicBezTo>
                  <a:pt x="28257" y="8321"/>
                  <a:pt x="28265" y="8323"/>
                  <a:pt x="28270" y="8326"/>
                </a:cubicBezTo>
                <a:cubicBezTo>
                  <a:pt x="28273" y="8313"/>
                  <a:pt x="28276" y="8302"/>
                  <a:pt x="28277" y="8292"/>
                </a:cubicBezTo>
                <a:cubicBezTo>
                  <a:pt x="28308" y="8292"/>
                  <a:pt x="28308" y="8292"/>
                  <a:pt x="28308" y="8292"/>
                </a:cubicBezTo>
                <a:cubicBezTo>
                  <a:pt x="28308" y="8417"/>
                  <a:pt x="28266" y="8434"/>
                  <a:pt x="28246" y="8543"/>
                </a:cubicBezTo>
                <a:cubicBezTo>
                  <a:pt x="28246" y="8609"/>
                  <a:pt x="28081" y="8412"/>
                  <a:pt x="28149" y="8412"/>
                </a:cubicBezTo>
                <a:cubicBezTo>
                  <a:pt x="28149" y="8411"/>
                  <a:pt x="28174" y="8411"/>
                  <a:pt x="28182" y="8414"/>
                </a:cubicBezTo>
                <a:cubicBezTo>
                  <a:pt x="28177" y="8400"/>
                  <a:pt x="28156" y="8367"/>
                  <a:pt x="28153" y="8381"/>
                </a:cubicBezTo>
                <a:cubicBezTo>
                  <a:pt x="28153" y="8371"/>
                  <a:pt x="28153" y="8350"/>
                  <a:pt x="28152" y="8349"/>
                </a:cubicBezTo>
                <a:cubicBezTo>
                  <a:pt x="28151" y="8351"/>
                  <a:pt x="28131" y="8348"/>
                  <a:pt x="28134" y="8349"/>
                </a:cubicBezTo>
                <a:cubicBezTo>
                  <a:pt x="28163" y="8349"/>
                  <a:pt x="28090" y="8404"/>
                  <a:pt x="28090" y="8380"/>
                </a:cubicBezTo>
                <a:close/>
                <a:moveTo>
                  <a:pt x="28228" y="8461"/>
                </a:moveTo>
                <a:cubicBezTo>
                  <a:pt x="28228" y="8393"/>
                  <a:pt x="28224" y="8492"/>
                  <a:pt x="28228" y="8461"/>
                </a:cubicBezTo>
                <a:close/>
                <a:moveTo>
                  <a:pt x="28193" y="8224"/>
                </a:moveTo>
                <a:cubicBezTo>
                  <a:pt x="28191" y="8224"/>
                  <a:pt x="28191" y="8225"/>
                  <a:pt x="28190" y="8225"/>
                </a:cubicBezTo>
                <a:cubicBezTo>
                  <a:pt x="28191" y="8225"/>
                  <a:pt x="28192" y="8225"/>
                  <a:pt x="28193" y="8224"/>
                </a:cubicBezTo>
                <a:close/>
                <a:moveTo>
                  <a:pt x="27622" y="8692"/>
                </a:moveTo>
                <a:cubicBezTo>
                  <a:pt x="27624" y="8691"/>
                  <a:pt x="27659" y="8653"/>
                  <a:pt x="27653" y="8656"/>
                </a:cubicBezTo>
                <a:cubicBezTo>
                  <a:pt x="27652" y="8655"/>
                  <a:pt x="27652" y="8655"/>
                  <a:pt x="27652" y="8655"/>
                </a:cubicBezTo>
                <a:cubicBezTo>
                  <a:pt x="27662" y="8644"/>
                  <a:pt x="27661" y="8616"/>
                  <a:pt x="27661" y="8599"/>
                </a:cubicBezTo>
                <a:cubicBezTo>
                  <a:pt x="27704" y="8599"/>
                  <a:pt x="27934" y="8368"/>
                  <a:pt x="27934" y="8376"/>
                </a:cubicBezTo>
                <a:cubicBezTo>
                  <a:pt x="27933" y="8375"/>
                  <a:pt x="27934" y="8361"/>
                  <a:pt x="27934" y="8361"/>
                </a:cubicBezTo>
                <a:cubicBezTo>
                  <a:pt x="27934" y="8344"/>
                  <a:pt x="27900" y="8354"/>
                  <a:pt x="27895" y="8349"/>
                </a:cubicBezTo>
                <a:cubicBezTo>
                  <a:pt x="27908" y="8349"/>
                  <a:pt x="27897" y="8224"/>
                  <a:pt x="27903" y="8224"/>
                </a:cubicBezTo>
                <a:cubicBezTo>
                  <a:pt x="27860" y="8241"/>
                  <a:pt x="27833" y="8292"/>
                  <a:pt x="27840" y="8342"/>
                </a:cubicBezTo>
                <a:cubicBezTo>
                  <a:pt x="27840" y="8351"/>
                  <a:pt x="27841" y="8349"/>
                  <a:pt x="27839" y="8349"/>
                </a:cubicBezTo>
                <a:cubicBezTo>
                  <a:pt x="27805" y="8362"/>
                  <a:pt x="27809" y="8370"/>
                  <a:pt x="27809" y="8385"/>
                </a:cubicBezTo>
                <a:cubicBezTo>
                  <a:pt x="27792" y="8412"/>
                  <a:pt x="27746" y="8461"/>
                  <a:pt x="27746" y="8485"/>
                </a:cubicBezTo>
                <a:cubicBezTo>
                  <a:pt x="27714" y="8492"/>
                  <a:pt x="27587" y="8692"/>
                  <a:pt x="27622" y="8692"/>
                </a:cubicBezTo>
                <a:close/>
                <a:moveTo>
                  <a:pt x="28494" y="8411"/>
                </a:moveTo>
                <a:cubicBezTo>
                  <a:pt x="28495" y="8413"/>
                  <a:pt x="28496" y="8415"/>
                  <a:pt x="28497" y="8417"/>
                </a:cubicBezTo>
                <a:cubicBezTo>
                  <a:pt x="28497" y="8414"/>
                  <a:pt x="28497" y="8411"/>
                  <a:pt x="28494" y="8411"/>
                </a:cubicBezTo>
                <a:close/>
                <a:moveTo>
                  <a:pt x="27898" y="7695"/>
                </a:moveTo>
                <a:cubicBezTo>
                  <a:pt x="27899" y="7685"/>
                  <a:pt x="27937" y="7705"/>
                  <a:pt x="27934" y="7730"/>
                </a:cubicBezTo>
                <a:cubicBezTo>
                  <a:pt x="27936" y="7726"/>
                  <a:pt x="27939" y="7725"/>
                  <a:pt x="27942" y="7725"/>
                </a:cubicBezTo>
                <a:cubicBezTo>
                  <a:pt x="27932" y="7725"/>
                  <a:pt x="27915" y="7631"/>
                  <a:pt x="27965" y="7630"/>
                </a:cubicBezTo>
                <a:cubicBezTo>
                  <a:pt x="27938" y="7606"/>
                  <a:pt x="27916" y="7603"/>
                  <a:pt x="27965" y="7583"/>
                </a:cubicBezTo>
                <a:cubicBezTo>
                  <a:pt x="27876" y="7582"/>
                  <a:pt x="28009" y="7444"/>
                  <a:pt x="28008" y="7444"/>
                </a:cubicBezTo>
                <a:cubicBezTo>
                  <a:pt x="28024" y="7437"/>
                  <a:pt x="28133" y="7444"/>
                  <a:pt x="28116" y="7444"/>
                </a:cubicBezTo>
                <a:cubicBezTo>
                  <a:pt x="28140" y="7486"/>
                  <a:pt x="28152" y="7535"/>
                  <a:pt x="28152" y="7573"/>
                </a:cubicBezTo>
                <a:cubicBezTo>
                  <a:pt x="28153" y="7577"/>
                  <a:pt x="28152" y="7578"/>
                  <a:pt x="28152" y="7578"/>
                </a:cubicBezTo>
                <a:cubicBezTo>
                  <a:pt x="28157" y="7611"/>
                  <a:pt x="28152" y="7725"/>
                  <a:pt x="28128" y="7725"/>
                </a:cubicBezTo>
                <a:cubicBezTo>
                  <a:pt x="28108" y="7732"/>
                  <a:pt x="28097" y="7776"/>
                  <a:pt x="28097" y="7735"/>
                </a:cubicBezTo>
                <a:cubicBezTo>
                  <a:pt x="28097" y="7764"/>
                  <a:pt x="28093" y="7752"/>
                  <a:pt x="28070" y="7758"/>
                </a:cubicBezTo>
                <a:cubicBezTo>
                  <a:pt x="28082" y="7760"/>
                  <a:pt x="28078" y="7760"/>
                  <a:pt x="28058" y="7759"/>
                </a:cubicBezTo>
                <a:cubicBezTo>
                  <a:pt x="28058" y="7798"/>
                  <a:pt x="28089" y="7892"/>
                  <a:pt x="28090" y="7944"/>
                </a:cubicBezTo>
                <a:cubicBezTo>
                  <a:pt x="28087" y="7945"/>
                  <a:pt x="28214" y="7901"/>
                  <a:pt x="28214" y="7944"/>
                </a:cubicBezTo>
                <a:cubicBezTo>
                  <a:pt x="28219" y="7948"/>
                  <a:pt x="28217" y="7947"/>
                  <a:pt x="28214" y="7946"/>
                </a:cubicBezTo>
                <a:cubicBezTo>
                  <a:pt x="28215" y="7954"/>
                  <a:pt x="28215" y="7980"/>
                  <a:pt x="28214" y="7975"/>
                </a:cubicBezTo>
                <a:cubicBezTo>
                  <a:pt x="28187" y="7983"/>
                  <a:pt x="28308" y="7956"/>
                  <a:pt x="28308" y="7972"/>
                </a:cubicBezTo>
                <a:cubicBezTo>
                  <a:pt x="28303" y="7977"/>
                  <a:pt x="28295" y="7991"/>
                  <a:pt x="28308" y="8005"/>
                </a:cubicBezTo>
                <a:cubicBezTo>
                  <a:pt x="28308" y="8008"/>
                  <a:pt x="28271" y="8004"/>
                  <a:pt x="28269" y="8006"/>
                </a:cubicBezTo>
                <a:cubicBezTo>
                  <a:pt x="28284" y="8006"/>
                  <a:pt x="28275" y="8036"/>
                  <a:pt x="28273" y="8037"/>
                </a:cubicBezTo>
                <a:cubicBezTo>
                  <a:pt x="28359" y="8037"/>
                  <a:pt x="28338" y="8084"/>
                  <a:pt x="28308" y="8125"/>
                </a:cubicBezTo>
                <a:cubicBezTo>
                  <a:pt x="28318" y="8130"/>
                  <a:pt x="28328" y="8132"/>
                  <a:pt x="28339" y="8131"/>
                </a:cubicBezTo>
                <a:cubicBezTo>
                  <a:pt x="28347" y="8116"/>
                  <a:pt x="28340" y="8109"/>
                  <a:pt x="28346" y="8100"/>
                </a:cubicBezTo>
                <a:cubicBezTo>
                  <a:pt x="28373" y="8100"/>
                  <a:pt x="28351" y="8142"/>
                  <a:pt x="28406" y="8100"/>
                </a:cubicBezTo>
                <a:cubicBezTo>
                  <a:pt x="28456" y="8100"/>
                  <a:pt x="28472" y="8275"/>
                  <a:pt x="28494" y="8321"/>
                </a:cubicBezTo>
                <a:cubicBezTo>
                  <a:pt x="28484" y="8310"/>
                  <a:pt x="28402" y="8330"/>
                  <a:pt x="28402" y="8309"/>
                </a:cubicBezTo>
                <a:cubicBezTo>
                  <a:pt x="28405" y="8315"/>
                  <a:pt x="28395" y="8351"/>
                  <a:pt x="28402" y="8349"/>
                </a:cubicBezTo>
                <a:cubicBezTo>
                  <a:pt x="28403" y="8352"/>
                  <a:pt x="28406" y="8350"/>
                  <a:pt x="28407" y="8348"/>
                </a:cubicBezTo>
                <a:cubicBezTo>
                  <a:pt x="28428" y="8351"/>
                  <a:pt x="28433" y="8373"/>
                  <a:pt x="28435" y="8397"/>
                </a:cubicBezTo>
                <a:cubicBezTo>
                  <a:pt x="28449" y="8377"/>
                  <a:pt x="28468" y="8360"/>
                  <a:pt x="28464" y="8371"/>
                </a:cubicBezTo>
                <a:cubicBezTo>
                  <a:pt x="28464" y="8376"/>
                  <a:pt x="28464" y="8376"/>
                  <a:pt x="28464" y="8376"/>
                </a:cubicBezTo>
                <a:cubicBezTo>
                  <a:pt x="28461" y="8408"/>
                  <a:pt x="28465" y="8441"/>
                  <a:pt x="28464" y="8474"/>
                </a:cubicBezTo>
                <a:cubicBezTo>
                  <a:pt x="28478" y="8476"/>
                  <a:pt x="28478" y="8473"/>
                  <a:pt x="28464" y="8466"/>
                </a:cubicBezTo>
                <a:cubicBezTo>
                  <a:pt x="28465" y="8465"/>
                  <a:pt x="28466" y="8451"/>
                  <a:pt x="28466" y="8442"/>
                </a:cubicBezTo>
                <a:cubicBezTo>
                  <a:pt x="28471" y="8455"/>
                  <a:pt x="28493" y="8429"/>
                  <a:pt x="28497" y="8417"/>
                </a:cubicBezTo>
                <a:cubicBezTo>
                  <a:pt x="28515" y="8464"/>
                  <a:pt x="28526" y="8447"/>
                  <a:pt x="28495" y="8505"/>
                </a:cubicBezTo>
                <a:cubicBezTo>
                  <a:pt x="28555" y="8622"/>
                  <a:pt x="28566" y="8729"/>
                  <a:pt x="28526" y="8854"/>
                </a:cubicBezTo>
                <a:cubicBezTo>
                  <a:pt x="28495" y="8854"/>
                  <a:pt x="28495" y="8854"/>
                  <a:pt x="28495" y="8854"/>
                </a:cubicBezTo>
                <a:cubicBezTo>
                  <a:pt x="28498" y="8823"/>
                  <a:pt x="28504" y="8778"/>
                  <a:pt x="28474" y="8765"/>
                </a:cubicBezTo>
                <a:cubicBezTo>
                  <a:pt x="28471" y="8765"/>
                  <a:pt x="28468" y="8765"/>
                  <a:pt x="28464" y="8765"/>
                </a:cubicBezTo>
                <a:cubicBezTo>
                  <a:pt x="28459" y="8768"/>
                  <a:pt x="28461" y="8773"/>
                  <a:pt x="28464" y="8779"/>
                </a:cubicBezTo>
                <a:cubicBezTo>
                  <a:pt x="28464" y="8777"/>
                  <a:pt x="28464" y="8775"/>
                  <a:pt x="28465" y="8775"/>
                </a:cubicBezTo>
                <a:cubicBezTo>
                  <a:pt x="28465" y="8776"/>
                  <a:pt x="28465" y="8778"/>
                  <a:pt x="28465" y="8779"/>
                </a:cubicBezTo>
                <a:cubicBezTo>
                  <a:pt x="28469" y="8788"/>
                  <a:pt x="28477" y="8795"/>
                  <a:pt x="28462" y="8786"/>
                </a:cubicBezTo>
                <a:cubicBezTo>
                  <a:pt x="28464" y="8786"/>
                  <a:pt x="28464" y="8783"/>
                  <a:pt x="28464" y="8781"/>
                </a:cubicBezTo>
                <a:cubicBezTo>
                  <a:pt x="28461" y="8792"/>
                  <a:pt x="28451" y="8789"/>
                  <a:pt x="28433" y="8789"/>
                </a:cubicBezTo>
                <a:cubicBezTo>
                  <a:pt x="28562" y="8960"/>
                  <a:pt x="28308" y="8965"/>
                  <a:pt x="28308" y="8812"/>
                </a:cubicBezTo>
                <a:cubicBezTo>
                  <a:pt x="28315" y="8780"/>
                  <a:pt x="28280" y="8739"/>
                  <a:pt x="28259" y="8710"/>
                </a:cubicBezTo>
                <a:cubicBezTo>
                  <a:pt x="28258" y="8713"/>
                  <a:pt x="28256" y="8716"/>
                  <a:pt x="28253" y="8722"/>
                </a:cubicBezTo>
                <a:cubicBezTo>
                  <a:pt x="28253" y="8722"/>
                  <a:pt x="28253" y="8723"/>
                  <a:pt x="28253" y="8724"/>
                </a:cubicBezTo>
                <a:cubicBezTo>
                  <a:pt x="28252" y="8724"/>
                  <a:pt x="28252" y="8724"/>
                  <a:pt x="28251" y="8724"/>
                </a:cubicBezTo>
                <a:cubicBezTo>
                  <a:pt x="28249" y="8727"/>
                  <a:pt x="28248" y="8729"/>
                  <a:pt x="28246" y="8732"/>
                </a:cubicBezTo>
                <a:cubicBezTo>
                  <a:pt x="28246" y="8724"/>
                  <a:pt x="28218" y="8718"/>
                  <a:pt x="28214" y="8722"/>
                </a:cubicBezTo>
                <a:cubicBezTo>
                  <a:pt x="28214" y="8713"/>
                  <a:pt x="28208" y="8741"/>
                  <a:pt x="28185" y="8755"/>
                </a:cubicBezTo>
                <a:cubicBezTo>
                  <a:pt x="28183" y="8755"/>
                  <a:pt x="28184" y="8698"/>
                  <a:pt x="28183" y="8692"/>
                </a:cubicBezTo>
                <a:cubicBezTo>
                  <a:pt x="28122" y="8895"/>
                  <a:pt x="28030" y="8659"/>
                  <a:pt x="28192" y="8630"/>
                </a:cubicBezTo>
                <a:cubicBezTo>
                  <a:pt x="28156" y="8630"/>
                  <a:pt x="28239" y="8583"/>
                  <a:pt x="28245" y="8571"/>
                </a:cubicBezTo>
                <a:cubicBezTo>
                  <a:pt x="28244" y="8570"/>
                  <a:pt x="28242" y="8569"/>
                  <a:pt x="28241" y="8568"/>
                </a:cubicBezTo>
                <a:cubicBezTo>
                  <a:pt x="28245" y="8568"/>
                  <a:pt x="28246" y="8569"/>
                  <a:pt x="28245" y="8571"/>
                </a:cubicBezTo>
                <a:cubicBezTo>
                  <a:pt x="28245" y="8571"/>
                  <a:pt x="28245" y="8571"/>
                  <a:pt x="28245" y="8571"/>
                </a:cubicBezTo>
                <a:cubicBezTo>
                  <a:pt x="28269" y="8591"/>
                  <a:pt x="28290" y="8586"/>
                  <a:pt x="28307" y="8620"/>
                </a:cubicBezTo>
                <a:cubicBezTo>
                  <a:pt x="28315" y="8604"/>
                  <a:pt x="28345" y="8575"/>
                  <a:pt x="28338" y="8569"/>
                </a:cubicBezTo>
                <a:cubicBezTo>
                  <a:pt x="28347" y="8571"/>
                  <a:pt x="28355" y="8577"/>
                  <a:pt x="28362" y="8584"/>
                </a:cubicBezTo>
                <a:cubicBezTo>
                  <a:pt x="28373" y="8558"/>
                  <a:pt x="28400" y="8510"/>
                  <a:pt x="28402" y="8545"/>
                </a:cubicBezTo>
                <a:cubicBezTo>
                  <a:pt x="28410" y="8539"/>
                  <a:pt x="28433" y="8525"/>
                  <a:pt x="28433" y="8527"/>
                </a:cubicBezTo>
                <a:cubicBezTo>
                  <a:pt x="28429" y="8536"/>
                  <a:pt x="28433" y="8534"/>
                  <a:pt x="28437" y="8536"/>
                </a:cubicBezTo>
                <a:cubicBezTo>
                  <a:pt x="28461" y="8536"/>
                  <a:pt x="28402" y="8411"/>
                  <a:pt x="28402" y="8428"/>
                </a:cubicBezTo>
                <a:cubicBezTo>
                  <a:pt x="28404" y="8436"/>
                  <a:pt x="28375" y="8388"/>
                  <a:pt x="28370" y="8338"/>
                </a:cubicBezTo>
                <a:cubicBezTo>
                  <a:pt x="28364" y="8348"/>
                  <a:pt x="28330" y="8374"/>
                  <a:pt x="28326" y="8380"/>
                </a:cubicBezTo>
                <a:cubicBezTo>
                  <a:pt x="28312" y="8374"/>
                  <a:pt x="28306" y="8364"/>
                  <a:pt x="28308" y="8352"/>
                </a:cubicBezTo>
                <a:cubicBezTo>
                  <a:pt x="28308" y="8349"/>
                  <a:pt x="28320" y="8346"/>
                  <a:pt x="28331" y="8345"/>
                </a:cubicBezTo>
                <a:cubicBezTo>
                  <a:pt x="28306" y="8322"/>
                  <a:pt x="28360" y="8195"/>
                  <a:pt x="28369" y="8222"/>
                </a:cubicBezTo>
                <a:cubicBezTo>
                  <a:pt x="28357" y="8145"/>
                  <a:pt x="28223" y="8105"/>
                  <a:pt x="28172" y="8046"/>
                </a:cubicBezTo>
                <a:cubicBezTo>
                  <a:pt x="28191" y="8116"/>
                  <a:pt x="28027" y="7931"/>
                  <a:pt x="28027" y="8024"/>
                </a:cubicBezTo>
                <a:cubicBezTo>
                  <a:pt x="28175" y="8190"/>
                  <a:pt x="27934" y="8213"/>
                  <a:pt x="27934" y="8043"/>
                </a:cubicBezTo>
                <a:cubicBezTo>
                  <a:pt x="27981" y="8039"/>
                  <a:pt x="27932" y="8016"/>
                  <a:pt x="27995" y="8037"/>
                </a:cubicBezTo>
                <a:cubicBezTo>
                  <a:pt x="27995" y="8027"/>
                  <a:pt x="27996" y="8016"/>
                  <a:pt x="27997" y="8006"/>
                </a:cubicBezTo>
                <a:cubicBezTo>
                  <a:pt x="27995" y="8004"/>
                  <a:pt x="27996" y="8011"/>
                  <a:pt x="27996" y="8010"/>
                </a:cubicBezTo>
                <a:cubicBezTo>
                  <a:pt x="27983" y="7991"/>
                  <a:pt x="27902" y="7872"/>
                  <a:pt x="27902" y="7887"/>
                </a:cubicBezTo>
                <a:cubicBezTo>
                  <a:pt x="27898" y="7832"/>
                  <a:pt x="27846" y="7708"/>
                  <a:pt x="27898" y="7695"/>
                </a:cubicBezTo>
                <a:close/>
                <a:moveTo>
                  <a:pt x="28258" y="8708"/>
                </a:moveTo>
                <a:cubicBezTo>
                  <a:pt x="28251" y="8698"/>
                  <a:pt x="28246" y="8690"/>
                  <a:pt x="28246" y="8684"/>
                </a:cubicBezTo>
                <a:cubicBezTo>
                  <a:pt x="28244" y="8695"/>
                  <a:pt x="28246" y="8706"/>
                  <a:pt x="28250" y="8716"/>
                </a:cubicBezTo>
                <a:cubicBezTo>
                  <a:pt x="28253" y="8712"/>
                  <a:pt x="28256" y="8710"/>
                  <a:pt x="28258" y="8708"/>
                </a:cubicBezTo>
                <a:close/>
                <a:moveTo>
                  <a:pt x="28319" y="8134"/>
                </a:moveTo>
                <a:cubicBezTo>
                  <a:pt x="28321" y="8143"/>
                  <a:pt x="28320" y="8134"/>
                  <a:pt x="28319" y="8134"/>
                </a:cubicBezTo>
                <a:close/>
                <a:moveTo>
                  <a:pt x="28001" y="7910"/>
                </a:moveTo>
                <a:cubicBezTo>
                  <a:pt x="27975" y="7889"/>
                  <a:pt x="27977" y="7906"/>
                  <a:pt x="28001" y="7910"/>
                </a:cubicBezTo>
                <a:close/>
                <a:moveTo>
                  <a:pt x="28466" y="8442"/>
                </a:moveTo>
                <a:cubicBezTo>
                  <a:pt x="28465" y="8437"/>
                  <a:pt x="28465" y="8433"/>
                  <a:pt x="28464" y="8432"/>
                </a:cubicBezTo>
                <a:cubicBezTo>
                  <a:pt x="28464" y="8437"/>
                  <a:pt x="28465" y="8440"/>
                  <a:pt x="28466" y="8442"/>
                </a:cubicBezTo>
                <a:close/>
                <a:moveTo>
                  <a:pt x="28407" y="8348"/>
                </a:moveTo>
                <a:cubicBezTo>
                  <a:pt x="28408" y="8346"/>
                  <a:pt x="28407" y="8344"/>
                  <a:pt x="28402" y="8347"/>
                </a:cubicBezTo>
                <a:cubicBezTo>
                  <a:pt x="28404" y="8347"/>
                  <a:pt x="28405" y="8347"/>
                  <a:pt x="28407" y="8348"/>
                </a:cubicBezTo>
                <a:close/>
                <a:moveTo>
                  <a:pt x="8746" y="8627"/>
                </a:moveTo>
                <a:cubicBezTo>
                  <a:pt x="8740" y="8611"/>
                  <a:pt x="8719" y="8568"/>
                  <a:pt x="8710" y="8568"/>
                </a:cubicBezTo>
                <a:cubicBezTo>
                  <a:pt x="8709" y="8598"/>
                  <a:pt x="8700" y="8601"/>
                  <a:pt x="8683" y="8637"/>
                </a:cubicBezTo>
                <a:cubicBezTo>
                  <a:pt x="8683" y="8624"/>
                  <a:pt x="8746" y="8635"/>
                  <a:pt x="8746" y="8627"/>
                </a:cubicBezTo>
                <a:close/>
                <a:moveTo>
                  <a:pt x="21776" y="7563"/>
                </a:moveTo>
                <a:cubicBezTo>
                  <a:pt x="21761" y="7603"/>
                  <a:pt x="21781" y="7563"/>
                  <a:pt x="21776" y="7563"/>
                </a:cubicBezTo>
                <a:close/>
                <a:moveTo>
                  <a:pt x="33115" y="13553"/>
                </a:moveTo>
                <a:cubicBezTo>
                  <a:pt x="33119" y="13555"/>
                  <a:pt x="33122" y="13557"/>
                  <a:pt x="33122" y="13558"/>
                </a:cubicBezTo>
                <a:cubicBezTo>
                  <a:pt x="33124" y="13556"/>
                  <a:pt x="33120" y="13554"/>
                  <a:pt x="33115" y="13553"/>
                </a:cubicBezTo>
                <a:close/>
                <a:moveTo>
                  <a:pt x="33122" y="13558"/>
                </a:moveTo>
                <a:cubicBezTo>
                  <a:pt x="33121" y="13559"/>
                  <a:pt x="33120" y="13559"/>
                  <a:pt x="33118" y="13560"/>
                </a:cubicBezTo>
                <a:cubicBezTo>
                  <a:pt x="33121" y="13560"/>
                  <a:pt x="33122" y="13559"/>
                  <a:pt x="33122" y="13558"/>
                </a:cubicBezTo>
                <a:close/>
                <a:moveTo>
                  <a:pt x="33500" y="13840"/>
                </a:moveTo>
                <a:cubicBezTo>
                  <a:pt x="33389" y="13840"/>
                  <a:pt x="33327" y="13897"/>
                  <a:pt x="33300" y="13747"/>
                </a:cubicBezTo>
                <a:cubicBezTo>
                  <a:pt x="33311" y="13746"/>
                  <a:pt x="33321" y="13748"/>
                  <a:pt x="33331" y="13754"/>
                </a:cubicBezTo>
                <a:cubicBezTo>
                  <a:pt x="33304" y="13729"/>
                  <a:pt x="33312" y="13748"/>
                  <a:pt x="33295" y="13716"/>
                </a:cubicBezTo>
                <a:cubicBezTo>
                  <a:pt x="33296" y="13716"/>
                  <a:pt x="33300" y="13737"/>
                  <a:pt x="33300" y="13739"/>
                </a:cubicBezTo>
                <a:cubicBezTo>
                  <a:pt x="33290" y="13738"/>
                  <a:pt x="33279" y="13738"/>
                  <a:pt x="33269" y="13739"/>
                </a:cubicBezTo>
                <a:cubicBezTo>
                  <a:pt x="33269" y="13735"/>
                  <a:pt x="33266" y="13716"/>
                  <a:pt x="33275" y="13716"/>
                </a:cubicBezTo>
                <a:cubicBezTo>
                  <a:pt x="33274" y="13717"/>
                  <a:pt x="33238" y="13712"/>
                  <a:pt x="33238" y="13720"/>
                </a:cubicBezTo>
                <a:cubicBezTo>
                  <a:pt x="33252" y="13742"/>
                  <a:pt x="33269" y="13747"/>
                  <a:pt x="33269" y="13773"/>
                </a:cubicBezTo>
                <a:cubicBezTo>
                  <a:pt x="33243" y="13773"/>
                  <a:pt x="33243" y="13747"/>
                  <a:pt x="33229" y="13747"/>
                </a:cubicBezTo>
                <a:cubicBezTo>
                  <a:pt x="33225" y="13746"/>
                  <a:pt x="33210" y="13732"/>
                  <a:pt x="33206" y="13716"/>
                </a:cubicBezTo>
                <a:cubicBezTo>
                  <a:pt x="33205" y="13708"/>
                  <a:pt x="33204" y="13682"/>
                  <a:pt x="33185" y="13655"/>
                </a:cubicBezTo>
                <a:cubicBezTo>
                  <a:pt x="33195" y="13655"/>
                  <a:pt x="33206" y="13655"/>
                  <a:pt x="33206" y="13654"/>
                </a:cubicBezTo>
                <a:cubicBezTo>
                  <a:pt x="33181" y="13594"/>
                  <a:pt x="33168" y="13578"/>
                  <a:pt x="33113" y="13560"/>
                </a:cubicBezTo>
                <a:cubicBezTo>
                  <a:pt x="33102" y="13552"/>
                  <a:pt x="33109" y="13552"/>
                  <a:pt x="33115" y="13553"/>
                </a:cubicBezTo>
                <a:cubicBezTo>
                  <a:pt x="33098" y="13544"/>
                  <a:pt x="33055" y="13529"/>
                  <a:pt x="33050" y="13528"/>
                </a:cubicBezTo>
                <a:cubicBezTo>
                  <a:pt x="33046" y="13521"/>
                  <a:pt x="32988" y="13411"/>
                  <a:pt x="32988" y="13493"/>
                </a:cubicBezTo>
                <a:cubicBezTo>
                  <a:pt x="33005" y="13508"/>
                  <a:pt x="33029" y="13543"/>
                  <a:pt x="33050" y="13559"/>
                </a:cubicBezTo>
                <a:cubicBezTo>
                  <a:pt x="33050" y="13561"/>
                  <a:pt x="33019" y="13555"/>
                  <a:pt x="33019" y="13568"/>
                </a:cubicBezTo>
                <a:cubicBezTo>
                  <a:pt x="33070" y="13657"/>
                  <a:pt x="33155" y="13728"/>
                  <a:pt x="33175" y="13789"/>
                </a:cubicBezTo>
                <a:cubicBezTo>
                  <a:pt x="33201" y="13867"/>
                  <a:pt x="33193" y="13860"/>
                  <a:pt x="33175" y="13920"/>
                </a:cubicBezTo>
                <a:cubicBezTo>
                  <a:pt x="33171" y="13933"/>
                  <a:pt x="33096" y="14034"/>
                  <a:pt x="33083" y="14032"/>
                </a:cubicBezTo>
                <a:cubicBezTo>
                  <a:pt x="33132" y="14114"/>
                  <a:pt x="33310" y="14151"/>
                  <a:pt x="33206" y="14252"/>
                </a:cubicBezTo>
                <a:cubicBezTo>
                  <a:pt x="33206" y="14216"/>
                  <a:pt x="33164" y="14282"/>
                  <a:pt x="33175" y="14276"/>
                </a:cubicBezTo>
                <a:cubicBezTo>
                  <a:pt x="33175" y="14257"/>
                  <a:pt x="33229" y="14308"/>
                  <a:pt x="33210" y="14308"/>
                </a:cubicBezTo>
                <a:cubicBezTo>
                  <a:pt x="33232" y="14310"/>
                  <a:pt x="33227" y="14301"/>
                  <a:pt x="33228" y="14277"/>
                </a:cubicBezTo>
                <a:cubicBezTo>
                  <a:pt x="33282" y="14325"/>
                  <a:pt x="33327" y="14281"/>
                  <a:pt x="33362" y="14214"/>
                </a:cubicBezTo>
                <a:cubicBezTo>
                  <a:pt x="33362" y="14219"/>
                  <a:pt x="33400" y="14128"/>
                  <a:pt x="33425" y="14101"/>
                </a:cubicBezTo>
                <a:cubicBezTo>
                  <a:pt x="33481" y="14038"/>
                  <a:pt x="33383" y="14059"/>
                  <a:pt x="33496" y="14059"/>
                </a:cubicBezTo>
                <a:cubicBezTo>
                  <a:pt x="33508" y="14028"/>
                  <a:pt x="33550" y="13976"/>
                  <a:pt x="33550" y="13972"/>
                </a:cubicBezTo>
                <a:cubicBezTo>
                  <a:pt x="33551" y="13981"/>
                  <a:pt x="33550" y="13843"/>
                  <a:pt x="33573" y="13849"/>
                </a:cubicBezTo>
                <a:cubicBezTo>
                  <a:pt x="33572" y="13821"/>
                  <a:pt x="33470" y="13858"/>
                  <a:pt x="33500" y="13840"/>
                </a:cubicBezTo>
                <a:close/>
                <a:moveTo>
                  <a:pt x="33573" y="13849"/>
                </a:moveTo>
                <a:cubicBezTo>
                  <a:pt x="33575" y="13850"/>
                  <a:pt x="33573" y="13846"/>
                  <a:pt x="33573" y="13849"/>
                </a:cubicBezTo>
                <a:close/>
                <a:moveTo>
                  <a:pt x="32583" y="14901"/>
                </a:moveTo>
                <a:cubicBezTo>
                  <a:pt x="32583" y="14901"/>
                  <a:pt x="32583" y="14901"/>
                  <a:pt x="32583" y="14900"/>
                </a:cubicBezTo>
                <a:cubicBezTo>
                  <a:pt x="32582" y="14901"/>
                  <a:pt x="32581" y="14901"/>
                  <a:pt x="32583" y="14901"/>
                </a:cubicBezTo>
                <a:close/>
                <a:moveTo>
                  <a:pt x="33144" y="14223"/>
                </a:moveTo>
                <a:cubicBezTo>
                  <a:pt x="33142" y="14215"/>
                  <a:pt x="33137" y="14212"/>
                  <a:pt x="33129" y="14215"/>
                </a:cubicBezTo>
                <a:cubicBezTo>
                  <a:pt x="33153" y="14215"/>
                  <a:pt x="33146" y="14184"/>
                  <a:pt x="33130" y="14184"/>
                </a:cubicBezTo>
                <a:cubicBezTo>
                  <a:pt x="33132" y="14181"/>
                  <a:pt x="33113" y="14185"/>
                  <a:pt x="33110" y="14184"/>
                </a:cubicBezTo>
                <a:cubicBezTo>
                  <a:pt x="33139" y="14184"/>
                  <a:pt x="33050" y="14264"/>
                  <a:pt x="33050" y="14257"/>
                </a:cubicBezTo>
                <a:cubicBezTo>
                  <a:pt x="33054" y="14248"/>
                  <a:pt x="33053" y="14245"/>
                  <a:pt x="33047" y="14246"/>
                </a:cubicBezTo>
                <a:cubicBezTo>
                  <a:pt x="33079" y="14246"/>
                  <a:pt x="33018" y="14219"/>
                  <a:pt x="33015" y="14215"/>
                </a:cubicBezTo>
                <a:cubicBezTo>
                  <a:pt x="33017" y="14215"/>
                  <a:pt x="33026" y="14184"/>
                  <a:pt x="33011" y="14184"/>
                </a:cubicBezTo>
                <a:cubicBezTo>
                  <a:pt x="33010" y="14185"/>
                  <a:pt x="33054" y="14177"/>
                  <a:pt x="33050" y="14181"/>
                </a:cubicBezTo>
                <a:cubicBezTo>
                  <a:pt x="33050" y="14092"/>
                  <a:pt x="32893" y="14326"/>
                  <a:pt x="32913" y="14304"/>
                </a:cubicBezTo>
                <a:cubicBezTo>
                  <a:pt x="32877" y="14346"/>
                  <a:pt x="32855" y="14396"/>
                  <a:pt x="32815" y="14435"/>
                </a:cubicBezTo>
                <a:cubicBezTo>
                  <a:pt x="32791" y="14458"/>
                  <a:pt x="32582" y="14574"/>
                  <a:pt x="32582" y="14579"/>
                </a:cubicBezTo>
                <a:cubicBezTo>
                  <a:pt x="32550" y="14604"/>
                  <a:pt x="32553" y="14604"/>
                  <a:pt x="32551" y="14620"/>
                </a:cubicBezTo>
                <a:cubicBezTo>
                  <a:pt x="32521" y="14632"/>
                  <a:pt x="32426" y="14675"/>
                  <a:pt x="32426" y="14746"/>
                </a:cubicBezTo>
                <a:cubicBezTo>
                  <a:pt x="32309" y="14866"/>
                  <a:pt x="32551" y="14832"/>
                  <a:pt x="32551" y="14860"/>
                </a:cubicBezTo>
                <a:cubicBezTo>
                  <a:pt x="32554" y="14863"/>
                  <a:pt x="32579" y="14895"/>
                  <a:pt x="32583" y="14900"/>
                </a:cubicBezTo>
                <a:cubicBezTo>
                  <a:pt x="32597" y="14894"/>
                  <a:pt x="32832" y="14848"/>
                  <a:pt x="32832" y="14798"/>
                </a:cubicBezTo>
                <a:cubicBezTo>
                  <a:pt x="32835" y="14803"/>
                  <a:pt x="32830" y="14780"/>
                  <a:pt x="32822" y="14773"/>
                </a:cubicBezTo>
                <a:cubicBezTo>
                  <a:pt x="32831" y="14767"/>
                  <a:pt x="32830" y="14753"/>
                  <a:pt x="32832" y="14745"/>
                </a:cubicBezTo>
                <a:cubicBezTo>
                  <a:pt x="32835" y="14694"/>
                  <a:pt x="32919" y="14515"/>
                  <a:pt x="33031" y="14588"/>
                </a:cubicBezTo>
                <a:cubicBezTo>
                  <a:pt x="33026" y="14581"/>
                  <a:pt x="33050" y="14539"/>
                  <a:pt x="33050" y="14565"/>
                </a:cubicBezTo>
                <a:cubicBezTo>
                  <a:pt x="33053" y="14537"/>
                  <a:pt x="33040" y="14527"/>
                  <a:pt x="33013" y="14527"/>
                </a:cubicBezTo>
                <a:cubicBezTo>
                  <a:pt x="33021" y="14520"/>
                  <a:pt x="33019" y="14509"/>
                  <a:pt x="33019" y="14495"/>
                </a:cubicBezTo>
                <a:cubicBezTo>
                  <a:pt x="33068" y="14492"/>
                  <a:pt x="33113" y="14373"/>
                  <a:pt x="33113" y="14375"/>
                </a:cubicBezTo>
                <a:cubicBezTo>
                  <a:pt x="33122" y="14361"/>
                  <a:pt x="33163" y="14246"/>
                  <a:pt x="33166" y="14246"/>
                </a:cubicBezTo>
                <a:cubicBezTo>
                  <a:pt x="33164" y="14235"/>
                  <a:pt x="33167" y="14208"/>
                  <a:pt x="33144" y="14223"/>
                </a:cubicBezTo>
                <a:close/>
                <a:moveTo>
                  <a:pt x="16803" y="2818"/>
                </a:moveTo>
                <a:cubicBezTo>
                  <a:pt x="16820" y="2787"/>
                  <a:pt x="16798" y="2818"/>
                  <a:pt x="16803" y="2818"/>
                </a:cubicBezTo>
                <a:close/>
                <a:moveTo>
                  <a:pt x="17516" y="1877"/>
                </a:moveTo>
                <a:cubicBezTo>
                  <a:pt x="17442" y="1888"/>
                  <a:pt x="17516" y="1889"/>
                  <a:pt x="17516" y="1877"/>
                </a:cubicBezTo>
                <a:close/>
                <a:moveTo>
                  <a:pt x="17575" y="1949"/>
                </a:moveTo>
                <a:cubicBezTo>
                  <a:pt x="17572" y="1910"/>
                  <a:pt x="17566" y="1949"/>
                  <a:pt x="17575" y="1949"/>
                </a:cubicBezTo>
                <a:close/>
                <a:moveTo>
                  <a:pt x="17209" y="2286"/>
                </a:moveTo>
                <a:cubicBezTo>
                  <a:pt x="17249" y="2254"/>
                  <a:pt x="17201" y="2286"/>
                  <a:pt x="17209" y="2286"/>
                </a:cubicBezTo>
                <a:close/>
                <a:moveTo>
                  <a:pt x="17506" y="1981"/>
                </a:moveTo>
                <a:cubicBezTo>
                  <a:pt x="17482" y="2021"/>
                  <a:pt x="17511" y="1981"/>
                  <a:pt x="17506" y="1981"/>
                </a:cubicBezTo>
                <a:close/>
                <a:moveTo>
                  <a:pt x="17715" y="5479"/>
                </a:moveTo>
                <a:cubicBezTo>
                  <a:pt x="17710" y="5474"/>
                  <a:pt x="17707" y="5471"/>
                  <a:pt x="17703" y="5471"/>
                </a:cubicBezTo>
                <a:cubicBezTo>
                  <a:pt x="17695" y="5471"/>
                  <a:pt x="17703" y="5475"/>
                  <a:pt x="17715" y="5479"/>
                </a:cubicBezTo>
                <a:close/>
                <a:moveTo>
                  <a:pt x="17744" y="5495"/>
                </a:moveTo>
                <a:cubicBezTo>
                  <a:pt x="17762" y="5495"/>
                  <a:pt x="17734" y="5486"/>
                  <a:pt x="17715" y="5479"/>
                </a:cubicBezTo>
                <a:cubicBezTo>
                  <a:pt x="17721" y="5485"/>
                  <a:pt x="17730" y="5494"/>
                  <a:pt x="17744" y="5495"/>
                </a:cubicBezTo>
                <a:close/>
                <a:moveTo>
                  <a:pt x="5538" y="6434"/>
                </a:moveTo>
                <a:cubicBezTo>
                  <a:pt x="5510" y="6465"/>
                  <a:pt x="5544" y="6434"/>
                  <a:pt x="5538" y="6434"/>
                </a:cubicBezTo>
                <a:close/>
                <a:moveTo>
                  <a:pt x="5197" y="6349"/>
                </a:moveTo>
                <a:cubicBezTo>
                  <a:pt x="5150" y="6330"/>
                  <a:pt x="5197" y="6351"/>
                  <a:pt x="5197" y="6349"/>
                </a:cubicBezTo>
                <a:close/>
                <a:moveTo>
                  <a:pt x="5501" y="6324"/>
                </a:moveTo>
                <a:cubicBezTo>
                  <a:pt x="5486" y="6364"/>
                  <a:pt x="5506" y="6324"/>
                  <a:pt x="5501" y="6324"/>
                </a:cubicBezTo>
                <a:close/>
                <a:moveTo>
                  <a:pt x="23450" y="9073"/>
                </a:moveTo>
                <a:cubicBezTo>
                  <a:pt x="23427" y="9041"/>
                  <a:pt x="23450" y="9077"/>
                  <a:pt x="23450" y="9073"/>
                </a:cubicBezTo>
                <a:close/>
                <a:moveTo>
                  <a:pt x="23457" y="9168"/>
                </a:moveTo>
                <a:cubicBezTo>
                  <a:pt x="23440" y="9198"/>
                  <a:pt x="23462" y="9168"/>
                  <a:pt x="23457" y="9168"/>
                </a:cubicBezTo>
                <a:close/>
                <a:moveTo>
                  <a:pt x="21020" y="11053"/>
                </a:moveTo>
                <a:cubicBezTo>
                  <a:pt x="21020" y="11056"/>
                  <a:pt x="21060" y="11009"/>
                  <a:pt x="21036" y="11009"/>
                </a:cubicBezTo>
                <a:cubicBezTo>
                  <a:pt x="21032" y="11012"/>
                  <a:pt x="20998" y="11053"/>
                  <a:pt x="21020" y="11053"/>
                </a:cubicBezTo>
                <a:close/>
                <a:moveTo>
                  <a:pt x="20758" y="11344"/>
                </a:moveTo>
                <a:cubicBezTo>
                  <a:pt x="20758" y="11344"/>
                  <a:pt x="20758" y="11344"/>
                  <a:pt x="20759" y="11344"/>
                </a:cubicBezTo>
                <a:cubicBezTo>
                  <a:pt x="20758" y="11343"/>
                  <a:pt x="20757" y="11342"/>
                  <a:pt x="20758" y="11344"/>
                </a:cubicBezTo>
                <a:close/>
                <a:moveTo>
                  <a:pt x="21185" y="11407"/>
                </a:moveTo>
                <a:cubicBezTo>
                  <a:pt x="21180" y="11399"/>
                  <a:pt x="21158" y="11380"/>
                  <a:pt x="21144" y="11363"/>
                </a:cubicBezTo>
                <a:cubicBezTo>
                  <a:pt x="21148" y="11400"/>
                  <a:pt x="21143" y="11452"/>
                  <a:pt x="21142" y="11473"/>
                </a:cubicBezTo>
                <a:cubicBezTo>
                  <a:pt x="21152" y="11471"/>
                  <a:pt x="21165" y="11469"/>
                  <a:pt x="21165" y="11469"/>
                </a:cubicBezTo>
                <a:cubicBezTo>
                  <a:pt x="21178" y="11469"/>
                  <a:pt x="21136" y="11590"/>
                  <a:pt x="21132" y="11511"/>
                </a:cubicBezTo>
                <a:cubicBezTo>
                  <a:pt x="21122" y="11525"/>
                  <a:pt x="21103" y="11549"/>
                  <a:pt x="21101" y="11551"/>
                </a:cubicBezTo>
                <a:cubicBezTo>
                  <a:pt x="21101" y="11635"/>
                  <a:pt x="21067" y="11749"/>
                  <a:pt x="21038" y="11857"/>
                </a:cubicBezTo>
                <a:cubicBezTo>
                  <a:pt x="20993" y="12026"/>
                  <a:pt x="20982" y="12278"/>
                  <a:pt x="20882" y="12406"/>
                </a:cubicBezTo>
                <a:cubicBezTo>
                  <a:pt x="20788" y="12527"/>
                  <a:pt x="20434" y="12471"/>
                  <a:pt x="20544" y="12247"/>
                </a:cubicBezTo>
                <a:cubicBezTo>
                  <a:pt x="20512" y="12194"/>
                  <a:pt x="20492" y="11968"/>
                  <a:pt x="20538" y="11968"/>
                </a:cubicBezTo>
                <a:cubicBezTo>
                  <a:pt x="20570" y="11971"/>
                  <a:pt x="20559" y="11939"/>
                  <a:pt x="20570" y="11912"/>
                </a:cubicBezTo>
                <a:cubicBezTo>
                  <a:pt x="20570" y="11886"/>
                  <a:pt x="20590" y="11874"/>
                  <a:pt x="20602" y="11883"/>
                </a:cubicBezTo>
                <a:cubicBezTo>
                  <a:pt x="20602" y="11740"/>
                  <a:pt x="20494" y="11376"/>
                  <a:pt x="20727" y="11376"/>
                </a:cubicBezTo>
                <a:cubicBezTo>
                  <a:pt x="20729" y="11372"/>
                  <a:pt x="20739" y="11371"/>
                  <a:pt x="20747" y="11344"/>
                </a:cubicBezTo>
                <a:cubicBezTo>
                  <a:pt x="20755" y="11352"/>
                  <a:pt x="20757" y="11362"/>
                  <a:pt x="20752" y="11376"/>
                </a:cubicBezTo>
                <a:cubicBezTo>
                  <a:pt x="20764" y="11365"/>
                  <a:pt x="20761" y="11349"/>
                  <a:pt x="20759" y="11344"/>
                </a:cubicBezTo>
                <a:cubicBezTo>
                  <a:pt x="20775" y="11340"/>
                  <a:pt x="20882" y="11294"/>
                  <a:pt x="20882" y="11290"/>
                </a:cubicBezTo>
                <a:cubicBezTo>
                  <a:pt x="20903" y="11246"/>
                  <a:pt x="20906" y="11242"/>
                  <a:pt x="20945" y="11209"/>
                </a:cubicBezTo>
                <a:cubicBezTo>
                  <a:pt x="20932" y="11214"/>
                  <a:pt x="20922" y="11212"/>
                  <a:pt x="20914" y="11205"/>
                </a:cubicBezTo>
                <a:cubicBezTo>
                  <a:pt x="20911" y="11209"/>
                  <a:pt x="20975" y="11105"/>
                  <a:pt x="20952" y="11096"/>
                </a:cubicBezTo>
                <a:cubicBezTo>
                  <a:pt x="20951" y="11099"/>
                  <a:pt x="20945" y="11105"/>
                  <a:pt x="20945" y="11105"/>
                </a:cubicBezTo>
                <a:cubicBezTo>
                  <a:pt x="20945" y="11100"/>
                  <a:pt x="20946" y="11097"/>
                  <a:pt x="20949" y="11095"/>
                </a:cubicBezTo>
                <a:cubicBezTo>
                  <a:pt x="20948" y="11095"/>
                  <a:pt x="20948" y="11095"/>
                  <a:pt x="20948" y="11095"/>
                </a:cubicBezTo>
                <a:cubicBezTo>
                  <a:pt x="20948" y="11095"/>
                  <a:pt x="20949" y="11095"/>
                  <a:pt x="20949" y="11095"/>
                </a:cubicBezTo>
                <a:cubicBezTo>
                  <a:pt x="20957" y="11089"/>
                  <a:pt x="20976" y="11106"/>
                  <a:pt x="20976" y="11124"/>
                </a:cubicBezTo>
                <a:cubicBezTo>
                  <a:pt x="20993" y="11076"/>
                  <a:pt x="20991" y="11042"/>
                  <a:pt x="21025" y="11087"/>
                </a:cubicBezTo>
                <a:cubicBezTo>
                  <a:pt x="21023" y="11051"/>
                  <a:pt x="21094" y="10906"/>
                  <a:pt x="21093" y="10908"/>
                </a:cubicBezTo>
                <a:cubicBezTo>
                  <a:pt x="21143" y="10908"/>
                  <a:pt x="21214" y="11257"/>
                  <a:pt x="21216" y="11290"/>
                </a:cubicBezTo>
                <a:cubicBezTo>
                  <a:pt x="21248" y="11297"/>
                  <a:pt x="21180" y="11407"/>
                  <a:pt x="21185" y="11407"/>
                </a:cubicBezTo>
                <a:close/>
                <a:moveTo>
                  <a:pt x="20931" y="11242"/>
                </a:moveTo>
                <a:cubicBezTo>
                  <a:pt x="20924" y="11235"/>
                  <a:pt x="20928" y="11243"/>
                  <a:pt x="20931" y="11242"/>
                </a:cubicBezTo>
                <a:close/>
                <a:moveTo>
                  <a:pt x="30403" y="4607"/>
                </a:moveTo>
                <a:cubicBezTo>
                  <a:pt x="30407" y="4606"/>
                  <a:pt x="30409" y="4605"/>
                  <a:pt x="30408" y="4605"/>
                </a:cubicBezTo>
                <a:cubicBezTo>
                  <a:pt x="30407" y="4605"/>
                  <a:pt x="30405" y="4606"/>
                  <a:pt x="30403" y="4607"/>
                </a:cubicBezTo>
                <a:close/>
                <a:moveTo>
                  <a:pt x="28932" y="5684"/>
                </a:moveTo>
                <a:cubicBezTo>
                  <a:pt x="28930" y="5687"/>
                  <a:pt x="28932" y="5686"/>
                  <a:pt x="28936" y="5682"/>
                </a:cubicBezTo>
                <a:cubicBezTo>
                  <a:pt x="28934" y="5682"/>
                  <a:pt x="28932" y="5682"/>
                  <a:pt x="28932" y="5684"/>
                </a:cubicBezTo>
                <a:close/>
                <a:moveTo>
                  <a:pt x="28913" y="5697"/>
                </a:moveTo>
                <a:cubicBezTo>
                  <a:pt x="28929" y="5695"/>
                  <a:pt x="28957" y="5698"/>
                  <a:pt x="28963" y="5697"/>
                </a:cubicBezTo>
                <a:cubicBezTo>
                  <a:pt x="28964" y="5698"/>
                  <a:pt x="28945" y="5684"/>
                  <a:pt x="28936" y="5682"/>
                </a:cubicBezTo>
                <a:cubicBezTo>
                  <a:pt x="28951" y="5671"/>
                  <a:pt x="28991" y="5635"/>
                  <a:pt x="28961" y="5635"/>
                </a:cubicBezTo>
                <a:cubicBezTo>
                  <a:pt x="29070" y="5636"/>
                  <a:pt x="29092" y="5493"/>
                  <a:pt x="29213" y="5518"/>
                </a:cubicBezTo>
                <a:cubicBezTo>
                  <a:pt x="29213" y="5567"/>
                  <a:pt x="29330" y="5479"/>
                  <a:pt x="29315" y="5479"/>
                </a:cubicBezTo>
                <a:cubicBezTo>
                  <a:pt x="29331" y="5479"/>
                  <a:pt x="29323" y="5510"/>
                  <a:pt x="29328" y="5510"/>
                </a:cubicBezTo>
                <a:cubicBezTo>
                  <a:pt x="29328" y="5509"/>
                  <a:pt x="29349" y="5472"/>
                  <a:pt x="29347" y="5479"/>
                </a:cubicBezTo>
                <a:cubicBezTo>
                  <a:pt x="29350" y="5489"/>
                  <a:pt x="29351" y="5499"/>
                  <a:pt x="29352" y="5510"/>
                </a:cubicBezTo>
                <a:cubicBezTo>
                  <a:pt x="29383" y="5504"/>
                  <a:pt x="29395" y="5510"/>
                  <a:pt x="29439" y="5510"/>
                </a:cubicBezTo>
                <a:cubicBezTo>
                  <a:pt x="29438" y="5509"/>
                  <a:pt x="29450" y="5480"/>
                  <a:pt x="29456" y="5479"/>
                </a:cubicBezTo>
                <a:cubicBezTo>
                  <a:pt x="29449" y="5474"/>
                  <a:pt x="29438" y="5468"/>
                  <a:pt x="29432" y="5468"/>
                </a:cubicBezTo>
                <a:cubicBezTo>
                  <a:pt x="29512" y="5421"/>
                  <a:pt x="29526" y="5326"/>
                  <a:pt x="29587" y="5292"/>
                </a:cubicBezTo>
                <a:cubicBezTo>
                  <a:pt x="29587" y="5323"/>
                  <a:pt x="29587" y="5323"/>
                  <a:pt x="29587" y="5323"/>
                </a:cubicBezTo>
                <a:cubicBezTo>
                  <a:pt x="29556" y="5349"/>
                  <a:pt x="29566" y="5344"/>
                  <a:pt x="29567" y="5385"/>
                </a:cubicBezTo>
                <a:cubicBezTo>
                  <a:pt x="29653" y="5304"/>
                  <a:pt x="29783" y="5259"/>
                  <a:pt x="29806" y="5138"/>
                </a:cubicBezTo>
                <a:cubicBezTo>
                  <a:pt x="29806" y="5115"/>
                  <a:pt x="29845" y="5090"/>
                  <a:pt x="29837" y="5034"/>
                </a:cubicBezTo>
                <a:cubicBezTo>
                  <a:pt x="29837" y="5087"/>
                  <a:pt x="29797" y="4997"/>
                  <a:pt x="29806" y="5006"/>
                </a:cubicBezTo>
                <a:cubicBezTo>
                  <a:pt x="29806" y="5024"/>
                  <a:pt x="29837" y="4998"/>
                  <a:pt x="29837" y="4977"/>
                </a:cubicBezTo>
                <a:cubicBezTo>
                  <a:pt x="29837" y="4977"/>
                  <a:pt x="29833" y="4955"/>
                  <a:pt x="29829" y="4950"/>
                </a:cubicBezTo>
                <a:cubicBezTo>
                  <a:pt x="29835" y="4950"/>
                  <a:pt x="29901" y="4824"/>
                  <a:pt x="29904" y="4866"/>
                </a:cubicBezTo>
                <a:cubicBezTo>
                  <a:pt x="29902" y="4866"/>
                  <a:pt x="29944" y="4829"/>
                  <a:pt x="29930" y="4829"/>
                </a:cubicBezTo>
                <a:cubicBezTo>
                  <a:pt x="29898" y="4829"/>
                  <a:pt x="29898" y="4829"/>
                  <a:pt x="29898" y="4829"/>
                </a:cubicBezTo>
                <a:cubicBezTo>
                  <a:pt x="29797" y="4892"/>
                  <a:pt x="29857" y="4729"/>
                  <a:pt x="29821" y="4737"/>
                </a:cubicBezTo>
                <a:cubicBezTo>
                  <a:pt x="29822" y="4727"/>
                  <a:pt x="29842" y="4725"/>
                  <a:pt x="29806" y="4711"/>
                </a:cubicBezTo>
                <a:cubicBezTo>
                  <a:pt x="29806" y="4708"/>
                  <a:pt x="29851" y="4699"/>
                  <a:pt x="29849" y="4699"/>
                </a:cubicBezTo>
                <a:cubicBezTo>
                  <a:pt x="29868" y="4605"/>
                  <a:pt x="29918" y="4652"/>
                  <a:pt x="29962" y="4588"/>
                </a:cubicBezTo>
                <a:cubicBezTo>
                  <a:pt x="30019" y="4503"/>
                  <a:pt x="29956" y="4409"/>
                  <a:pt x="30050" y="4387"/>
                </a:cubicBezTo>
                <a:cubicBezTo>
                  <a:pt x="30084" y="4387"/>
                  <a:pt x="30150" y="4490"/>
                  <a:pt x="30179" y="4512"/>
                </a:cubicBezTo>
                <a:cubicBezTo>
                  <a:pt x="30218" y="4512"/>
                  <a:pt x="30254" y="4537"/>
                  <a:pt x="30267" y="4543"/>
                </a:cubicBezTo>
                <a:cubicBezTo>
                  <a:pt x="30288" y="4543"/>
                  <a:pt x="30350" y="4542"/>
                  <a:pt x="30364" y="4521"/>
                </a:cubicBezTo>
                <a:cubicBezTo>
                  <a:pt x="30355" y="4550"/>
                  <a:pt x="30361" y="4549"/>
                  <a:pt x="30339" y="4575"/>
                </a:cubicBezTo>
                <a:cubicBezTo>
                  <a:pt x="30345" y="4576"/>
                  <a:pt x="30365" y="4603"/>
                  <a:pt x="30368" y="4620"/>
                </a:cubicBezTo>
                <a:cubicBezTo>
                  <a:pt x="30374" y="4615"/>
                  <a:pt x="30394" y="4610"/>
                  <a:pt x="30403" y="4607"/>
                </a:cubicBezTo>
                <a:cubicBezTo>
                  <a:pt x="30370" y="4622"/>
                  <a:pt x="30208" y="4740"/>
                  <a:pt x="30180" y="4747"/>
                </a:cubicBezTo>
                <a:cubicBezTo>
                  <a:pt x="30138" y="4757"/>
                  <a:pt x="30003" y="4707"/>
                  <a:pt x="29934" y="4762"/>
                </a:cubicBezTo>
                <a:cubicBezTo>
                  <a:pt x="29941" y="4762"/>
                  <a:pt x="29914" y="4741"/>
                  <a:pt x="29898" y="4734"/>
                </a:cubicBezTo>
                <a:cubicBezTo>
                  <a:pt x="29891" y="4737"/>
                  <a:pt x="29867" y="4743"/>
                  <a:pt x="29868" y="4743"/>
                </a:cubicBezTo>
                <a:cubicBezTo>
                  <a:pt x="29879" y="4747"/>
                  <a:pt x="29986" y="4829"/>
                  <a:pt x="29958" y="4829"/>
                </a:cubicBezTo>
                <a:cubicBezTo>
                  <a:pt x="29942" y="4829"/>
                  <a:pt x="29942" y="4829"/>
                  <a:pt x="29942" y="4829"/>
                </a:cubicBezTo>
                <a:cubicBezTo>
                  <a:pt x="29990" y="4829"/>
                  <a:pt x="29930" y="4852"/>
                  <a:pt x="29990" y="4826"/>
                </a:cubicBezTo>
                <a:cubicBezTo>
                  <a:pt x="30029" y="4826"/>
                  <a:pt x="30032" y="5124"/>
                  <a:pt x="30024" y="5134"/>
                </a:cubicBezTo>
                <a:cubicBezTo>
                  <a:pt x="30024" y="5156"/>
                  <a:pt x="30006" y="5167"/>
                  <a:pt x="29993" y="5162"/>
                </a:cubicBezTo>
                <a:cubicBezTo>
                  <a:pt x="29993" y="5178"/>
                  <a:pt x="29995" y="5229"/>
                  <a:pt x="30002" y="5229"/>
                </a:cubicBezTo>
                <a:cubicBezTo>
                  <a:pt x="29978" y="5215"/>
                  <a:pt x="29993" y="5227"/>
                  <a:pt x="29962" y="5199"/>
                </a:cubicBezTo>
                <a:cubicBezTo>
                  <a:pt x="29962" y="5206"/>
                  <a:pt x="29962" y="5206"/>
                  <a:pt x="29962" y="5200"/>
                </a:cubicBezTo>
                <a:cubicBezTo>
                  <a:pt x="29962" y="5261"/>
                  <a:pt x="29941" y="5604"/>
                  <a:pt x="29841" y="5604"/>
                </a:cubicBezTo>
                <a:cubicBezTo>
                  <a:pt x="29843" y="5607"/>
                  <a:pt x="29772" y="5572"/>
                  <a:pt x="29817" y="5572"/>
                </a:cubicBezTo>
                <a:cubicBezTo>
                  <a:pt x="29814" y="5572"/>
                  <a:pt x="29778" y="5539"/>
                  <a:pt x="29778" y="5541"/>
                </a:cubicBezTo>
                <a:cubicBezTo>
                  <a:pt x="29789" y="5541"/>
                  <a:pt x="29712" y="5735"/>
                  <a:pt x="29712" y="5575"/>
                </a:cubicBezTo>
                <a:cubicBezTo>
                  <a:pt x="29712" y="5627"/>
                  <a:pt x="29486" y="5671"/>
                  <a:pt x="29462" y="5760"/>
                </a:cubicBezTo>
                <a:cubicBezTo>
                  <a:pt x="29462" y="5814"/>
                  <a:pt x="29384" y="5684"/>
                  <a:pt x="29400" y="5728"/>
                </a:cubicBezTo>
                <a:cubicBezTo>
                  <a:pt x="29396" y="5724"/>
                  <a:pt x="29369" y="5731"/>
                  <a:pt x="29367" y="5728"/>
                </a:cubicBezTo>
                <a:cubicBezTo>
                  <a:pt x="29368" y="5728"/>
                  <a:pt x="29374" y="5666"/>
                  <a:pt x="29366" y="5666"/>
                </a:cubicBezTo>
                <a:cubicBezTo>
                  <a:pt x="29361" y="5667"/>
                  <a:pt x="29337" y="5665"/>
                  <a:pt x="29338" y="5666"/>
                </a:cubicBezTo>
                <a:cubicBezTo>
                  <a:pt x="29341" y="5672"/>
                  <a:pt x="29343" y="5697"/>
                  <a:pt x="29343" y="5697"/>
                </a:cubicBezTo>
                <a:cubicBezTo>
                  <a:pt x="29341" y="5696"/>
                  <a:pt x="29341" y="5695"/>
                  <a:pt x="29340" y="5694"/>
                </a:cubicBezTo>
                <a:cubicBezTo>
                  <a:pt x="29341" y="5709"/>
                  <a:pt x="29336" y="5728"/>
                  <a:pt x="29347" y="5728"/>
                </a:cubicBezTo>
                <a:cubicBezTo>
                  <a:pt x="29336" y="5739"/>
                  <a:pt x="29314" y="5766"/>
                  <a:pt x="29282" y="5791"/>
                </a:cubicBezTo>
                <a:cubicBezTo>
                  <a:pt x="29270" y="5791"/>
                  <a:pt x="29268" y="5769"/>
                  <a:pt x="29270" y="5760"/>
                </a:cubicBezTo>
                <a:cubicBezTo>
                  <a:pt x="29253" y="5762"/>
                  <a:pt x="29219" y="5766"/>
                  <a:pt x="29207" y="5760"/>
                </a:cubicBezTo>
                <a:cubicBezTo>
                  <a:pt x="29222" y="5760"/>
                  <a:pt x="29131" y="5822"/>
                  <a:pt x="29122" y="5822"/>
                </a:cubicBezTo>
                <a:cubicBezTo>
                  <a:pt x="29126" y="5831"/>
                  <a:pt x="29109" y="5801"/>
                  <a:pt x="29097" y="5790"/>
                </a:cubicBezTo>
                <a:cubicBezTo>
                  <a:pt x="29095" y="5790"/>
                  <a:pt x="29093" y="5789"/>
                  <a:pt x="29092" y="5788"/>
                </a:cubicBezTo>
                <a:cubicBezTo>
                  <a:pt x="29081" y="5811"/>
                  <a:pt x="29063" y="5841"/>
                  <a:pt x="29057" y="5851"/>
                </a:cubicBezTo>
                <a:cubicBezTo>
                  <a:pt x="29055" y="5953"/>
                  <a:pt x="28870" y="6110"/>
                  <a:pt x="28870" y="5993"/>
                </a:cubicBezTo>
                <a:cubicBezTo>
                  <a:pt x="28932" y="5946"/>
                  <a:pt x="28864" y="5909"/>
                  <a:pt x="28901" y="5853"/>
                </a:cubicBezTo>
                <a:cubicBezTo>
                  <a:pt x="28896" y="5853"/>
                  <a:pt x="28838" y="5848"/>
                  <a:pt x="28838" y="5860"/>
                </a:cubicBezTo>
                <a:cubicBezTo>
                  <a:pt x="28836" y="5855"/>
                  <a:pt x="28834" y="5823"/>
                  <a:pt x="28843" y="5821"/>
                </a:cubicBezTo>
                <a:cubicBezTo>
                  <a:pt x="28810" y="5815"/>
                  <a:pt x="28828" y="5760"/>
                  <a:pt x="28840" y="5728"/>
                </a:cubicBezTo>
                <a:cubicBezTo>
                  <a:pt x="28860" y="5728"/>
                  <a:pt x="28874" y="5757"/>
                  <a:pt x="28913" y="5697"/>
                </a:cubicBezTo>
                <a:close/>
                <a:moveTo>
                  <a:pt x="29962" y="5198"/>
                </a:moveTo>
                <a:cubicBezTo>
                  <a:pt x="29962" y="5200"/>
                  <a:pt x="29962" y="5200"/>
                  <a:pt x="29962" y="5200"/>
                </a:cubicBezTo>
                <a:cubicBezTo>
                  <a:pt x="29962" y="5200"/>
                  <a:pt x="29962" y="5199"/>
                  <a:pt x="29962" y="5198"/>
                </a:cubicBezTo>
                <a:cubicBezTo>
                  <a:pt x="29962" y="5198"/>
                  <a:pt x="29962" y="5198"/>
                  <a:pt x="29962" y="5198"/>
                </a:cubicBezTo>
                <a:close/>
                <a:moveTo>
                  <a:pt x="29939" y="4891"/>
                </a:moveTo>
                <a:cubicBezTo>
                  <a:pt x="29976" y="4885"/>
                  <a:pt x="29938" y="4883"/>
                  <a:pt x="29939" y="4891"/>
                </a:cubicBezTo>
                <a:close/>
                <a:moveTo>
                  <a:pt x="29915" y="4887"/>
                </a:moveTo>
                <a:cubicBezTo>
                  <a:pt x="29926" y="4918"/>
                  <a:pt x="29922" y="4891"/>
                  <a:pt x="29915" y="4887"/>
                </a:cubicBezTo>
                <a:close/>
                <a:moveTo>
                  <a:pt x="29538" y="5627"/>
                </a:moveTo>
                <a:cubicBezTo>
                  <a:pt x="29542" y="5595"/>
                  <a:pt x="29519" y="5584"/>
                  <a:pt x="29538" y="5627"/>
                </a:cubicBezTo>
                <a:close/>
                <a:moveTo>
                  <a:pt x="29458" y="5481"/>
                </a:moveTo>
                <a:cubicBezTo>
                  <a:pt x="29458" y="5482"/>
                  <a:pt x="29459" y="5483"/>
                  <a:pt x="29459" y="5485"/>
                </a:cubicBezTo>
                <a:cubicBezTo>
                  <a:pt x="29463" y="5486"/>
                  <a:pt x="29462" y="5484"/>
                  <a:pt x="29458" y="5481"/>
                </a:cubicBezTo>
                <a:close/>
                <a:moveTo>
                  <a:pt x="29333" y="5677"/>
                </a:moveTo>
                <a:cubicBezTo>
                  <a:pt x="29334" y="5678"/>
                  <a:pt x="29334" y="5679"/>
                  <a:pt x="29335" y="5680"/>
                </a:cubicBezTo>
                <a:cubicBezTo>
                  <a:pt x="29335" y="5678"/>
                  <a:pt x="29335" y="5677"/>
                  <a:pt x="29335" y="5676"/>
                </a:cubicBezTo>
                <a:cubicBezTo>
                  <a:pt x="29334" y="5677"/>
                  <a:pt x="29333" y="5677"/>
                  <a:pt x="29333" y="5677"/>
                </a:cubicBezTo>
                <a:close/>
                <a:moveTo>
                  <a:pt x="29090" y="5787"/>
                </a:moveTo>
                <a:cubicBezTo>
                  <a:pt x="29089" y="5787"/>
                  <a:pt x="29088" y="5789"/>
                  <a:pt x="29088" y="5793"/>
                </a:cubicBezTo>
                <a:cubicBezTo>
                  <a:pt x="29089" y="5790"/>
                  <a:pt x="29090" y="5788"/>
                  <a:pt x="29090" y="5787"/>
                </a:cubicBezTo>
                <a:close/>
                <a:moveTo>
                  <a:pt x="28989" y="5697"/>
                </a:moveTo>
                <a:cubicBezTo>
                  <a:pt x="28996" y="5697"/>
                  <a:pt x="28998" y="5728"/>
                  <a:pt x="28990" y="5728"/>
                </a:cubicBezTo>
                <a:cubicBezTo>
                  <a:pt x="29002" y="5728"/>
                  <a:pt x="29057" y="5734"/>
                  <a:pt x="29057" y="5722"/>
                </a:cubicBezTo>
                <a:cubicBezTo>
                  <a:pt x="29047" y="5747"/>
                  <a:pt x="29045" y="5765"/>
                  <a:pt x="29066" y="5760"/>
                </a:cubicBezTo>
                <a:cubicBezTo>
                  <a:pt x="29067" y="5757"/>
                  <a:pt x="29091" y="5740"/>
                  <a:pt x="29109" y="5723"/>
                </a:cubicBezTo>
                <a:cubicBezTo>
                  <a:pt x="29080" y="5720"/>
                  <a:pt x="29004" y="5701"/>
                  <a:pt x="28989" y="5697"/>
                </a:cubicBezTo>
                <a:close/>
                <a:moveTo>
                  <a:pt x="29429" y="5471"/>
                </a:moveTo>
                <a:cubicBezTo>
                  <a:pt x="29430" y="5470"/>
                  <a:pt x="29431" y="5469"/>
                  <a:pt x="29432" y="5468"/>
                </a:cubicBezTo>
                <a:cubicBezTo>
                  <a:pt x="29430" y="5468"/>
                  <a:pt x="29429" y="5469"/>
                  <a:pt x="29429" y="5471"/>
                </a:cubicBezTo>
                <a:close/>
                <a:moveTo>
                  <a:pt x="28913" y="5697"/>
                </a:moveTo>
                <a:cubicBezTo>
                  <a:pt x="28906" y="5698"/>
                  <a:pt x="28901" y="5700"/>
                  <a:pt x="28901" y="5703"/>
                </a:cubicBezTo>
                <a:cubicBezTo>
                  <a:pt x="28900" y="5713"/>
                  <a:pt x="28904" y="5711"/>
                  <a:pt x="28913" y="5697"/>
                </a:cubicBezTo>
                <a:close/>
                <a:moveTo>
                  <a:pt x="16115" y="3971"/>
                </a:moveTo>
                <a:cubicBezTo>
                  <a:pt x="16178" y="3922"/>
                  <a:pt x="16112" y="3971"/>
                  <a:pt x="16115" y="3971"/>
                </a:cubicBezTo>
                <a:close/>
                <a:moveTo>
                  <a:pt x="8971" y="7476"/>
                </a:moveTo>
                <a:cubicBezTo>
                  <a:pt x="8955" y="7453"/>
                  <a:pt x="8777" y="7415"/>
                  <a:pt x="8777" y="7474"/>
                </a:cubicBezTo>
                <a:cubicBezTo>
                  <a:pt x="8778" y="7485"/>
                  <a:pt x="8777" y="7496"/>
                  <a:pt x="8774" y="7507"/>
                </a:cubicBezTo>
                <a:cubicBezTo>
                  <a:pt x="8838" y="7495"/>
                  <a:pt x="8788" y="7524"/>
                  <a:pt x="8817" y="7531"/>
                </a:cubicBezTo>
                <a:cubicBezTo>
                  <a:pt x="8819" y="7560"/>
                  <a:pt x="9046" y="7581"/>
                  <a:pt x="8971" y="7476"/>
                </a:cubicBezTo>
                <a:close/>
                <a:moveTo>
                  <a:pt x="17523" y="5523"/>
                </a:moveTo>
                <a:cubicBezTo>
                  <a:pt x="17530" y="5493"/>
                  <a:pt x="17518" y="5523"/>
                  <a:pt x="17523" y="5523"/>
                </a:cubicBezTo>
                <a:close/>
                <a:moveTo>
                  <a:pt x="17289" y="4626"/>
                </a:moveTo>
                <a:cubicBezTo>
                  <a:pt x="17297" y="4596"/>
                  <a:pt x="17285" y="4626"/>
                  <a:pt x="17289" y="4626"/>
                </a:cubicBezTo>
                <a:close/>
                <a:moveTo>
                  <a:pt x="17575" y="4911"/>
                </a:moveTo>
                <a:cubicBezTo>
                  <a:pt x="17578" y="4911"/>
                  <a:pt x="17622" y="4876"/>
                  <a:pt x="17575" y="4911"/>
                </a:cubicBezTo>
                <a:close/>
                <a:moveTo>
                  <a:pt x="17720" y="5186"/>
                </a:moveTo>
                <a:cubicBezTo>
                  <a:pt x="17727" y="5146"/>
                  <a:pt x="17715" y="5186"/>
                  <a:pt x="17720" y="5186"/>
                </a:cubicBezTo>
                <a:close/>
                <a:moveTo>
                  <a:pt x="17575" y="5490"/>
                </a:moveTo>
                <a:cubicBezTo>
                  <a:pt x="17592" y="5459"/>
                  <a:pt x="17570" y="5490"/>
                  <a:pt x="17575" y="5490"/>
                </a:cubicBezTo>
                <a:close/>
                <a:moveTo>
                  <a:pt x="17493" y="5248"/>
                </a:moveTo>
                <a:cubicBezTo>
                  <a:pt x="17513" y="5252"/>
                  <a:pt x="17492" y="5233"/>
                  <a:pt x="17493" y="5248"/>
                </a:cubicBezTo>
                <a:close/>
                <a:moveTo>
                  <a:pt x="17800" y="5158"/>
                </a:moveTo>
                <a:cubicBezTo>
                  <a:pt x="17815" y="5118"/>
                  <a:pt x="17796" y="5158"/>
                  <a:pt x="17800" y="5158"/>
                </a:cubicBezTo>
                <a:close/>
                <a:moveTo>
                  <a:pt x="17281" y="4674"/>
                </a:moveTo>
                <a:cubicBezTo>
                  <a:pt x="17297" y="4634"/>
                  <a:pt x="17277" y="4674"/>
                  <a:pt x="17281" y="4674"/>
                </a:cubicBezTo>
                <a:close/>
                <a:moveTo>
                  <a:pt x="17325" y="4754"/>
                </a:moveTo>
                <a:cubicBezTo>
                  <a:pt x="17341" y="4715"/>
                  <a:pt x="17321" y="4754"/>
                  <a:pt x="17325" y="4754"/>
                </a:cubicBezTo>
                <a:close/>
                <a:moveTo>
                  <a:pt x="17836" y="4758"/>
                </a:moveTo>
                <a:cubicBezTo>
                  <a:pt x="17821" y="4798"/>
                  <a:pt x="17841" y="4758"/>
                  <a:pt x="17836" y="4758"/>
                </a:cubicBezTo>
                <a:close/>
                <a:moveTo>
                  <a:pt x="17736" y="5182"/>
                </a:moveTo>
                <a:cubicBezTo>
                  <a:pt x="17758" y="5144"/>
                  <a:pt x="17731" y="5182"/>
                  <a:pt x="17736" y="5182"/>
                </a:cubicBezTo>
                <a:close/>
                <a:moveTo>
                  <a:pt x="17594" y="5153"/>
                </a:moveTo>
                <a:cubicBezTo>
                  <a:pt x="17638" y="5171"/>
                  <a:pt x="17594" y="5148"/>
                  <a:pt x="17594" y="5153"/>
                </a:cubicBezTo>
                <a:close/>
                <a:moveTo>
                  <a:pt x="17381" y="4749"/>
                </a:moveTo>
                <a:cubicBezTo>
                  <a:pt x="17397" y="4754"/>
                  <a:pt x="17378" y="4724"/>
                  <a:pt x="17381" y="4749"/>
                </a:cubicBezTo>
                <a:close/>
                <a:moveTo>
                  <a:pt x="17541" y="5528"/>
                </a:moveTo>
                <a:cubicBezTo>
                  <a:pt x="17539" y="5527"/>
                  <a:pt x="17542" y="5531"/>
                  <a:pt x="17541" y="5528"/>
                </a:cubicBezTo>
                <a:close/>
                <a:moveTo>
                  <a:pt x="17541" y="5528"/>
                </a:moveTo>
                <a:cubicBezTo>
                  <a:pt x="17564" y="5534"/>
                  <a:pt x="17540" y="5514"/>
                  <a:pt x="17541" y="5528"/>
                </a:cubicBezTo>
                <a:close/>
                <a:moveTo>
                  <a:pt x="17485" y="5386"/>
                </a:moveTo>
                <a:cubicBezTo>
                  <a:pt x="17509" y="5391"/>
                  <a:pt x="17482" y="5348"/>
                  <a:pt x="17485" y="5386"/>
                </a:cubicBezTo>
                <a:close/>
                <a:moveTo>
                  <a:pt x="17232" y="4855"/>
                </a:moveTo>
                <a:cubicBezTo>
                  <a:pt x="17263" y="4810"/>
                  <a:pt x="17274" y="4737"/>
                  <a:pt x="17263" y="4668"/>
                </a:cubicBezTo>
                <a:cubicBezTo>
                  <a:pt x="17263" y="4665"/>
                  <a:pt x="17232" y="4673"/>
                  <a:pt x="17232" y="4664"/>
                </a:cubicBezTo>
                <a:cubicBezTo>
                  <a:pt x="17151" y="4709"/>
                  <a:pt x="17117" y="4789"/>
                  <a:pt x="17216" y="4855"/>
                </a:cubicBezTo>
                <a:cubicBezTo>
                  <a:pt x="17215" y="4855"/>
                  <a:pt x="17181" y="4886"/>
                  <a:pt x="17177" y="4886"/>
                </a:cubicBezTo>
                <a:cubicBezTo>
                  <a:pt x="17154" y="4886"/>
                  <a:pt x="17175" y="4918"/>
                  <a:pt x="17142" y="4917"/>
                </a:cubicBezTo>
                <a:cubicBezTo>
                  <a:pt x="17139" y="4917"/>
                  <a:pt x="17138" y="4897"/>
                  <a:pt x="17138" y="4889"/>
                </a:cubicBezTo>
                <a:cubicBezTo>
                  <a:pt x="17120" y="4902"/>
                  <a:pt x="17082" y="4948"/>
                  <a:pt x="17120" y="4948"/>
                </a:cubicBezTo>
                <a:cubicBezTo>
                  <a:pt x="17139" y="4977"/>
                  <a:pt x="17153" y="5011"/>
                  <a:pt x="17137" y="5011"/>
                </a:cubicBezTo>
                <a:cubicBezTo>
                  <a:pt x="17132" y="5036"/>
                  <a:pt x="17135" y="5080"/>
                  <a:pt x="17129" y="5104"/>
                </a:cubicBezTo>
                <a:cubicBezTo>
                  <a:pt x="17130" y="5132"/>
                  <a:pt x="17142" y="5131"/>
                  <a:pt x="17170" y="5133"/>
                </a:cubicBezTo>
                <a:cubicBezTo>
                  <a:pt x="17170" y="5152"/>
                  <a:pt x="17228" y="5124"/>
                  <a:pt x="17230" y="5110"/>
                </a:cubicBezTo>
                <a:cubicBezTo>
                  <a:pt x="17243" y="5113"/>
                  <a:pt x="17236" y="5099"/>
                  <a:pt x="17257" y="5136"/>
                </a:cubicBezTo>
                <a:cubicBezTo>
                  <a:pt x="17279" y="5136"/>
                  <a:pt x="17265" y="4986"/>
                  <a:pt x="17263" y="4982"/>
                </a:cubicBezTo>
                <a:cubicBezTo>
                  <a:pt x="17263" y="4918"/>
                  <a:pt x="17310" y="4909"/>
                  <a:pt x="17232" y="4855"/>
                </a:cubicBezTo>
                <a:close/>
                <a:moveTo>
                  <a:pt x="17138" y="4889"/>
                </a:moveTo>
                <a:cubicBezTo>
                  <a:pt x="17139" y="4889"/>
                  <a:pt x="17140" y="4888"/>
                  <a:pt x="17141" y="4888"/>
                </a:cubicBezTo>
                <a:cubicBezTo>
                  <a:pt x="17143" y="4888"/>
                  <a:pt x="17144" y="4888"/>
                  <a:pt x="17142" y="4887"/>
                </a:cubicBezTo>
                <a:cubicBezTo>
                  <a:pt x="17143" y="4886"/>
                  <a:pt x="17144" y="4886"/>
                  <a:pt x="17145" y="4886"/>
                </a:cubicBezTo>
                <a:cubicBezTo>
                  <a:pt x="17142" y="4886"/>
                  <a:pt x="17140" y="4886"/>
                  <a:pt x="17139" y="4886"/>
                </a:cubicBezTo>
                <a:cubicBezTo>
                  <a:pt x="17139" y="4886"/>
                  <a:pt x="17139" y="4886"/>
                  <a:pt x="17138" y="4886"/>
                </a:cubicBezTo>
                <a:cubicBezTo>
                  <a:pt x="17138" y="4886"/>
                  <a:pt x="17138" y="4886"/>
                  <a:pt x="17138" y="4886"/>
                </a:cubicBezTo>
                <a:cubicBezTo>
                  <a:pt x="17137" y="4887"/>
                  <a:pt x="17137" y="4887"/>
                  <a:pt x="17138" y="4887"/>
                </a:cubicBezTo>
                <a:cubicBezTo>
                  <a:pt x="17138" y="4888"/>
                  <a:pt x="17138" y="4888"/>
                  <a:pt x="17138" y="4889"/>
                </a:cubicBezTo>
                <a:close/>
                <a:moveTo>
                  <a:pt x="14604" y="1976"/>
                </a:moveTo>
                <a:cubicBezTo>
                  <a:pt x="14581" y="2014"/>
                  <a:pt x="14608" y="1976"/>
                  <a:pt x="14604" y="1976"/>
                </a:cubicBezTo>
                <a:close/>
                <a:moveTo>
                  <a:pt x="14653" y="2296"/>
                </a:moveTo>
                <a:cubicBezTo>
                  <a:pt x="14653" y="2380"/>
                  <a:pt x="14409" y="2350"/>
                  <a:pt x="14355" y="2357"/>
                </a:cubicBezTo>
                <a:cubicBezTo>
                  <a:pt x="14366" y="2351"/>
                  <a:pt x="14356" y="2338"/>
                  <a:pt x="14371" y="2329"/>
                </a:cubicBezTo>
                <a:cubicBezTo>
                  <a:pt x="14340" y="2322"/>
                  <a:pt x="14143" y="2258"/>
                  <a:pt x="14143" y="2300"/>
                </a:cubicBezTo>
                <a:cubicBezTo>
                  <a:pt x="14144" y="2299"/>
                  <a:pt x="14145" y="2264"/>
                  <a:pt x="14143" y="2262"/>
                </a:cubicBezTo>
                <a:cubicBezTo>
                  <a:pt x="14143" y="2295"/>
                  <a:pt x="14231" y="2234"/>
                  <a:pt x="14210" y="2234"/>
                </a:cubicBezTo>
                <a:cubicBezTo>
                  <a:pt x="14212" y="2234"/>
                  <a:pt x="14174" y="2234"/>
                  <a:pt x="14169" y="2234"/>
                </a:cubicBezTo>
                <a:cubicBezTo>
                  <a:pt x="14170" y="2237"/>
                  <a:pt x="14176" y="2204"/>
                  <a:pt x="14174" y="2203"/>
                </a:cubicBezTo>
                <a:cubicBezTo>
                  <a:pt x="14162" y="2202"/>
                  <a:pt x="14162" y="2203"/>
                  <a:pt x="14174" y="2205"/>
                </a:cubicBezTo>
                <a:cubicBezTo>
                  <a:pt x="14132" y="2210"/>
                  <a:pt x="14067" y="2196"/>
                  <a:pt x="14017" y="2203"/>
                </a:cubicBezTo>
                <a:cubicBezTo>
                  <a:pt x="14012" y="2203"/>
                  <a:pt x="14028" y="2172"/>
                  <a:pt x="14013" y="2172"/>
                </a:cubicBezTo>
                <a:cubicBezTo>
                  <a:pt x="14087" y="2161"/>
                  <a:pt x="14086" y="2146"/>
                  <a:pt x="14143" y="2140"/>
                </a:cubicBezTo>
                <a:cubicBezTo>
                  <a:pt x="14127" y="2130"/>
                  <a:pt x="14082" y="2107"/>
                  <a:pt x="14094" y="2109"/>
                </a:cubicBezTo>
                <a:cubicBezTo>
                  <a:pt x="14083" y="2109"/>
                  <a:pt x="13956" y="2109"/>
                  <a:pt x="13956" y="2110"/>
                </a:cubicBezTo>
                <a:cubicBezTo>
                  <a:pt x="13992" y="2083"/>
                  <a:pt x="13970" y="2081"/>
                  <a:pt x="14018" y="2082"/>
                </a:cubicBezTo>
                <a:cubicBezTo>
                  <a:pt x="14018" y="2057"/>
                  <a:pt x="14004" y="2057"/>
                  <a:pt x="14021" y="2047"/>
                </a:cubicBezTo>
                <a:cubicBezTo>
                  <a:pt x="14022" y="2050"/>
                  <a:pt x="14022" y="2053"/>
                  <a:pt x="14023" y="2056"/>
                </a:cubicBezTo>
                <a:cubicBezTo>
                  <a:pt x="14022" y="2048"/>
                  <a:pt x="14020" y="2040"/>
                  <a:pt x="14018" y="2039"/>
                </a:cubicBezTo>
                <a:cubicBezTo>
                  <a:pt x="14018" y="2048"/>
                  <a:pt x="14078" y="2022"/>
                  <a:pt x="14094" y="2016"/>
                </a:cubicBezTo>
                <a:cubicBezTo>
                  <a:pt x="14093" y="2016"/>
                  <a:pt x="14299" y="1972"/>
                  <a:pt x="14299" y="2043"/>
                </a:cubicBezTo>
                <a:cubicBezTo>
                  <a:pt x="14289" y="2058"/>
                  <a:pt x="14276" y="2068"/>
                  <a:pt x="14268" y="2078"/>
                </a:cubicBezTo>
                <a:cubicBezTo>
                  <a:pt x="14276" y="2081"/>
                  <a:pt x="14322" y="2109"/>
                  <a:pt x="14291" y="2109"/>
                </a:cubicBezTo>
                <a:cubicBezTo>
                  <a:pt x="14292" y="2109"/>
                  <a:pt x="14297" y="2110"/>
                  <a:pt x="14299" y="2109"/>
                </a:cubicBezTo>
                <a:cubicBezTo>
                  <a:pt x="14304" y="2103"/>
                  <a:pt x="14362" y="2040"/>
                  <a:pt x="14362" y="2081"/>
                </a:cubicBezTo>
                <a:cubicBezTo>
                  <a:pt x="14362" y="2075"/>
                  <a:pt x="14361" y="2016"/>
                  <a:pt x="14362" y="2016"/>
                </a:cubicBezTo>
                <a:cubicBezTo>
                  <a:pt x="14403" y="2020"/>
                  <a:pt x="14405" y="2042"/>
                  <a:pt x="14423" y="2047"/>
                </a:cubicBezTo>
                <a:cubicBezTo>
                  <a:pt x="14484" y="2047"/>
                  <a:pt x="14492" y="1995"/>
                  <a:pt x="14549" y="2047"/>
                </a:cubicBezTo>
                <a:cubicBezTo>
                  <a:pt x="14619" y="2021"/>
                  <a:pt x="14592" y="2009"/>
                  <a:pt x="14643" y="2042"/>
                </a:cubicBezTo>
                <a:cubicBezTo>
                  <a:pt x="14655" y="2031"/>
                  <a:pt x="14732" y="2007"/>
                  <a:pt x="14740" y="2013"/>
                </a:cubicBezTo>
                <a:cubicBezTo>
                  <a:pt x="14731" y="1979"/>
                  <a:pt x="14897" y="2004"/>
                  <a:pt x="14920" y="2013"/>
                </a:cubicBezTo>
                <a:cubicBezTo>
                  <a:pt x="14921" y="1959"/>
                  <a:pt x="14936" y="1997"/>
                  <a:pt x="14954" y="2010"/>
                </a:cubicBezTo>
                <a:cubicBezTo>
                  <a:pt x="14954" y="2019"/>
                  <a:pt x="14895" y="2015"/>
                  <a:pt x="14892" y="2016"/>
                </a:cubicBezTo>
                <a:cubicBezTo>
                  <a:pt x="14935" y="2068"/>
                  <a:pt x="15000" y="2078"/>
                  <a:pt x="15017" y="2119"/>
                </a:cubicBezTo>
                <a:cubicBezTo>
                  <a:pt x="15017" y="2131"/>
                  <a:pt x="15076" y="2203"/>
                  <a:pt x="14982" y="2203"/>
                </a:cubicBezTo>
                <a:cubicBezTo>
                  <a:pt x="14990" y="2197"/>
                  <a:pt x="14879" y="2265"/>
                  <a:pt x="14897" y="2265"/>
                </a:cubicBezTo>
                <a:cubicBezTo>
                  <a:pt x="14811" y="2262"/>
                  <a:pt x="14826" y="2263"/>
                  <a:pt x="14789" y="2296"/>
                </a:cubicBezTo>
                <a:cubicBezTo>
                  <a:pt x="14786" y="2286"/>
                  <a:pt x="14784" y="2276"/>
                  <a:pt x="14784" y="2265"/>
                </a:cubicBezTo>
                <a:cubicBezTo>
                  <a:pt x="14783" y="2266"/>
                  <a:pt x="14750" y="2296"/>
                  <a:pt x="14777" y="2296"/>
                </a:cubicBezTo>
                <a:cubicBezTo>
                  <a:pt x="14736" y="2296"/>
                  <a:pt x="14694" y="2294"/>
                  <a:pt x="14653" y="2296"/>
                </a:cubicBezTo>
                <a:close/>
                <a:moveTo>
                  <a:pt x="14108" y="2022"/>
                </a:moveTo>
                <a:cubicBezTo>
                  <a:pt x="14106" y="2022"/>
                  <a:pt x="14105" y="2023"/>
                  <a:pt x="14104" y="2023"/>
                </a:cubicBezTo>
                <a:cubicBezTo>
                  <a:pt x="14105" y="2023"/>
                  <a:pt x="14106" y="2022"/>
                  <a:pt x="14108" y="2022"/>
                </a:cubicBezTo>
                <a:close/>
                <a:moveTo>
                  <a:pt x="14355" y="2357"/>
                </a:moveTo>
                <a:cubicBezTo>
                  <a:pt x="14351" y="2357"/>
                  <a:pt x="14348" y="2358"/>
                  <a:pt x="14346" y="2359"/>
                </a:cubicBezTo>
                <a:cubicBezTo>
                  <a:pt x="14351" y="2358"/>
                  <a:pt x="14353" y="2358"/>
                  <a:pt x="14355" y="2357"/>
                </a:cubicBezTo>
                <a:close/>
                <a:moveTo>
                  <a:pt x="21582" y="6586"/>
                </a:moveTo>
                <a:cubicBezTo>
                  <a:pt x="21574" y="6590"/>
                  <a:pt x="21605" y="6602"/>
                  <a:pt x="21605" y="6577"/>
                </a:cubicBezTo>
                <a:cubicBezTo>
                  <a:pt x="21593" y="6552"/>
                  <a:pt x="21582" y="6570"/>
                  <a:pt x="21582" y="6586"/>
                </a:cubicBezTo>
                <a:close/>
                <a:moveTo>
                  <a:pt x="21665" y="6581"/>
                </a:moveTo>
                <a:cubicBezTo>
                  <a:pt x="21665" y="6575"/>
                  <a:pt x="21664" y="6558"/>
                  <a:pt x="21665" y="6581"/>
                </a:cubicBezTo>
                <a:close/>
                <a:moveTo>
                  <a:pt x="21591" y="6625"/>
                </a:moveTo>
                <a:cubicBezTo>
                  <a:pt x="21616" y="6585"/>
                  <a:pt x="21586" y="6625"/>
                  <a:pt x="21591" y="6625"/>
                </a:cubicBezTo>
                <a:close/>
                <a:moveTo>
                  <a:pt x="21189" y="6250"/>
                </a:moveTo>
                <a:cubicBezTo>
                  <a:pt x="21196" y="6173"/>
                  <a:pt x="21184" y="6250"/>
                  <a:pt x="21189" y="6250"/>
                </a:cubicBezTo>
                <a:close/>
                <a:moveTo>
                  <a:pt x="21560" y="6548"/>
                </a:moveTo>
                <a:cubicBezTo>
                  <a:pt x="21495" y="6542"/>
                  <a:pt x="21560" y="6555"/>
                  <a:pt x="21560" y="6548"/>
                </a:cubicBezTo>
                <a:close/>
                <a:moveTo>
                  <a:pt x="15344" y="3420"/>
                </a:moveTo>
                <a:cubicBezTo>
                  <a:pt x="15343" y="3417"/>
                  <a:pt x="15339" y="3416"/>
                  <a:pt x="15335" y="3416"/>
                </a:cubicBezTo>
                <a:cubicBezTo>
                  <a:pt x="15336" y="3418"/>
                  <a:pt x="15339" y="3420"/>
                  <a:pt x="15344" y="3420"/>
                </a:cubicBezTo>
                <a:close/>
                <a:moveTo>
                  <a:pt x="15364" y="3607"/>
                </a:moveTo>
                <a:cubicBezTo>
                  <a:pt x="15381" y="3589"/>
                  <a:pt x="15405" y="3544"/>
                  <a:pt x="15417" y="3544"/>
                </a:cubicBezTo>
                <a:cubicBezTo>
                  <a:pt x="15399" y="3523"/>
                  <a:pt x="15385" y="3501"/>
                  <a:pt x="15360" y="3487"/>
                </a:cubicBezTo>
                <a:cubicBezTo>
                  <a:pt x="15358" y="3507"/>
                  <a:pt x="15321" y="3452"/>
                  <a:pt x="15329" y="3458"/>
                </a:cubicBezTo>
                <a:cubicBezTo>
                  <a:pt x="15329" y="3455"/>
                  <a:pt x="15352" y="3447"/>
                  <a:pt x="15360" y="3447"/>
                </a:cubicBezTo>
                <a:cubicBezTo>
                  <a:pt x="15356" y="3437"/>
                  <a:pt x="15342" y="3411"/>
                  <a:pt x="15334" y="3408"/>
                </a:cubicBezTo>
                <a:cubicBezTo>
                  <a:pt x="15333" y="3411"/>
                  <a:pt x="15333" y="3414"/>
                  <a:pt x="15335" y="3416"/>
                </a:cubicBezTo>
                <a:cubicBezTo>
                  <a:pt x="15332" y="3416"/>
                  <a:pt x="15329" y="3417"/>
                  <a:pt x="15329" y="3420"/>
                </a:cubicBezTo>
                <a:cubicBezTo>
                  <a:pt x="15329" y="3410"/>
                  <a:pt x="15331" y="3407"/>
                  <a:pt x="15334" y="3408"/>
                </a:cubicBezTo>
                <a:cubicBezTo>
                  <a:pt x="15347" y="3379"/>
                  <a:pt x="15454" y="3311"/>
                  <a:pt x="15454" y="3377"/>
                </a:cubicBezTo>
                <a:cubicBezTo>
                  <a:pt x="15467" y="3376"/>
                  <a:pt x="15445" y="3355"/>
                  <a:pt x="15476" y="3357"/>
                </a:cubicBezTo>
                <a:cubicBezTo>
                  <a:pt x="15479" y="3367"/>
                  <a:pt x="15481" y="3378"/>
                  <a:pt x="15481" y="3388"/>
                </a:cubicBezTo>
                <a:cubicBezTo>
                  <a:pt x="15490" y="3363"/>
                  <a:pt x="15480" y="3372"/>
                  <a:pt x="15504" y="3357"/>
                </a:cubicBezTo>
                <a:cubicBezTo>
                  <a:pt x="15508" y="3357"/>
                  <a:pt x="15509" y="3362"/>
                  <a:pt x="15512" y="3357"/>
                </a:cubicBezTo>
                <a:cubicBezTo>
                  <a:pt x="15508" y="3350"/>
                  <a:pt x="15490" y="3362"/>
                  <a:pt x="15484" y="3357"/>
                </a:cubicBezTo>
                <a:cubicBezTo>
                  <a:pt x="15466" y="3357"/>
                  <a:pt x="15547" y="3295"/>
                  <a:pt x="15508" y="3295"/>
                </a:cubicBezTo>
                <a:cubicBezTo>
                  <a:pt x="15515" y="3286"/>
                  <a:pt x="15517" y="3277"/>
                  <a:pt x="15517" y="3273"/>
                </a:cubicBezTo>
                <a:cubicBezTo>
                  <a:pt x="15517" y="3273"/>
                  <a:pt x="15516" y="3273"/>
                  <a:pt x="15516" y="3273"/>
                </a:cubicBezTo>
                <a:cubicBezTo>
                  <a:pt x="15516" y="3266"/>
                  <a:pt x="15518" y="3267"/>
                  <a:pt x="15517" y="3273"/>
                </a:cubicBezTo>
                <a:cubicBezTo>
                  <a:pt x="15570" y="3264"/>
                  <a:pt x="15766" y="3233"/>
                  <a:pt x="15766" y="3301"/>
                </a:cubicBezTo>
                <a:cubicBezTo>
                  <a:pt x="15857" y="3341"/>
                  <a:pt x="15805" y="3399"/>
                  <a:pt x="15734" y="3448"/>
                </a:cubicBezTo>
                <a:cubicBezTo>
                  <a:pt x="15734" y="3665"/>
                  <a:pt x="15675" y="3557"/>
                  <a:pt x="15516" y="3700"/>
                </a:cubicBezTo>
                <a:cubicBezTo>
                  <a:pt x="15521" y="3700"/>
                  <a:pt x="15314" y="3669"/>
                  <a:pt x="15344" y="3669"/>
                </a:cubicBezTo>
                <a:cubicBezTo>
                  <a:pt x="15329" y="3667"/>
                  <a:pt x="15309" y="3676"/>
                  <a:pt x="15298" y="3667"/>
                </a:cubicBezTo>
                <a:cubicBezTo>
                  <a:pt x="15298" y="3670"/>
                  <a:pt x="15301" y="3643"/>
                  <a:pt x="15303" y="3638"/>
                </a:cubicBezTo>
                <a:cubicBezTo>
                  <a:pt x="15266" y="3628"/>
                  <a:pt x="15350" y="3607"/>
                  <a:pt x="15364" y="3607"/>
                </a:cubicBezTo>
                <a:close/>
                <a:moveTo>
                  <a:pt x="15360" y="3451"/>
                </a:moveTo>
                <a:cubicBezTo>
                  <a:pt x="15361" y="3452"/>
                  <a:pt x="15361" y="3452"/>
                  <a:pt x="15361" y="3450"/>
                </a:cubicBezTo>
                <a:cubicBezTo>
                  <a:pt x="15360" y="3450"/>
                  <a:pt x="15361" y="3450"/>
                  <a:pt x="15360" y="3451"/>
                </a:cubicBezTo>
                <a:close/>
                <a:moveTo>
                  <a:pt x="15359" y="3482"/>
                </a:moveTo>
                <a:cubicBezTo>
                  <a:pt x="15370" y="3480"/>
                  <a:pt x="15350" y="3475"/>
                  <a:pt x="15359" y="3482"/>
                </a:cubicBezTo>
                <a:close/>
                <a:moveTo>
                  <a:pt x="15419" y="3511"/>
                </a:moveTo>
                <a:cubicBezTo>
                  <a:pt x="15428" y="3517"/>
                  <a:pt x="15429" y="3516"/>
                  <a:pt x="15419" y="3511"/>
                </a:cubicBezTo>
                <a:close/>
                <a:moveTo>
                  <a:pt x="15304" y="3638"/>
                </a:moveTo>
                <a:cubicBezTo>
                  <a:pt x="15302" y="3638"/>
                  <a:pt x="15304" y="3641"/>
                  <a:pt x="15304" y="3638"/>
                </a:cubicBezTo>
                <a:close/>
                <a:moveTo>
                  <a:pt x="23276" y="8147"/>
                </a:moveTo>
                <a:cubicBezTo>
                  <a:pt x="23268" y="8178"/>
                  <a:pt x="23280" y="8147"/>
                  <a:pt x="23276" y="8147"/>
                </a:cubicBezTo>
                <a:close/>
                <a:moveTo>
                  <a:pt x="23509" y="7962"/>
                </a:moveTo>
                <a:cubicBezTo>
                  <a:pt x="23501" y="7992"/>
                  <a:pt x="23513" y="7962"/>
                  <a:pt x="23509" y="7962"/>
                </a:cubicBezTo>
                <a:close/>
                <a:moveTo>
                  <a:pt x="23441" y="8343"/>
                </a:moveTo>
                <a:cubicBezTo>
                  <a:pt x="23458" y="8312"/>
                  <a:pt x="23436" y="8343"/>
                  <a:pt x="23441" y="8343"/>
                </a:cubicBezTo>
                <a:close/>
                <a:moveTo>
                  <a:pt x="23445" y="8428"/>
                </a:moveTo>
                <a:cubicBezTo>
                  <a:pt x="23448" y="8428"/>
                  <a:pt x="23430" y="8385"/>
                  <a:pt x="23445" y="8428"/>
                </a:cubicBezTo>
                <a:close/>
                <a:moveTo>
                  <a:pt x="15918" y="3357"/>
                </a:moveTo>
                <a:cubicBezTo>
                  <a:pt x="15897" y="3381"/>
                  <a:pt x="15868" y="3378"/>
                  <a:pt x="15859" y="3410"/>
                </a:cubicBezTo>
                <a:cubicBezTo>
                  <a:pt x="15859" y="3476"/>
                  <a:pt x="15955" y="3357"/>
                  <a:pt x="15918" y="3357"/>
                </a:cubicBezTo>
                <a:close/>
                <a:moveTo>
                  <a:pt x="26030" y="9932"/>
                </a:moveTo>
                <a:cubicBezTo>
                  <a:pt x="26008" y="9861"/>
                  <a:pt x="25993" y="9837"/>
                  <a:pt x="25941" y="9784"/>
                </a:cubicBezTo>
                <a:cubicBezTo>
                  <a:pt x="25936" y="9784"/>
                  <a:pt x="25938" y="9827"/>
                  <a:pt x="25938" y="9841"/>
                </a:cubicBezTo>
                <a:cubicBezTo>
                  <a:pt x="25937" y="9840"/>
                  <a:pt x="25937" y="9839"/>
                  <a:pt x="25937" y="9838"/>
                </a:cubicBezTo>
                <a:cubicBezTo>
                  <a:pt x="25938" y="9848"/>
                  <a:pt x="25938" y="9847"/>
                  <a:pt x="25938" y="9841"/>
                </a:cubicBezTo>
                <a:cubicBezTo>
                  <a:pt x="25944" y="9848"/>
                  <a:pt x="25970" y="9843"/>
                  <a:pt x="25974" y="9847"/>
                </a:cubicBezTo>
                <a:cubicBezTo>
                  <a:pt x="25946" y="9847"/>
                  <a:pt x="26036" y="9974"/>
                  <a:pt x="26034" y="9972"/>
                </a:cubicBezTo>
                <a:cubicBezTo>
                  <a:pt x="26065" y="9972"/>
                  <a:pt x="26030" y="9910"/>
                  <a:pt x="26030" y="9932"/>
                </a:cubicBezTo>
                <a:close/>
                <a:moveTo>
                  <a:pt x="25746" y="9301"/>
                </a:moveTo>
                <a:cubicBezTo>
                  <a:pt x="25664" y="9369"/>
                  <a:pt x="25746" y="9303"/>
                  <a:pt x="25746" y="9301"/>
                </a:cubicBezTo>
                <a:close/>
                <a:moveTo>
                  <a:pt x="25785" y="9566"/>
                </a:moveTo>
                <a:cubicBezTo>
                  <a:pt x="25762" y="9604"/>
                  <a:pt x="25789" y="9566"/>
                  <a:pt x="25785" y="9566"/>
                </a:cubicBezTo>
                <a:close/>
                <a:moveTo>
                  <a:pt x="25669" y="9320"/>
                </a:moveTo>
                <a:cubicBezTo>
                  <a:pt x="25642" y="9340"/>
                  <a:pt x="25669" y="9320"/>
                  <a:pt x="25669" y="9320"/>
                </a:cubicBezTo>
                <a:close/>
                <a:moveTo>
                  <a:pt x="25877" y="9566"/>
                </a:moveTo>
                <a:cubicBezTo>
                  <a:pt x="25872" y="9566"/>
                  <a:pt x="25880" y="9535"/>
                  <a:pt x="25873" y="9535"/>
                </a:cubicBezTo>
                <a:cubicBezTo>
                  <a:pt x="25858" y="9540"/>
                  <a:pt x="25812" y="9581"/>
                  <a:pt x="25812" y="9557"/>
                </a:cubicBezTo>
                <a:cubicBezTo>
                  <a:pt x="25808" y="9611"/>
                  <a:pt x="25843" y="9647"/>
                  <a:pt x="25843" y="9643"/>
                </a:cubicBezTo>
                <a:cubicBezTo>
                  <a:pt x="25859" y="9600"/>
                  <a:pt x="25817" y="9574"/>
                  <a:pt x="25877" y="9566"/>
                </a:cubicBezTo>
                <a:close/>
                <a:moveTo>
                  <a:pt x="25600" y="9223"/>
                </a:moveTo>
                <a:cubicBezTo>
                  <a:pt x="25578" y="9239"/>
                  <a:pt x="25562" y="9243"/>
                  <a:pt x="25562" y="9244"/>
                </a:cubicBezTo>
                <a:cubicBezTo>
                  <a:pt x="25574" y="9265"/>
                  <a:pt x="25656" y="9338"/>
                  <a:pt x="25656" y="9301"/>
                </a:cubicBezTo>
                <a:cubicBezTo>
                  <a:pt x="25650" y="9283"/>
                  <a:pt x="25609" y="9223"/>
                  <a:pt x="25600" y="9223"/>
                </a:cubicBezTo>
                <a:close/>
                <a:moveTo>
                  <a:pt x="28589" y="10440"/>
                </a:moveTo>
                <a:cubicBezTo>
                  <a:pt x="28588" y="10441"/>
                  <a:pt x="28586" y="10442"/>
                  <a:pt x="28585" y="10443"/>
                </a:cubicBezTo>
                <a:cubicBezTo>
                  <a:pt x="28587" y="10443"/>
                  <a:pt x="28589" y="10442"/>
                  <a:pt x="28589" y="10440"/>
                </a:cubicBezTo>
                <a:close/>
                <a:moveTo>
                  <a:pt x="28543" y="10414"/>
                </a:moveTo>
                <a:cubicBezTo>
                  <a:pt x="28490" y="10414"/>
                  <a:pt x="28490" y="10414"/>
                  <a:pt x="28490" y="10414"/>
                </a:cubicBezTo>
                <a:cubicBezTo>
                  <a:pt x="28494" y="10414"/>
                  <a:pt x="28436" y="10505"/>
                  <a:pt x="28466" y="10505"/>
                </a:cubicBezTo>
                <a:cubicBezTo>
                  <a:pt x="28496" y="10496"/>
                  <a:pt x="28556" y="10465"/>
                  <a:pt x="28585" y="10443"/>
                </a:cubicBezTo>
                <a:cubicBezTo>
                  <a:pt x="28574" y="10442"/>
                  <a:pt x="28542" y="10414"/>
                  <a:pt x="28543" y="10414"/>
                </a:cubicBezTo>
                <a:close/>
                <a:moveTo>
                  <a:pt x="28710" y="9753"/>
                </a:moveTo>
                <a:cubicBezTo>
                  <a:pt x="28711" y="9756"/>
                  <a:pt x="28712" y="9758"/>
                  <a:pt x="28714" y="9762"/>
                </a:cubicBezTo>
                <a:cubicBezTo>
                  <a:pt x="28714" y="9754"/>
                  <a:pt x="28712" y="9752"/>
                  <a:pt x="28710" y="9753"/>
                </a:cubicBezTo>
                <a:close/>
                <a:moveTo>
                  <a:pt x="28669" y="9753"/>
                </a:moveTo>
                <a:cubicBezTo>
                  <a:pt x="28696" y="9761"/>
                  <a:pt x="28671" y="9779"/>
                  <a:pt x="28699" y="9784"/>
                </a:cubicBezTo>
                <a:cubicBezTo>
                  <a:pt x="28695" y="9784"/>
                  <a:pt x="28705" y="9757"/>
                  <a:pt x="28710" y="9753"/>
                </a:cubicBezTo>
                <a:cubicBezTo>
                  <a:pt x="28700" y="9728"/>
                  <a:pt x="28700" y="9722"/>
                  <a:pt x="28671" y="9722"/>
                </a:cubicBezTo>
                <a:cubicBezTo>
                  <a:pt x="28635" y="9679"/>
                  <a:pt x="28623" y="9705"/>
                  <a:pt x="28620" y="9743"/>
                </a:cubicBezTo>
                <a:cubicBezTo>
                  <a:pt x="28620" y="9748"/>
                  <a:pt x="28617" y="9760"/>
                  <a:pt x="28625" y="9762"/>
                </a:cubicBezTo>
                <a:cubicBezTo>
                  <a:pt x="28628" y="9798"/>
                  <a:pt x="28668" y="9793"/>
                  <a:pt x="28669" y="9753"/>
                </a:cubicBezTo>
                <a:close/>
                <a:moveTo>
                  <a:pt x="25843" y="9693"/>
                </a:moveTo>
                <a:cubicBezTo>
                  <a:pt x="25831" y="9689"/>
                  <a:pt x="25937" y="9856"/>
                  <a:pt x="25937" y="9766"/>
                </a:cubicBezTo>
                <a:cubicBezTo>
                  <a:pt x="25907" y="9672"/>
                  <a:pt x="25884" y="9703"/>
                  <a:pt x="25843" y="9693"/>
                </a:cubicBezTo>
                <a:close/>
                <a:moveTo>
                  <a:pt x="25781" y="9448"/>
                </a:moveTo>
                <a:cubicBezTo>
                  <a:pt x="25779" y="9444"/>
                  <a:pt x="25687" y="9328"/>
                  <a:pt x="25687" y="9401"/>
                </a:cubicBezTo>
                <a:cubicBezTo>
                  <a:pt x="25686" y="9415"/>
                  <a:pt x="25691" y="9410"/>
                  <a:pt x="25701" y="9410"/>
                </a:cubicBezTo>
                <a:cubicBezTo>
                  <a:pt x="25666" y="9459"/>
                  <a:pt x="25710" y="9424"/>
                  <a:pt x="25718" y="9434"/>
                </a:cubicBezTo>
                <a:cubicBezTo>
                  <a:pt x="25718" y="9449"/>
                  <a:pt x="25718" y="9449"/>
                  <a:pt x="25718" y="9449"/>
                </a:cubicBezTo>
                <a:cubicBezTo>
                  <a:pt x="25721" y="9455"/>
                  <a:pt x="25738" y="9478"/>
                  <a:pt x="25750" y="9505"/>
                </a:cubicBezTo>
                <a:cubicBezTo>
                  <a:pt x="25760" y="9503"/>
                  <a:pt x="25770" y="9503"/>
                  <a:pt x="25781" y="9504"/>
                </a:cubicBezTo>
                <a:cubicBezTo>
                  <a:pt x="25781" y="9504"/>
                  <a:pt x="25781" y="9454"/>
                  <a:pt x="25781" y="9448"/>
                </a:cubicBezTo>
                <a:close/>
                <a:moveTo>
                  <a:pt x="26686" y="9946"/>
                </a:moveTo>
                <a:cubicBezTo>
                  <a:pt x="26779" y="9946"/>
                  <a:pt x="26779" y="9946"/>
                  <a:pt x="26779" y="9946"/>
                </a:cubicBezTo>
                <a:cubicBezTo>
                  <a:pt x="26788" y="9946"/>
                  <a:pt x="26789" y="9920"/>
                  <a:pt x="26810" y="9901"/>
                </a:cubicBezTo>
                <a:cubicBezTo>
                  <a:pt x="26810" y="9850"/>
                  <a:pt x="26737" y="9865"/>
                  <a:pt x="26717" y="9878"/>
                </a:cubicBezTo>
                <a:cubicBezTo>
                  <a:pt x="26699" y="9893"/>
                  <a:pt x="26677" y="9879"/>
                  <a:pt x="26686" y="9918"/>
                </a:cubicBezTo>
                <a:cubicBezTo>
                  <a:pt x="26692" y="9912"/>
                  <a:pt x="26699" y="9909"/>
                  <a:pt x="26706" y="9909"/>
                </a:cubicBezTo>
                <a:cubicBezTo>
                  <a:pt x="26705" y="9920"/>
                  <a:pt x="26704" y="9932"/>
                  <a:pt x="26704" y="9942"/>
                </a:cubicBezTo>
                <a:cubicBezTo>
                  <a:pt x="26698" y="9939"/>
                  <a:pt x="26680" y="9946"/>
                  <a:pt x="26686" y="9946"/>
                </a:cubicBezTo>
                <a:close/>
                <a:moveTo>
                  <a:pt x="28494" y="9909"/>
                </a:moveTo>
                <a:cubicBezTo>
                  <a:pt x="28406" y="9909"/>
                  <a:pt x="28778" y="10109"/>
                  <a:pt x="28580" y="9909"/>
                </a:cubicBezTo>
                <a:cubicBezTo>
                  <a:pt x="28544" y="9909"/>
                  <a:pt x="28521" y="9913"/>
                  <a:pt x="28494" y="9909"/>
                </a:cubicBezTo>
                <a:close/>
                <a:moveTo>
                  <a:pt x="29327" y="10159"/>
                </a:moveTo>
                <a:cubicBezTo>
                  <a:pt x="29284" y="10185"/>
                  <a:pt x="29283" y="10203"/>
                  <a:pt x="29275" y="10252"/>
                </a:cubicBezTo>
                <a:cubicBezTo>
                  <a:pt x="29272" y="10269"/>
                  <a:pt x="29271" y="10377"/>
                  <a:pt x="29282" y="10377"/>
                </a:cubicBezTo>
                <a:cubicBezTo>
                  <a:pt x="29293" y="10372"/>
                  <a:pt x="29346" y="10346"/>
                  <a:pt x="29347" y="10346"/>
                </a:cubicBezTo>
                <a:cubicBezTo>
                  <a:pt x="29390" y="10346"/>
                  <a:pt x="29349" y="10267"/>
                  <a:pt x="29338" y="10256"/>
                </a:cubicBezTo>
                <a:cubicBezTo>
                  <a:pt x="29338" y="10250"/>
                  <a:pt x="29338" y="10250"/>
                  <a:pt x="29338" y="10250"/>
                </a:cubicBezTo>
                <a:cubicBezTo>
                  <a:pt x="29336" y="10254"/>
                  <a:pt x="29362" y="10159"/>
                  <a:pt x="29327" y="10159"/>
                </a:cubicBezTo>
                <a:close/>
                <a:moveTo>
                  <a:pt x="27915" y="10752"/>
                </a:moveTo>
                <a:cubicBezTo>
                  <a:pt x="28065" y="10725"/>
                  <a:pt x="27961" y="10650"/>
                  <a:pt x="27891" y="10629"/>
                </a:cubicBezTo>
                <a:cubicBezTo>
                  <a:pt x="27723" y="10576"/>
                  <a:pt x="27889" y="10752"/>
                  <a:pt x="27915" y="10752"/>
                </a:cubicBezTo>
                <a:close/>
                <a:moveTo>
                  <a:pt x="28223" y="10748"/>
                </a:moveTo>
                <a:cubicBezTo>
                  <a:pt x="28221" y="10747"/>
                  <a:pt x="28223" y="10751"/>
                  <a:pt x="28223" y="10748"/>
                </a:cubicBezTo>
                <a:close/>
                <a:moveTo>
                  <a:pt x="28370" y="10720"/>
                </a:moveTo>
                <a:cubicBezTo>
                  <a:pt x="28372" y="10688"/>
                  <a:pt x="28636" y="10502"/>
                  <a:pt x="28623" y="10502"/>
                </a:cubicBezTo>
                <a:cubicBezTo>
                  <a:pt x="28552" y="10532"/>
                  <a:pt x="28410" y="10503"/>
                  <a:pt x="28402" y="10596"/>
                </a:cubicBezTo>
                <a:cubicBezTo>
                  <a:pt x="28349" y="10606"/>
                  <a:pt x="28365" y="10582"/>
                  <a:pt x="28339" y="10635"/>
                </a:cubicBezTo>
                <a:cubicBezTo>
                  <a:pt x="28339" y="10581"/>
                  <a:pt x="28189" y="10740"/>
                  <a:pt x="28223" y="10748"/>
                </a:cubicBezTo>
                <a:cubicBezTo>
                  <a:pt x="28226" y="10788"/>
                  <a:pt x="28370" y="10706"/>
                  <a:pt x="28370" y="10720"/>
                </a:cubicBezTo>
                <a:close/>
                <a:moveTo>
                  <a:pt x="28630" y="9941"/>
                </a:moveTo>
                <a:cubicBezTo>
                  <a:pt x="28627" y="9939"/>
                  <a:pt x="28624" y="9937"/>
                  <a:pt x="28620" y="9937"/>
                </a:cubicBezTo>
                <a:cubicBezTo>
                  <a:pt x="28620" y="9945"/>
                  <a:pt x="28624" y="9945"/>
                  <a:pt x="28630" y="9941"/>
                </a:cubicBezTo>
                <a:close/>
                <a:moveTo>
                  <a:pt x="28798" y="9879"/>
                </a:moveTo>
                <a:cubicBezTo>
                  <a:pt x="28798" y="9879"/>
                  <a:pt x="28798" y="9879"/>
                  <a:pt x="28798" y="9879"/>
                </a:cubicBezTo>
                <a:cubicBezTo>
                  <a:pt x="28795" y="9843"/>
                  <a:pt x="28679" y="9914"/>
                  <a:pt x="28682" y="9909"/>
                </a:cubicBezTo>
                <a:cubicBezTo>
                  <a:pt x="28660" y="9893"/>
                  <a:pt x="28661" y="9909"/>
                  <a:pt x="28664" y="9909"/>
                </a:cubicBezTo>
                <a:cubicBezTo>
                  <a:pt x="28667" y="9907"/>
                  <a:pt x="28644" y="9934"/>
                  <a:pt x="28630" y="9941"/>
                </a:cubicBezTo>
                <a:cubicBezTo>
                  <a:pt x="28638" y="9948"/>
                  <a:pt x="28644" y="9963"/>
                  <a:pt x="28655" y="9972"/>
                </a:cubicBezTo>
                <a:cubicBezTo>
                  <a:pt x="28652" y="9961"/>
                  <a:pt x="28651" y="9951"/>
                  <a:pt x="28651" y="9940"/>
                </a:cubicBezTo>
                <a:cubicBezTo>
                  <a:pt x="28662" y="9938"/>
                  <a:pt x="28673" y="9940"/>
                  <a:pt x="28682" y="9946"/>
                </a:cubicBezTo>
                <a:cubicBezTo>
                  <a:pt x="28682" y="9944"/>
                  <a:pt x="28687" y="10003"/>
                  <a:pt x="28679" y="10003"/>
                </a:cubicBezTo>
                <a:cubicBezTo>
                  <a:pt x="28714" y="10008"/>
                  <a:pt x="28737" y="10009"/>
                  <a:pt x="28737" y="9972"/>
                </a:cubicBezTo>
                <a:cubicBezTo>
                  <a:pt x="28776" y="9988"/>
                  <a:pt x="28770" y="10011"/>
                  <a:pt x="28767" y="9940"/>
                </a:cubicBezTo>
                <a:cubicBezTo>
                  <a:pt x="28820" y="9940"/>
                  <a:pt x="28807" y="9953"/>
                  <a:pt x="28859" y="9940"/>
                </a:cubicBezTo>
                <a:cubicBezTo>
                  <a:pt x="28872" y="9940"/>
                  <a:pt x="28952" y="10019"/>
                  <a:pt x="28977" y="10034"/>
                </a:cubicBezTo>
                <a:cubicBezTo>
                  <a:pt x="29034" y="10034"/>
                  <a:pt x="28968" y="9998"/>
                  <a:pt x="28963" y="10001"/>
                </a:cubicBezTo>
                <a:cubicBezTo>
                  <a:pt x="28971" y="9888"/>
                  <a:pt x="28878" y="9899"/>
                  <a:pt x="28798" y="9879"/>
                </a:cubicBezTo>
                <a:cubicBezTo>
                  <a:pt x="28800" y="9879"/>
                  <a:pt x="28798" y="9876"/>
                  <a:pt x="28798" y="9879"/>
                </a:cubicBezTo>
                <a:close/>
                <a:moveTo>
                  <a:pt x="28214" y="10533"/>
                </a:moveTo>
                <a:cubicBezTo>
                  <a:pt x="28244" y="10542"/>
                  <a:pt x="28288" y="10564"/>
                  <a:pt x="28305" y="10564"/>
                </a:cubicBezTo>
                <a:cubicBezTo>
                  <a:pt x="28330" y="10555"/>
                  <a:pt x="28390" y="10526"/>
                  <a:pt x="28421" y="10509"/>
                </a:cubicBezTo>
                <a:cubicBezTo>
                  <a:pt x="28401" y="10505"/>
                  <a:pt x="28362" y="10477"/>
                  <a:pt x="28361" y="10472"/>
                </a:cubicBezTo>
                <a:cubicBezTo>
                  <a:pt x="28326" y="10513"/>
                  <a:pt x="28289" y="10502"/>
                  <a:pt x="28212" y="10502"/>
                </a:cubicBezTo>
                <a:cubicBezTo>
                  <a:pt x="28200" y="10490"/>
                  <a:pt x="28216" y="10466"/>
                  <a:pt x="28181" y="10471"/>
                </a:cubicBezTo>
                <a:cubicBezTo>
                  <a:pt x="28201" y="10471"/>
                  <a:pt x="28158" y="10509"/>
                  <a:pt x="28134" y="10527"/>
                </a:cubicBezTo>
                <a:cubicBezTo>
                  <a:pt x="28137" y="10533"/>
                  <a:pt x="28139" y="10539"/>
                  <a:pt x="28134" y="10538"/>
                </a:cubicBezTo>
                <a:cubicBezTo>
                  <a:pt x="28134" y="10539"/>
                  <a:pt x="28129" y="10538"/>
                  <a:pt x="28123" y="10535"/>
                </a:cubicBezTo>
                <a:cubicBezTo>
                  <a:pt x="28120" y="10537"/>
                  <a:pt x="28119" y="10537"/>
                  <a:pt x="28121" y="10535"/>
                </a:cubicBezTo>
                <a:cubicBezTo>
                  <a:pt x="28121" y="10535"/>
                  <a:pt x="28121" y="10534"/>
                  <a:pt x="28121" y="10534"/>
                </a:cubicBezTo>
                <a:cubicBezTo>
                  <a:pt x="28122" y="10534"/>
                  <a:pt x="28123" y="10535"/>
                  <a:pt x="28123" y="10535"/>
                </a:cubicBezTo>
                <a:cubicBezTo>
                  <a:pt x="28126" y="10533"/>
                  <a:pt x="28129" y="10531"/>
                  <a:pt x="28134" y="10527"/>
                </a:cubicBezTo>
                <a:cubicBezTo>
                  <a:pt x="28129" y="10520"/>
                  <a:pt x="28121" y="10514"/>
                  <a:pt x="28121" y="10534"/>
                </a:cubicBezTo>
                <a:cubicBezTo>
                  <a:pt x="28108" y="10528"/>
                  <a:pt x="28090" y="10517"/>
                  <a:pt x="28085" y="10510"/>
                </a:cubicBezTo>
                <a:cubicBezTo>
                  <a:pt x="28035" y="10537"/>
                  <a:pt x="27949" y="10495"/>
                  <a:pt x="27895" y="10502"/>
                </a:cubicBezTo>
                <a:cubicBezTo>
                  <a:pt x="27901" y="10512"/>
                  <a:pt x="27904" y="10522"/>
                  <a:pt x="27902" y="10533"/>
                </a:cubicBezTo>
                <a:cubicBezTo>
                  <a:pt x="27873" y="10524"/>
                  <a:pt x="27858" y="10531"/>
                  <a:pt x="27840" y="10545"/>
                </a:cubicBezTo>
                <a:cubicBezTo>
                  <a:pt x="27840" y="10534"/>
                  <a:pt x="27839" y="10471"/>
                  <a:pt x="27827" y="10471"/>
                </a:cubicBezTo>
                <a:cubicBezTo>
                  <a:pt x="27782" y="10489"/>
                  <a:pt x="27649" y="10533"/>
                  <a:pt x="27661" y="10533"/>
                </a:cubicBezTo>
                <a:cubicBezTo>
                  <a:pt x="27648" y="10522"/>
                  <a:pt x="27590" y="10488"/>
                  <a:pt x="27590" y="10526"/>
                </a:cubicBezTo>
                <a:cubicBezTo>
                  <a:pt x="27586" y="10567"/>
                  <a:pt x="27598" y="10595"/>
                  <a:pt x="27642" y="10627"/>
                </a:cubicBezTo>
                <a:cubicBezTo>
                  <a:pt x="27675" y="10627"/>
                  <a:pt x="27786" y="10571"/>
                  <a:pt x="27798" y="10564"/>
                </a:cubicBezTo>
                <a:cubicBezTo>
                  <a:pt x="27798" y="10613"/>
                  <a:pt x="27794" y="10584"/>
                  <a:pt x="27815" y="10596"/>
                </a:cubicBezTo>
                <a:cubicBezTo>
                  <a:pt x="27851" y="10596"/>
                  <a:pt x="27844" y="10563"/>
                  <a:pt x="27911" y="10596"/>
                </a:cubicBezTo>
                <a:cubicBezTo>
                  <a:pt x="27902" y="10587"/>
                  <a:pt x="27899" y="10577"/>
                  <a:pt x="27902" y="10564"/>
                </a:cubicBezTo>
                <a:cubicBezTo>
                  <a:pt x="27945" y="10591"/>
                  <a:pt x="27933" y="10590"/>
                  <a:pt x="27965" y="10564"/>
                </a:cubicBezTo>
                <a:cubicBezTo>
                  <a:pt x="28001" y="10591"/>
                  <a:pt x="28057" y="10596"/>
                  <a:pt x="28060" y="10596"/>
                </a:cubicBezTo>
                <a:cubicBezTo>
                  <a:pt x="28087" y="10586"/>
                  <a:pt x="28167" y="10559"/>
                  <a:pt x="28214" y="10533"/>
                </a:cubicBezTo>
                <a:close/>
                <a:moveTo>
                  <a:pt x="28085" y="10510"/>
                </a:moveTo>
                <a:cubicBezTo>
                  <a:pt x="28089" y="10508"/>
                  <a:pt x="28093" y="10505"/>
                  <a:pt x="28096" y="10502"/>
                </a:cubicBezTo>
                <a:cubicBezTo>
                  <a:pt x="28083" y="10502"/>
                  <a:pt x="28081" y="10505"/>
                  <a:pt x="28085" y="10510"/>
                </a:cubicBezTo>
                <a:close/>
                <a:moveTo>
                  <a:pt x="28433" y="10502"/>
                </a:moveTo>
                <a:cubicBezTo>
                  <a:pt x="28430" y="10504"/>
                  <a:pt x="28426" y="10506"/>
                  <a:pt x="28421" y="10509"/>
                </a:cubicBezTo>
                <a:cubicBezTo>
                  <a:pt x="28428" y="10510"/>
                  <a:pt x="28433" y="10508"/>
                  <a:pt x="28433" y="10502"/>
                </a:cubicBezTo>
                <a:close/>
                <a:moveTo>
                  <a:pt x="28623" y="9597"/>
                </a:moveTo>
                <a:cubicBezTo>
                  <a:pt x="28498" y="9558"/>
                  <a:pt x="28696" y="9678"/>
                  <a:pt x="28714" y="9695"/>
                </a:cubicBezTo>
                <a:cubicBezTo>
                  <a:pt x="28714" y="9688"/>
                  <a:pt x="28734" y="9687"/>
                  <a:pt x="28742" y="9694"/>
                </a:cubicBezTo>
                <a:cubicBezTo>
                  <a:pt x="28708" y="9634"/>
                  <a:pt x="28694" y="9597"/>
                  <a:pt x="28682" y="9525"/>
                </a:cubicBezTo>
                <a:cubicBezTo>
                  <a:pt x="28682" y="9550"/>
                  <a:pt x="28754" y="9526"/>
                  <a:pt x="28772" y="9536"/>
                </a:cubicBezTo>
                <a:cubicBezTo>
                  <a:pt x="28772" y="9534"/>
                  <a:pt x="28776" y="9535"/>
                  <a:pt x="28776" y="9535"/>
                </a:cubicBezTo>
                <a:cubicBezTo>
                  <a:pt x="28776" y="9501"/>
                  <a:pt x="28776" y="9501"/>
                  <a:pt x="28776" y="9501"/>
                </a:cubicBezTo>
                <a:cubicBezTo>
                  <a:pt x="28776" y="9527"/>
                  <a:pt x="28740" y="9485"/>
                  <a:pt x="28723" y="9476"/>
                </a:cubicBezTo>
                <a:cubicBezTo>
                  <a:pt x="28781" y="9440"/>
                  <a:pt x="28796" y="9366"/>
                  <a:pt x="28717" y="9405"/>
                </a:cubicBezTo>
                <a:cubicBezTo>
                  <a:pt x="28724" y="9390"/>
                  <a:pt x="28693" y="9348"/>
                  <a:pt x="28684" y="9345"/>
                </a:cubicBezTo>
                <a:cubicBezTo>
                  <a:pt x="28692" y="9340"/>
                  <a:pt x="28712" y="9318"/>
                  <a:pt x="28714" y="9315"/>
                </a:cubicBezTo>
                <a:cubicBezTo>
                  <a:pt x="28714" y="9313"/>
                  <a:pt x="28682" y="9323"/>
                  <a:pt x="28682" y="9311"/>
                </a:cubicBezTo>
                <a:cubicBezTo>
                  <a:pt x="28625" y="9356"/>
                  <a:pt x="28611" y="9404"/>
                  <a:pt x="28620" y="9472"/>
                </a:cubicBezTo>
                <a:cubicBezTo>
                  <a:pt x="28626" y="9477"/>
                  <a:pt x="28645" y="9468"/>
                  <a:pt x="28651" y="9472"/>
                </a:cubicBezTo>
                <a:cubicBezTo>
                  <a:pt x="28652" y="9488"/>
                  <a:pt x="28652" y="9597"/>
                  <a:pt x="28623" y="9597"/>
                </a:cubicBezTo>
                <a:close/>
                <a:moveTo>
                  <a:pt x="28772" y="9536"/>
                </a:moveTo>
                <a:cubicBezTo>
                  <a:pt x="28772" y="9537"/>
                  <a:pt x="28772" y="9540"/>
                  <a:pt x="28776" y="9543"/>
                </a:cubicBezTo>
                <a:cubicBezTo>
                  <a:pt x="28776" y="9540"/>
                  <a:pt x="28775" y="9538"/>
                  <a:pt x="28772" y="9536"/>
                </a:cubicBezTo>
                <a:close/>
                <a:moveTo>
                  <a:pt x="26468" y="10345"/>
                </a:moveTo>
                <a:cubicBezTo>
                  <a:pt x="26468" y="10347"/>
                  <a:pt x="26467" y="10348"/>
                  <a:pt x="26467" y="10350"/>
                </a:cubicBezTo>
                <a:cubicBezTo>
                  <a:pt x="26472" y="10347"/>
                  <a:pt x="26474" y="10346"/>
                  <a:pt x="26474" y="10346"/>
                </a:cubicBezTo>
                <a:cubicBezTo>
                  <a:pt x="26472" y="10346"/>
                  <a:pt x="26470" y="10346"/>
                  <a:pt x="26468" y="10345"/>
                </a:cubicBezTo>
                <a:close/>
                <a:moveTo>
                  <a:pt x="26873" y="10440"/>
                </a:moveTo>
                <a:cubicBezTo>
                  <a:pt x="26876" y="10436"/>
                  <a:pt x="26810" y="10507"/>
                  <a:pt x="26810" y="10454"/>
                </a:cubicBezTo>
                <a:cubicBezTo>
                  <a:pt x="26761" y="10484"/>
                  <a:pt x="26743" y="10462"/>
                  <a:pt x="26717" y="10440"/>
                </a:cubicBezTo>
                <a:cubicBezTo>
                  <a:pt x="26680" y="10440"/>
                  <a:pt x="26572" y="10377"/>
                  <a:pt x="26605" y="10377"/>
                </a:cubicBezTo>
                <a:cubicBezTo>
                  <a:pt x="26619" y="10383"/>
                  <a:pt x="26480" y="10307"/>
                  <a:pt x="26468" y="10345"/>
                </a:cubicBezTo>
                <a:cubicBezTo>
                  <a:pt x="26443" y="10339"/>
                  <a:pt x="26498" y="10298"/>
                  <a:pt x="26498" y="10307"/>
                </a:cubicBezTo>
                <a:cubicBezTo>
                  <a:pt x="26489" y="10318"/>
                  <a:pt x="26556" y="10258"/>
                  <a:pt x="26592" y="10228"/>
                </a:cubicBezTo>
                <a:cubicBezTo>
                  <a:pt x="26592" y="10213"/>
                  <a:pt x="26591" y="10200"/>
                  <a:pt x="26592" y="10184"/>
                </a:cubicBezTo>
                <a:cubicBezTo>
                  <a:pt x="26592" y="10194"/>
                  <a:pt x="26623" y="10173"/>
                  <a:pt x="26623" y="10227"/>
                </a:cubicBezTo>
                <a:cubicBezTo>
                  <a:pt x="26654" y="10226"/>
                  <a:pt x="26666" y="10212"/>
                  <a:pt x="26680" y="10252"/>
                </a:cubicBezTo>
                <a:cubicBezTo>
                  <a:pt x="26680" y="10242"/>
                  <a:pt x="26682" y="10231"/>
                  <a:pt x="26685" y="10221"/>
                </a:cubicBezTo>
                <a:cubicBezTo>
                  <a:pt x="26689" y="10225"/>
                  <a:pt x="26718" y="10258"/>
                  <a:pt x="26713" y="10252"/>
                </a:cubicBezTo>
                <a:cubicBezTo>
                  <a:pt x="26730" y="10252"/>
                  <a:pt x="26810" y="10310"/>
                  <a:pt x="26810" y="10279"/>
                </a:cubicBezTo>
                <a:cubicBezTo>
                  <a:pt x="26807" y="10308"/>
                  <a:pt x="26822" y="10323"/>
                  <a:pt x="26823" y="10345"/>
                </a:cubicBezTo>
                <a:cubicBezTo>
                  <a:pt x="26827" y="10341"/>
                  <a:pt x="26841" y="10331"/>
                  <a:pt x="26845" y="10323"/>
                </a:cubicBezTo>
                <a:cubicBezTo>
                  <a:pt x="26841" y="10321"/>
                  <a:pt x="26838" y="10318"/>
                  <a:pt x="26834" y="10315"/>
                </a:cubicBezTo>
                <a:cubicBezTo>
                  <a:pt x="26846" y="10315"/>
                  <a:pt x="26847" y="10319"/>
                  <a:pt x="26845" y="10323"/>
                </a:cubicBezTo>
                <a:cubicBezTo>
                  <a:pt x="26845" y="10323"/>
                  <a:pt x="26845" y="10323"/>
                  <a:pt x="26845" y="10323"/>
                </a:cubicBezTo>
                <a:cubicBezTo>
                  <a:pt x="26970" y="10413"/>
                  <a:pt x="27095" y="10213"/>
                  <a:pt x="27216" y="10356"/>
                </a:cubicBezTo>
                <a:cubicBezTo>
                  <a:pt x="27260" y="10306"/>
                  <a:pt x="27338" y="10352"/>
                  <a:pt x="27372" y="10369"/>
                </a:cubicBezTo>
                <a:cubicBezTo>
                  <a:pt x="27372" y="10400"/>
                  <a:pt x="27247" y="10425"/>
                  <a:pt x="27247" y="10397"/>
                </a:cubicBezTo>
                <a:cubicBezTo>
                  <a:pt x="27246" y="10399"/>
                  <a:pt x="27226" y="10409"/>
                  <a:pt x="27219" y="10409"/>
                </a:cubicBezTo>
                <a:cubicBezTo>
                  <a:pt x="27229" y="10415"/>
                  <a:pt x="27265" y="10440"/>
                  <a:pt x="27237" y="10440"/>
                </a:cubicBezTo>
                <a:cubicBezTo>
                  <a:pt x="27306" y="10431"/>
                  <a:pt x="27426" y="10473"/>
                  <a:pt x="27372" y="10474"/>
                </a:cubicBezTo>
                <a:cubicBezTo>
                  <a:pt x="27429" y="10481"/>
                  <a:pt x="27443" y="10486"/>
                  <a:pt x="27505" y="10502"/>
                </a:cubicBezTo>
                <a:cubicBezTo>
                  <a:pt x="27508" y="10502"/>
                  <a:pt x="27471" y="10563"/>
                  <a:pt x="27450" y="10587"/>
                </a:cubicBezTo>
                <a:cubicBezTo>
                  <a:pt x="27447" y="10561"/>
                  <a:pt x="27372" y="10491"/>
                  <a:pt x="27372" y="10526"/>
                </a:cubicBezTo>
                <a:cubicBezTo>
                  <a:pt x="27372" y="10521"/>
                  <a:pt x="27400" y="10556"/>
                  <a:pt x="27403" y="10569"/>
                </a:cubicBezTo>
                <a:cubicBezTo>
                  <a:pt x="27403" y="10585"/>
                  <a:pt x="27247" y="10517"/>
                  <a:pt x="27247" y="10540"/>
                </a:cubicBezTo>
                <a:cubicBezTo>
                  <a:pt x="27246" y="10537"/>
                  <a:pt x="27246" y="10534"/>
                  <a:pt x="27246" y="10532"/>
                </a:cubicBezTo>
                <a:cubicBezTo>
                  <a:pt x="27245" y="10532"/>
                  <a:pt x="27243" y="10533"/>
                  <a:pt x="27241" y="10533"/>
                </a:cubicBezTo>
                <a:cubicBezTo>
                  <a:pt x="27237" y="10587"/>
                  <a:pt x="26883" y="10447"/>
                  <a:pt x="26873" y="10440"/>
                </a:cubicBezTo>
                <a:close/>
                <a:moveTo>
                  <a:pt x="27255" y="10514"/>
                </a:moveTo>
                <a:cubicBezTo>
                  <a:pt x="27255" y="10514"/>
                  <a:pt x="27256" y="10514"/>
                  <a:pt x="27256" y="10514"/>
                </a:cubicBezTo>
                <a:cubicBezTo>
                  <a:pt x="27248" y="10510"/>
                  <a:pt x="27252" y="10511"/>
                  <a:pt x="27255" y="10514"/>
                </a:cubicBezTo>
                <a:close/>
                <a:moveTo>
                  <a:pt x="26601" y="10221"/>
                </a:moveTo>
                <a:cubicBezTo>
                  <a:pt x="26593" y="10221"/>
                  <a:pt x="26593" y="10224"/>
                  <a:pt x="26595" y="10226"/>
                </a:cubicBezTo>
                <a:cubicBezTo>
                  <a:pt x="26597" y="10224"/>
                  <a:pt x="26599" y="10223"/>
                  <a:pt x="26601" y="10221"/>
                </a:cubicBezTo>
                <a:close/>
                <a:moveTo>
                  <a:pt x="27450" y="10587"/>
                </a:moveTo>
                <a:cubicBezTo>
                  <a:pt x="27446" y="10591"/>
                  <a:pt x="27443" y="10594"/>
                  <a:pt x="27441" y="10596"/>
                </a:cubicBezTo>
                <a:cubicBezTo>
                  <a:pt x="27448" y="10596"/>
                  <a:pt x="27450" y="10592"/>
                  <a:pt x="27450" y="10587"/>
                </a:cubicBezTo>
                <a:close/>
                <a:moveTo>
                  <a:pt x="26476" y="10346"/>
                </a:moveTo>
                <a:cubicBezTo>
                  <a:pt x="26475" y="10346"/>
                  <a:pt x="26475" y="10346"/>
                  <a:pt x="26474" y="10346"/>
                </a:cubicBezTo>
                <a:cubicBezTo>
                  <a:pt x="26474" y="10346"/>
                  <a:pt x="26473" y="10347"/>
                  <a:pt x="26476" y="10346"/>
                </a:cubicBezTo>
                <a:close/>
                <a:moveTo>
                  <a:pt x="27778" y="9928"/>
                </a:moveTo>
                <a:cubicBezTo>
                  <a:pt x="27778" y="9959"/>
                  <a:pt x="27852" y="9961"/>
                  <a:pt x="27858" y="9973"/>
                </a:cubicBezTo>
                <a:cubicBezTo>
                  <a:pt x="27848" y="9993"/>
                  <a:pt x="27869" y="10011"/>
                  <a:pt x="27871" y="10070"/>
                </a:cubicBezTo>
                <a:cubicBezTo>
                  <a:pt x="27871" y="10028"/>
                  <a:pt x="27841" y="10071"/>
                  <a:pt x="27828" y="10097"/>
                </a:cubicBezTo>
                <a:cubicBezTo>
                  <a:pt x="27784" y="10101"/>
                  <a:pt x="27839" y="10129"/>
                  <a:pt x="27871" y="10128"/>
                </a:cubicBezTo>
                <a:cubicBezTo>
                  <a:pt x="27852" y="10142"/>
                  <a:pt x="27844" y="10141"/>
                  <a:pt x="27840" y="10163"/>
                </a:cubicBezTo>
                <a:cubicBezTo>
                  <a:pt x="27840" y="10162"/>
                  <a:pt x="27839" y="10160"/>
                  <a:pt x="27839" y="10159"/>
                </a:cubicBezTo>
                <a:cubicBezTo>
                  <a:pt x="27840" y="10164"/>
                  <a:pt x="27840" y="10169"/>
                  <a:pt x="27839" y="10174"/>
                </a:cubicBezTo>
                <a:cubicBezTo>
                  <a:pt x="27839" y="10170"/>
                  <a:pt x="27840" y="10166"/>
                  <a:pt x="27840" y="10163"/>
                </a:cubicBezTo>
                <a:cubicBezTo>
                  <a:pt x="27860" y="10251"/>
                  <a:pt x="28009" y="10234"/>
                  <a:pt x="27934" y="10146"/>
                </a:cubicBezTo>
                <a:cubicBezTo>
                  <a:pt x="28000" y="10145"/>
                  <a:pt x="27960" y="9939"/>
                  <a:pt x="27934" y="9913"/>
                </a:cubicBezTo>
                <a:cubicBezTo>
                  <a:pt x="27934" y="9909"/>
                  <a:pt x="27995" y="9880"/>
                  <a:pt x="28005" y="9878"/>
                </a:cubicBezTo>
                <a:cubicBezTo>
                  <a:pt x="27991" y="9878"/>
                  <a:pt x="27989" y="10034"/>
                  <a:pt x="28032" y="10034"/>
                </a:cubicBezTo>
                <a:cubicBezTo>
                  <a:pt x="28032" y="10034"/>
                  <a:pt x="28032" y="10034"/>
                  <a:pt x="28032" y="10034"/>
                </a:cubicBezTo>
                <a:cubicBezTo>
                  <a:pt x="28034" y="10034"/>
                  <a:pt x="28037" y="10034"/>
                  <a:pt x="28040" y="10034"/>
                </a:cubicBezTo>
                <a:cubicBezTo>
                  <a:pt x="28037" y="10044"/>
                  <a:pt x="28058" y="10078"/>
                  <a:pt x="28058" y="10056"/>
                </a:cubicBezTo>
                <a:cubicBezTo>
                  <a:pt x="28061" y="10061"/>
                  <a:pt x="28061" y="10128"/>
                  <a:pt x="28052" y="10128"/>
                </a:cubicBezTo>
                <a:cubicBezTo>
                  <a:pt x="28078" y="10127"/>
                  <a:pt x="28109" y="10128"/>
                  <a:pt x="28128" y="10128"/>
                </a:cubicBezTo>
                <a:cubicBezTo>
                  <a:pt x="28094" y="10128"/>
                  <a:pt x="28163" y="10221"/>
                  <a:pt x="28149" y="10221"/>
                </a:cubicBezTo>
                <a:cubicBezTo>
                  <a:pt x="28162" y="10222"/>
                  <a:pt x="28179" y="10217"/>
                  <a:pt x="28183" y="10227"/>
                </a:cubicBezTo>
                <a:cubicBezTo>
                  <a:pt x="28186" y="10222"/>
                  <a:pt x="28238" y="10190"/>
                  <a:pt x="28205" y="10190"/>
                </a:cubicBezTo>
                <a:cubicBezTo>
                  <a:pt x="28216" y="10179"/>
                  <a:pt x="28233" y="10183"/>
                  <a:pt x="28246" y="10165"/>
                </a:cubicBezTo>
                <a:cubicBezTo>
                  <a:pt x="28246" y="10160"/>
                  <a:pt x="28219" y="10159"/>
                  <a:pt x="28213" y="10159"/>
                </a:cubicBezTo>
                <a:cubicBezTo>
                  <a:pt x="28227" y="10092"/>
                  <a:pt x="28214" y="10107"/>
                  <a:pt x="28214" y="10056"/>
                </a:cubicBezTo>
                <a:cubicBezTo>
                  <a:pt x="28271" y="9989"/>
                  <a:pt x="28183" y="10018"/>
                  <a:pt x="28183" y="10022"/>
                </a:cubicBezTo>
                <a:cubicBezTo>
                  <a:pt x="28121" y="9968"/>
                  <a:pt x="28183" y="9970"/>
                  <a:pt x="28183" y="9928"/>
                </a:cubicBezTo>
                <a:cubicBezTo>
                  <a:pt x="28160" y="9905"/>
                  <a:pt x="28139" y="9894"/>
                  <a:pt x="28121" y="9885"/>
                </a:cubicBezTo>
                <a:cubicBezTo>
                  <a:pt x="28121" y="9833"/>
                  <a:pt x="28092" y="9832"/>
                  <a:pt x="28058" y="9800"/>
                </a:cubicBezTo>
                <a:cubicBezTo>
                  <a:pt x="28058" y="9768"/>
                  <a:pt x="28090" y="9801"/>
                  <a:pt x="28090" y="9771"/>
                </a:cubicBezTo>
                <a:cubicBezTo>
                  <a:pt x="28090" y="9816"/>
                  <a:pt x="28171" y="9712"/>
                  <a:pt x="28183" y="9692"/>
                </a:cubicBezTo>
                <a:cubicBezTo>
                  <a:pt x="28182" y="9694"/>
                  <a:pt x="28183" y="9701"/>
                  <a:pt x="28183" y="9691"/>
                </a:cubicBezTo>
                <a:cubicBezTo>
                  <a:pt x="28183" y="9689"/>
                  <a:pt x="28183" y="9688"/>
                  <a:pt x="28183" y="9686"/>
                </a:cubicBezTo>
                <a:cubicBezTo>
                  <a:pt x="28180" y="9686"/>
                  <a:pt x="28246" y="9690"/>
                  <a:pt x="28246" y="9690"/>
                </a:cubicBezTo>
                <a:cubicBezTo>
                  <a:pt x="28224" y="9575"/>
                  <a:pt x="28055" y="9647"/>
                  <a:pt x="27988" y="9722"/>
                </a:cubicBezTo>
                <a:cubicBezTo>
                  <a:pt x="27973" y="9722"/>
                  <a:pt x="27920" y="9597"/>
                  <a:pt x="27934" y="9534"/>
                </a:cubicBezTo>
                <a:cubicBezTo>
                  <a:pt x="27934" y="9528"/>
                  <a:pt x="28287" y="9544"/>
                  <a:pt x="28309" y="9535"/>
                </a:cubicBezTo>
                <a:cubicBezTo>
                  <a:pt x="28432" y="9488"/>
                  <a:pt x="28402" y="9360"/>
                  <a:pt x="28402" y="9363"/>
                </a:cubicBezTo>
                <a:cubicBezTo>
                  <a:pt x="28408" y="9360"/>
                  <a:pt x="28379" y="9347"/>
                  <a:pt x="28374" y="9348"/>
                </a:cubicBezTo>
                <a:cubicBezTo>
                  <a:pt x="28367" y="9348"/>
                  <a:pt x="28373" y="9383"/>
                  <a:pt x="28370" y="9387"/>
                </a:cubicBezTo>
                <a:cubicBezTo>
                  <a:pt x="28370" y="9457"/>
                  <a:pt x="28240" y="9455"/>
                  <a:pt x="28183" y="9472"/>
                </a:cubicBezTo>
                <a:cubicBezTo>
                  <a:pt x="28159" y="9448"/>
                  <a:pt x="28160" y="9434"/>
                  <a:pt x="28108" y="9441"/>
                </a:cubicBezTo>
                <a:cubicBezTo>
                  <a:pt x="28132" y="9441"/>
                  <a:pt x="28118" y="9410"/>
                  <a:pt x="28100" y="9410"/>
                </a:cubicBezTo>
                <a:cubicBezTo>
                  <a:pt x="28064" y="9418"/>
                  <a:pt x="28037" y="9417"/>
                  <a:pt x="27965" y="9429"/>
                </a:cubicBezTo>
                <a:cubicBezTo>
                  <a:pt x="27973" y="9437"/>
                  <a:pt x="27983" y="9439"/>
                  <a:pt x="27996" y="9434"/>
                </a:cubicBezTo>
                <a:cubicBezTo>
                  <a:pt x="27982" y="9438"/>
                  <a:pt x="27969" y="9445"/>
                  <a:pt x="27963" y="9457"/>
                </a:cubicBezTo>
                <a:cubicBezTo>
                  <a:pt x="27965" y="9450"/>
                  <a:pt x="27966" y="9442"/>
                  <a:pt x="27965" y="9444"/>
                </a:cubicBezTo>
                <a:cubicBezTo>
                  <a:pt x="27965" y="9441"/>
                  <a:pt x="27931" y="9439"/>
                  <a:pt x="27934" y="9441"/>
                </a:cubicBezTo>
                <a:cubicBezTo>
                  <a:pt x="27926" y="9453"/>
                  <a:pt x="27871" y="9540"/>
                  <a:pt x="27871" y="9538"/>
                </a:cubicBezTo>
                <a:cubicBezTo>
                  <a:pt x="27871" y="9537"/>
                  <a:pt x="27891" y="9558"/>
                  <a:pt x="27899" y="9560"/>
                </a:cubicBezTo>
                <a:cubicBezTo>
                  <a:pt x="27891" y="9564"/>
                  <a:pt x="27871" y="9572"/>
                  <a:pt x="27871" y="9567"/>
                </a:cubicBezTo>
                <a:cubicBezTo>
                  <a:pt x="27873" y="9571"/>
                  <a:pt x="27888" y="9599"/>
                  <a:pt x="27888" y="9597"/>
                </a:cubicBezTo>
                <a:cubicBezTo>
                  <a:pt x="27881" y="9597"/>
                  <a:pt x="27828" y="9793"/>
                  <a:pt x="27809" y="9833"/>
                </a:cubicBezTo>
                <a:cubicBezTo>
                  <a:pt x="27809" y="9841"/>
                  <a:pt x="27811" y="9846"/>
                  <a:pt x="27814" y="9847"/>
                </a:cubicBezTo>
                <a:cubicBezTo>
                  <a:pt x="27782" y="9850"/>
                  <a:pt x="27768" y="9868"/>
                  <a:pt x="27809" y="9909"/>
                </a:cubicBezTo>
                <a:cubicBezTo>
                  <a:pt x="27806" y="9923"/>
                  <a:pt x="27769" y="9893"/>
                  <a:pt x="27778" y="9928"/>
                </a:cubicBezTo>
                <a:close/>
                <a:moveTo>
                  <a:pt x="25853" y="9410"/>
                </a:moveTo>
                <a:cubicBezTo>
                  <a:pt x="25853" y="9408"/>
                  <a:pt x="25852" y="9406"/>
                  <a:pt x="25851" y="9404"/>
                </a:cubicBezTo>
                <a:cubicBezTo>
                  <a:pt x="25842" y="9407"/>
                  <a:pt x="25839" y="9410"/>
                  <a:pt x="25853" y="9410"/>
                </a:cubicBezTo>
                <a:close/>
                <a:moveTo>
                  <a:pt x="25812" y="9372"/>
                </a:moveTo>
                <a:cubicBezTo>
                  <a:pt x="25818" y="9375"/>
                  <a:pt x="25824" y="9377"/>
                  <a:pt x="25830" y="9378"/>
                </a:cubicBezTo>
                <a:cubicBezTo>
                  <a:pt x="25824" y="9375"/>
                  <a:pt x="25818" y="9372"/>
                  <a:pt x="25812" y="9372"/>
                </a:cubicBezTo>
                <a:close/>
                <a:moveTo>
                  <a:pt x="26374" y="9553"/>
                </a:moveTo>
                <a:cubicBezTo>
                  <a:pt x="26374" y="9553"/>
                  <a:pt x="26374" y="9553"/>
                  <a:pt x="26374" y="9553"/>
                </a:cubicBezTo>
                <a:cubicBezTo>
                  <a:pt x="26373" y="9553"/>
                  <a:pt x="26373" y="9553"/>
                  <a:pt x="26374" y="9553"/>
                </a:cubicBezTo>
                <a:close/>
                <a:moveTo>
                  <a:pt x="26311" y="10113"/>
                </a:moveTo>
                <a:cubicBezTo>
                  <a:pt x="26129" y="9924"/>
                  <a:pt x="25878" y="9633"/>
                  <a:pt x="25874" y="9401"/>
                </a:cubicBezTo>
                <a:cubicBezTo>
                  <a:pt x="25866" y="9401"/>
                  <a:pt x="25857" y="9402"/>
                  <a:pt x="25851" y="9404"/>
                </a:cubicBezTo>
                <a:cubicBezTo>
                  <a:pt x="25848" y="9395"/>
                  <a:pt x="25839" y="9384"/>
                  <a:pt x="25830" y="9378"/>
                </a:cubicBezTo>
                <a:cubicBezTo>
                  <a:pt x="25835" y="9379"/>
                  <a:pt x="25840" y="9379"/>
                  <a:pt x="25846" y="9379"/>
                </a:cubicBezTo>
                <a:cubicBezTo>
                  <a:pt x="25812" y="9379"/>
                  <a:pt x="25750" y="9274"/>
                  <a:pt x="25750" y="9249"/>
                </a:cubicBezTo>
                <a:cubicBezTo>
                  <a:pt x="25737" y="9227"/>
                  <a:pt x="25687" y="9201"/>
                  <a:pt x="25687" y="9159"/>
                </a:cubicBezTo>
                <a:cubicBezTo>
                  <a:pt x="25597" y="9122"/>
                  <a:pt x="25543" y="9035"/>
                  <a:pt x="25500" y="8964"/>
                </a:cubicBezTo>
                <a:cubicBezTo>
                  <a:pt x="25508" y="8956"/>
                  <a:pt x="25518" y="8954"/>
                  <a:pt x="25531" y="8959"/>
                </a:cubicBezTo>
                <a:cubicBezTo>
                  <a:pt x="25496" y="8930"/>
                  <a:pt x="25491" y="8926"/>
                  <a:pt x="25531" y="8922"/>
                </a:cubicBezTo>
                <a:cubicBezTo>
                  <a:pt x="25531" y="8919"/>
                  <a:pt x="25770" y="8999"/>
                  <a:pt x="25812" y="9028"/>
                </a:cubicBezTo>
                <a:cubicBezTo>
                  <a:pt x="25823" y="9036"/>
                  <a:pt x="25975" y="9205"/>
                  <a:pt x="25994" y="9254"/>
                </a:cubicBezTo>
                <a:cubicBezTo>
                  <a:pt x="26025" y="9254"/>
                  <a:pt x="26042" y="9289"/>
                  <a:pt x="26049" y="9316"/>
                </a:cubicBezTo>
                <a:cubicBezTo>
                  <a:pt x="26127" y="9316"/>
                  <a:pt x="26123" y="9348"/>
                  <a:pt x="26227" y="9379"/>
                </a:cubicBezTo>
                <a:cubicBezTo>
                  <a:pt x="26193" y="9379"/>
                  <a:pt x="26311" y="9485"/>
                  <a:pt x="26311" y="9477"/>
                </a:cubicBezTo>
                <a:cubicBezTo>
                  <a:pt x="26299" y="9453"/>
                  <a:pt x="26295" y="9453"/>
                  <a:pt x="26280" y="9434"/>
                </a:cubicBezTo>
                <a:cubicBezTo>
                  <a:pt x="26291" y="9441"/>
                  <a:pt x="26303" y="9443"/>
                  <a:pt x="26315" y="9441"/>
                </a:cubicBezTo>
                <a:cubicBezTo>
                  <a:pt x="26299" y="9441"/>
                  <a:pt x="26325" y="9455"/>
                  <a:pt x="26342" y="9458"/>
                </a:cubicBezTo>
                <a:cubicBezTo>
                  <a:pt x="26342" y="9438"/>
                  <a:pt x="26375" y="9443"/>
                  <a:pt x="26405" y="9430"/>
                </a:cubicBezTo>
                <a:cubicBezTo>
                  <a:pt x="26405" y="9379"/>
                  <a:pt x="26453" y="9442"/>
                  <a:pt x="26467" y="9458"/>
                </a:cubicBezTo>
                <a:cubicBezTo>
                  <a:pt x="26489" y="9481"/>
                  <a:pt x="26439" y="9511"/>
                  <a:pt x="26416" y="9503"/>
                </a:cubicBezTo>
                <a:cubicBezTo>
                  <a:pt x="26423" y="9517"/>
                  <a:pt x="26426" y="9531"/>
                  <a:pt x="26436" y="9548"/>
                </a:cubicBezTo>
                <a:cubicBezTo>
                  <a:pt x="26436" y="9507"/>
                  <a:pt x="26497" y="9628"/>
                  <a:pt x="26464" y="9628"/>
                </a:cubicBezTo>
                <a:cubicBezTo>
                  <a:pt x="26453" y="9640"/>
                  <a:pt x="26451" y="9614"/>
                  <a:pt x="26450" y="9600"/>
                </a:cubicBezTo>
                <a:cubicBezTo>
                  <a:pt x="26448" y="9611"/>
                  <a:pt x="26436" y="9650"/>
                  <a:pt x="26436" y="9614"/>
                </a:cubicBezTo>
                <a:cubicBezTo>
                  <a:pt x="26436" y="9707"/>
                  <a:pt x="26399" y="9628"/>
                  <a:pt x="26374" y="9605"/>
                </a:cubicBezTo>
                <a:cubicBezTo>
                  <a:pt x="26374" y="9572"/>
                  <a:pt x="26374" y="9572"/>
                  <a:pt x="26374" y="9572"/>
                </a:cubicBezTo>
                <a:cubicBezTo>
                  <a:pt x="26374" y="9572"/>
                  <a:pt x="26374" y="9572"/>
                  <a:pt x="26374" y="9572"/>
                </a:cubicBezTo>
                <a:cubicBezTo>
                  <a:pt x="26371" y="9568"/>
                  <a:pt x="26368" y="9565"/>
                  <a:pt x="26366" y="9562"/>
                </a:cubicBezTo>
                <a:cubicBezTo>
                  <a:pt x="26371" y="9561"/>
                  <a:pt x="26374" y="9563"/>
                  <a:pt x="26374" y="9572"/>
                </a:cubicBezTo>
                <a:cubicBezTo>
                  <a:pt x="26374" y="9553"/>
                  <a:pt x="26374" y="9553"/>
                  <a:pt x="26374" y="9553"/>
                </a:cubicBezTo>
                <a:cubicBezTo>
                  <a:pt x="26376" y="9551"/>
                  <a:pt x="26393" y="9538"/>
                  <a:pt x="26401" y="9534"/>
                </a:cubicBezTo>
                <a:cubicBezTo>
                  <a:pt x="26370" y="9524"/>
                  <a:pt x="26374" y="9507"/>
                  <a:pt x="26374" y="9477"/>
                </a:cubicBezTo>
                <a:cubicBezTo>
                  <a:pt x="26374" y="9530"/>
                  <a:pt x="26349" y="9485"/>
                  <a:pt x="26342" y="9472"/>
                </a:cubicBezTo>
                <a:cubicBezTo>
                  <a:pt x="26355" y="9534"/>
                  <a:pt x="26338" y="9524"/>
                  <a:pt x="26366" y="9562"/>
                </a:cubicBezTo>
                <a:cubicBezTo>
                  <a:pt x="26353" y="9565"/>
                  <a:pt x="26329" y="9597"/>
                  <a:pt x="26339" y="9597"/>
                </a:cubicBezTo>
                <a:cubicBezTo>
                  <a:pt x="26333" y="9603"/>
                  <a:pt x="26353" y="9627"/>
                  <a:pt x="26311" y="9638"/>
                </a:cubicBezTo>
                <a:cubicBezTo>
                  <a:pt x="26311" y="9632"/>
                  <a:pt x="26405" y="9715"/>
                  <a:pt x="26405" y="9681"/>
                </a:cubicBezTo>
                <a:cubicBezTo>
                  <a:pt x="26421" y="9717"/>
                  <a:pt x="26467" y="9784"/>
                  <a:pt x="26467" y="9823"/>
                </a:cubicBezTo>
                <a:cubicBezTo>
                  <a:pt x="26494" y="9828"/>
                  <a:pt x="26508" y="9819"/>
                  <a:pt x="26532" y="9847"/>
                </a:cubicBezTo>
                <a:cubicBezTo>
                  <a:pt x="26530" y="9847"/>
                  <a:pt x="26529" y="9818"/>
                  <a:pt x="26530" y="9816"/>
                </a:cubicBezTo>
                <a:cubicBezTo>
                  <a:pt x="26412" y="9805"/>
                  <a:pt x="26523" y="9719"/>
                  <a:pt x="26532" y="9722"/>
                </a:cubicBezTo>
                <a:cubicBezTo>
                  <a:pt x="26573" y="9735"/>
                  <a:pt x="26608" y="9873"/>
                  <a:pt x="26647" y="9878"/>
                </a:cubicBezTo>
                <a:cubicBezTo>
                  <a:pt x="26641" y="9877"/>
                  <a:pt x="26626" y="9876"/>
                  <a:pt x="26623" y="9876"/>
                </a:cubicBezTo>
                <a:cubicBezTo>
                  <a:pt x="26667" y="9920"/>
                  <a:pt x="26665" y="9921"/>
                  <a:pt x="26592" y="9919"/>
                </a:cubicBezTo>
                <a:cubicBezTo>
                  <a:pt x="26592" y="9909"/>
                  <a:pt x="26592" y="9909"/>
                  <a:pt x="26592" y="9909"/>
                </a:cubicBezTo>
                <a:cubicBezTo>
                  <a:pt x="26592" y="9909"/>
                  <a:pt x="26592" y="9909"/>
                  <a:pt x="26592" y="9909"/>
                </a:cubicBezTo>
                <a:cubicBezTo>
                  <a:pt x="26592" y="9909"/>
                  <a:pt x="26592" y="9909"/>
                  <a:pt x="26592" y="9909"/>
                </a:cubicBezTo>
                <a:cubicBezTo>
                  <a:pt x="26561" y="9952"/>
                  <a:pt x="26530" y="10198"/>
                  <a:pt x="26530" y="10246"/>
                </a:cubicBezTo>
                <a:cubicBezTo>
                  <a:pt x="26486" y="10250"/>
                  <a:pt x="26521" y="10252"/>
                  <a:pt x="26483" y="10252"/>
                </a:cubicBezTo>
                <a:cubicBezTo>
                  <a:pt x="26479" y="10253"/>
                  <a:pt x="26472" y="10245"/>
                  <a:pt x="26467" y="10237"/>
                </a:cubicBezTo>
                <a:cubicBezTo>
                  <a:pt x="26465" y="10287"/>
                  <a:pt x="26315" y="10117"/>
                  <a:pt x="26311" y="10113"/>
                </a:cubicBezTo>
                <a:close/>
                <a:moveTo>
                  <a:pt x="26550" y="9884"/>
                </a:moveTo>
                <a:cubicBezTo>
                  <a:pt x="26553" y="9897"/>
                  <a:pt x="26551" y="9885"/>
                  <a:pt x="26550" y="9884"/>
                </a:cubicBezTo>
                <a:close/>
                <a:moveTo>
                  <a:pt x="26534" y="9857"/>
                </a:moveTo>
                <a:cubicBezTo>
                  <a:pt x="26553" y="9861"/>
                  <a:pt x="26550" y="9853"/>
                  <a:pt x="26534" y="9857"/>
                </a:cubicBezTo>
                <a:close/>
                <a:moveTo>
                  <a:pt x="26510" y="10227"/>
                </a:moveTo>
                <a:cubicBezTo>
                  <a:pt x="26513" y="10225"/>
                  <a:pt x="26507" y="10208"/>
                  <a:pt x="26510" y="10227"/>
                </a:cubicBezTo>
                <a:close/>
                <a:moveTo>
                  <a:pt x="27001" y="9348"/>
                </a:moveTo>
                <a:cubicBezTo>
                  <a:pt x="27002" y="9348"/>
                  <a:pt x="27002" y="9348"/>
                  <a:pt x="27003" y="9348"/>
                </a:cubicBezTo>
                <a:cubicBezTo>
                  <a:pt x="27006" y="9345"/>
                  <a:pt x="27004" y="9346"/>
                  <a:pt x="27001" y="9348"/>
                </a:cubicBezTo>
                <a:close/>
                <a:moveTo>
                  <a:pt x="26921" y="9323"/>
                </a:moveTo>
                <a:cubicBezTo>
                  <a:pt x="26920" y="9321"/>
                  <a:pt x="26920" y="9319"/>
                  <a:pt x="26918" y="9316"/>
                </a:cubicBezTo>
                <a:cubicBezTo>
                  <a:pt x="26923" y="9316"/>
                  <a:pt x="26924" y="9319"/>
                  <a:pt x="26921" y="9323"/>
                </a:cubicBezTo>
                <a:cubicBezTo>
                  <a:pt x="26921" y="9323"/>
                  <a:pt x="26921" y="9323"/>
                  <a:pt x="26921" y="9323"/>
                </a:cubicBezTo>
                <a:cubicBezTo>
                  <a:pt x="26935" y="9354"/>
                  <a:pt x="26933" y="9336"/>
                  <a:pt x="26935" y="9379"/>
                </a:cubicBezTo>
                <a:cubicBezTo>
                  <a:pt x="26936" y="9378"/>
                  <a:pt x="26962" y="9347"/>
                  <a:pt x="26963" y="9348"/>
                </a:cubicBezTo>
                <a:cubicBezTo>
                  <a:pt x="26966" y="9348"/>
                  <a:pt x="26967" y="9361"/>
                  <a:pt x="26966" y="9370"/>
                </a:cubicBezTo>
                <a:cubicBezTo>
                  <a:pt x="26972" y="9365"/>
                  <a:pt x="26980" y="9360"/>
                  <a:pt x="26987" y="9355"/>
                </a:cubicBezTo>
                <a:cubicBezTo>
                  <a:pt x="26996" y="9367"/>
                  <a:pt x="27046" y="9386"/>
                  <a:pt x="27035" y="9379"/>
                </a:cubicBezTo>
                <a:cubicBezTo>
                  <a:pt x="26994" y="9379"/>
                  <a:pt x="27154" y="9228"/>
                  <a:pt x="27160" y="9223"/>
                </a:cubicBezTo>
                <a:cubicBezTo>
                  <a:pt x="27201" y="9183"/>
                  <a:pt x="27271" y="9145"/>
                  <a:pt x="27310" y="9107"/>
                </a:cubicBezTo>
                <a:cubicBezTo>
                  <a:pt x="27310" y="9080"/>
                  <a:pt x="27310" y="9055"/>
                  <a:pt x="27310" y="9031"/>
                </a:cubicBezTo>
                <a:cubicBezTo>
                  <a:pt x="27310" y="9072"/>
                  <a:pt x="27434" y="8971"/>
                  <a:pt x="27434" y="8978"/>
                </a:cubicBezTo>
                <a:cubicBezTo>
                  <a:pt x="27455" y="8951"/>
                  <a:pt x="27468" y="8936"/>
                  <a:pt x="27491" y="8913"/>
                </a:cubicBezTo>
                <a:cubicBezTo>
                  <a:pt x="27491" y="8919"/>
                  <a:pt x="27502" y="8933"/>
                  <a:pt x="27506" y="8939"/>
                </a:cubicBezTo>
                <a:cubicBezTo>
                  <a:pt x="27504" y="8922"/>
                  <a:pt x="27559" y="8827"/>
                  <a:pt x="27564" y="8817"/>
                </a:cubicBezTo>
                <a:cubicBezTo>
                  <a:pt x="27554" y="8817"/>
                  <a:pt x="27622" y="8728"/>
                  <a:pt x="27622" y="8784"/>
                </a:cubicBezTo>
                <a:cubicBezTo>
                  <a:pt x="27637" y="8748"/>
                  <a:pt x="27653" y="8742"/>
                  <a:pt x="27653" y="8788"/>
                </a:cubicBezTo>
                <a:cubicBezTo>
                  <a:pt x="27680" y="8824"/>
                  <a:pt x="27725" y="8812"/>
                  <a:pt x="27699" y="8871"/>
                </a:cubicBezTo>
                <a:cubicBezTo>
                  <a:pt x="27710" y="8875"/>
                  <a:pt x="27714" y="8882"/>
                  <a:pt x="27731" y="8848"/>
                </a:cubicBezTo>
                <a:cubicBezTo>
                  <a:pt x="27741" y="8848"/>
                  <a:pt x="27929" y="8989"/>
                  <a:pt x="27770" y="9004"/>
                </a:cubicBezTo>
                <a:cubicBezTo>
                  <a:pt x="27758" y="9004"/>
                  <a:pt x="27820" y="9059"/>
                  <a:pt x="27807" y="9066"/>
                </a:cubicBezTo>
                <a:cubicBezTo>
                  <a:pt x="27807" y="9067"/>
                  <a:pt x="27808" y="9068"/>
                  <a:pt x="27809" y="9069"/>
                </a:cubicBezTo>
                <a:cubicBezTo>
                  <a:pt x="27809" y="9081"/>
                  <a:pt x="27715" y="9119"/>
                  <a:pt x="27715" y="9116"/>
                </a:cubicBezTo>
                <a:cubicBezTo>
                  <a:pt x="27715" y="9122"/>
                  <a:pt x="27711" y="9127"/>
                  <a:pt x="27702" y="9129"/>
                </a:cubicBezTo>
                <a:cubicBezTo>
                  <a:pt x="27675" y="9178"/>
                  <a:pt x="27683" y="9241"/>
                  <a:pt x="27746" y="9285"/>
                </a:cubicBezTo>
                <a:cubicBezTo>
                  <a:pt x="27726" y="9308"/>
                  <a:pt x="27775" y="9472"/>
                  <a:pt x="27815" y="9472"/>
                </a:cubicBezTo>
                <a:cubicBezTo>
                  <a:pt x="27809" y="9470"/>
                  <a:pt x="27807" y="9472"/>
                  <a:pt x="27809" y="9477"/>
                </a:cubicBezTo>
                <a:cubicBezTo>
                  <a:pt x="27809" y="9483"/>
                  <a:pt x="27724" y="9477"/>
                  <a:pt x="27706" y="9474"/>
                </a:cubicBezTo>
                <a:cubicBezTo>
                  <a:pt x="27704" y="9486"/>
                  <a:pt x="27685" y="9691"/>
                  <a:pt x="27650" y="9691"/>
                </a:cubicBezTo>
                <a:cubicBezTo>
                  <a:pt x="27601" y="9705"/>
                  <a:pt x="27572" y="9789"/>
                  <a:pt x="27590" y="9879"/>
                </a:cubicBezTo>
                <a:cubicBezTo>
                  <a:pt x="27588" y="9883"/>
                  <a:pt x="27557" y="10035"/>
                  <a:pt x="27562" y="10035"/>
                </a:cubicBezTo>
                <a:cubicBezTo>
                  <a:pt x="27556" y="10026"/>
                  <a:pt x="27563" y="10040"/>
                  <a:pt x="27559" y="10040"/>
                </a:cubicBezTo>
                <a:cubicBezTo>
                  <a:pt x="27528" y="10040"/>
                  <a:pt x="27528" y="10040"/>
                  <a:pt x="27528" y="10040"/>
                </a:cubicBezTo>
                <a:cubicBezTo>
                  <a:pt x="27530" y="10008"/>
                  <a:pt x="27530" y="9993"/>
                  <a:pt x="27528" y="9973"/>
                </a:cubicBezTo>
                <a:cubicBezTo>
                  <a:pt x="27515" y="9985"/>
                  <a:pt x="27427" y="10065"/>
                  <a:pt x="27409" y="10065"/>
                </a:cubicBezTo>
                <a:cubicBezTo>
                  <a:pt x="27409" y="10066"/>
                  <a:pt x="27372" y="10054"/>
                  <a:pt x="27372" y="10042"/>
                </a:cubicBezTo>
                <a:cubicBezTo>
                  <a:pt x="27372" y="10041"/>
                  <a:pt x="27390" y="10031"/>
                  <a:pt x="27399" y="10030"/>
                </a:cubicBezTo>
                <a:cubicBezTo>
                  <a:pt x="27384" y="10017"/>
                  <a:pt x="27344" y="9972"/>
                  <a:pt x="27379" y="9972"/>
                </a:cubicBezTo>
                <a:cubicBezTo>
                  <a:pt x="27329" y="9965"/>
                  <a:pt x="27310" y="9948"/>
                  <a:pt x="27278" y="9937"/>
                </a:cubicBezTo>
                <a:cubicBezTo>
                  <a:pt x="27278" y="9941"/>
                  <a:pt x="27278" y="9941"/>
                  <a:pt x="27278" y="9941"/>
                </a:cubicBezTo>
                <a:cubicBezTo>
                  <a:pt x="27279" y="9941"/>
                  <a:pt x="27280" y="9941"/>
                  <a:pt x="27280" y="9940"/>
                </a:cubicBezTo>
                <a:cubicBezTo>
                  <a:pt x="27278" y="9940"/>
                  <a:pt x="27278" y="9948"/>
                  <a:pt x="27278" y="9941"/>
                </a:cubicBezTo>
                <a:cubicBezTo>
                  <a:pt x="27247" y="9947"/>
                  <a:pt x="27256" y="9927"/>
                  <a:pt x="27247" y="9909"/>
                </a:cubicBezTo>
                <a:cubicBezTo>
                  <a:pt x="27210" y="9973"/>
                  <a:pt x="27217" y="9975"/>
                  <a:pt x="27174" y="9944"/>
                </a:cubicBezTo>
                <a:cubicBezTo>
                  <a:pt x="27174" y="9957"/>
                  <a:pt x="27124" y="9995"/>
                  <a:pt x="27122" y="9971"/>
                </a:cubicBezTo>
                <a:cubicBezTo>
                  <a:pt x="27124" y="9972"/>
                  <a:pt x="27119" y="9923"/>
                  <a:pt x="27121" y="9914"/>
                </a:cubicBezTo>
                <a:cubicBezTo>
                  <a:pt x="27057" y="9985"/>
                  <a:pt x="26940" y="9865"/>
                  <a:pt x="26935" y="9814"/>
                </a:cubicBezTo>
                <a:cubicBezTo>
                  <a:pt x="26945" y="9811"/>
                  <a:pt x="26956" y="9809"/>
                  <a:pt x="26966" y="9809"/>
                </a:cubicBezTo>
                <a:cubicBezTo>
                  <a:pt x="26966" y="9802"/>
                  <a:pt x="26896" y="9722"/>
                  <a:pt x="26945" y="9722"/>
                </a:cubicBezTo>
                <a:cubicBezTo>
                  <a:pt x="26938" y="9723"/>
                  <a:pt x="26935" y="9710"/>
                  <a:pt x="26935" y="9705"/>
                </a:cubicBezTo>
                <a:cubicBezTo>
                  <a:pt x="26935" y="9746"/>
                  <a:pt x="26870" y="9704"/>
                  <a:pt x="26873" y="9705"/>
                </a:cubicBezTo>
                <a:cubicBezTo>
                  <a:pt x="26881" y="9697"/>
                  <a:pt x="26891" y="9695"/>
                  <a:pt x="26904" y="9700"/>
                </a:cubicBezTo>
                <a:cubicBezTo>
                  <a:pt x="26842" y="9655"/>
                  <a:pt x="26853" y="9563"/>
                  <a:pt x="26854" y="9535"/>
                </a:cubicBezTo>
                <a:cubicBezTo>
                  <a:pt x="26831" y="9535"/>
                  <a:pt x="26843" y="9468"/>
                  <a:pt x="26842" y="9472"/>
                </a:cubicBezTo>
                <a:cubicBezTo>
                  <a:pt x="26840" y="9417"/>
                  <a:pt x="26850" y="9377"/>
                  <a:pt x="26873" y="9344"/>
                </a:cubicBezTo>
                <a:cubicBezTo>
                  <a:pt x="26873" y="9365"/>
                  <a:pt x="26913" y="9337"/>
                  <a:pt x="26921" y="9323"/>
                </a:cubicBezTo>
                <a:close/>
                <a:moveTo>
                  <a:pt x="27806" y="9065"/>
                </a:moveTo>
                <a:cubicBezTo>
                  <a:pt x="27812" y="9061"/>
                  <a:pt x="27802" y="9059"/>
                  <a:pt x="27806" y="9065"/>
                </a:cubicBezTo>
                <a:close/>
                <a:moveTo>
                  <a:pt x="27454" y="8979"/>
                </a:moveTo>
                <a:cubicBezTo>
                  <a:pt x="27453" y="8989"/>
                  <a:pt x="27490" y="9001"/>
                  <a:pt x="27454" y="8979"/>
                </a:cubicBezTo>
                <a:close/>
                <a:moveTo>
                  <a:pt x="26987" y="9355"/>
                </a:moveTo>
                <a:cubicBezTo>
                  <a:pt x="26993" y="9352"/>
                  <a:pt x="26998" y="9349"/>
                  <a:pt x="27001" y="9348"/>
                </a:cubicBezTo>
                <a:cubicBezTo>
                  <a:pt x="26987" y="9348"/>
                  <a:pt x="26984" y="9351"/>
                  <a:pt x="26987" y="9355"/>
                </a:cubicBezTo>
                <a:close/>
                <a:moveTo>
                  <a:pt x="17909" y="4729"/>
                </a:moveTo>
                <a:cubicBezTo>
                  <a:pt x="17901" y="4760"/>
                  <a:pt x="17913" y="4729"/>
                  <a:pt x="17909" y="4729"/>
                </a:cubicBezTo>
                <a:close/>
                <a:moveTo>
                  <a:pt x="17933" y="4687"/>
                </a:moveTo>
                <a:cubicBezTo>
                  <a:pt x="17916" y="4718"/>
                  <a:pt x="17937" y="4687"/>
                  <a:pt x="17933" y="4687"/>
                </a:cubicBezTo>
                <a:close/>
                <a:moveTo>
                  <a:pt x="17832" y="4664"/>
                </a:moveTo>
                <a:cubicBezTo>
                  <a:pt x="17837" y="4664"/>
                  <a:pt x="17815" y="4633"/>
                  <a:pt x="17832" y="4664"/>
                </a:cubicBezTo>
                <a:close/>
                <a:moveTo>
                  <a:pt x="17860" y="4658"/>
                </a:moveTo>
                <a:cubicBezTo>
                  <a:pt x="17843" y="4689"/>
                  <a:pt x="17865" y="4658"/>
                  <a:pt x="17860" y="4658"/>
                </a:cubicBezTo>
                <a:close/>
                <a:moveTo>
                  <a:pt x="13201" y="1873"/>
                </a:moveTo>
                <a:cubicBezTo>
                  <a:pt x="13208" y="1843"/>
                  <a:pt x="13196" y="1873"/>
                  <a:pt x="13201" y="1873"/>
                </a:cubicBezTo>
                <a:close/>
                <a:moveTo>
                  <a:pt x="9309" y="834"/>
                </a:moveTo>
                <a:cubicBezTo>
                  <a:pt x="9314" y="834"/>
                  <a:pt x="9292" y="803"/>
                  <a:pt x="9309" y="834"/>
                </a:cubicBezTo>
                <a:close/>
                <a:moveTo>
                  <a:pt x="10752" y="1142"/>
                </a:moveTo>
                <a:cubicBezTo>
                  <a:pt x="10769" y="1111"/>
                  <a:pt x="10747" y="1142"/>
                  <a:pt x="10752" y="1142"/>
                </a:cubicBezTo>
                <a:close/>
                <a:moveTo>
                  <a:pt x="9329" y="834"/>
                </a:moveTo>
                <a:cubicBezTo>
                  <a:pt x="9346" y="803"/>
                  <a:pt x="9324" y="834"/>
                  <a:pt x="9329" y="834"/>
                </a:cubicBezTo>
                <a:close/>
                <a:moveTo>
                  <a:pt x="10523" y="976"/>
                </a:moveTo>
                <a:cubicBezTo>
                  <a:pt x="10538" y="937"/>
                  <a:pt x="10520" y="976"/>
                  <a:pt x="10523" y="976"/>
                </a:cubicBezTo>
                <a:close/>
                <a:moveTo>
                  <a:pt x="11371" y="202"/>
                </a:moveTo>
                <a:cubicBezTo>
                  <a:pt x="11399" y="171"/>
                  <a:pt x="11365" y="202"/>
                  <a:pt x="11371" y="202"/>
                </a:cubicBezTo>
                <a:close/>
                <a:moveTo>
                  <a:pt x="11130" y="2049"/>
                </a:moveTo>
                <a:cubicBezTo>
                  <a:pt x="11158" y="2017"/>
                  <a:pt x="11124" y="2049"/>
                  <a:pt x="11130" y="2049"/>
                </a:cubicBezTo>
                <a:close/>
                <a:moveTo>
                  <a:pt x="10749" y="1037"/>
                </a:moveTo>
                <a:cubicBezTo>
                  <a:pt x="10679" y="1046"/>
                  <a:pt x="10749" y="1047"/>
                  <a:pt x="10749" y="1037"/>
                </a:cubicBezTo>
                <a:close/>
                <a:moveTo>
                  <a:pt x="11178" y="1716"/>
                </a:moveTo>
                <a:cubicBezTo>
                  <a:pt x="11210" y="1677"/>
                  <a:pt x="11175" y="1716"/>
                  <a:pt x="11178" y="1716"/>
                </a:cubicBezTo>
                <a:close/>
                <a:moveTo>
                  <a:pt x="9259" y="828"/>
                </a:moveTo>
                <a:cubicBezTo>
                  <a:pt x="9259" y="836"/>
                  <a:pt x="9337" y="831"/>
                  <a:pt x="9259" y="828"/>
                </a:cubicBezTo>
                <a:close/>
                <a:moveTo>
                  <a:pt x="14543" y="861"/>
                </a:moveTo>
                <a:cubicBezTo>
                  <a:pt x="14561" y="860"/>
                  <a:pt x="14536" y="849"/>
                  <a:pt x="14543" y="861"/>
                </a:cubicBezTo>
                <a:close/>
                <a:moveTo>
                  <a:pt x="14543" y="861"/>
                </a:moveTo>
                <a:cubicBezTo>
                  <a:pt x="14543" y="861"/>
                  <a:pt x="14543" y="861"/>
                  <a:pt x="14543" y="861"/>
                </a:cubicBezTo>
                <a:cubicBezTo>
                  <a:pt x="14543" y="861"/>
                  <a:pt x="14542" y="861"/>
                  <a:pt x="14542" y="861"/>
                </a:cubicBezTo>
                <a:cubicBezTo>
                  <a:pt x="14542" y="861"/>
                  <a:pt x="14543" y="861"/>
                  <a:pt x="14543" y="861"/>
                </a:cubicBezTo>
                <a:close/>
                <a:moveTo>
                  <a:pt x="10399" y="306"/>
                </a:moveTo>
                <a:cubicBezTo>
                  <a:pt x="10399" y="303"/>
                  <a:pt x="10404" y="301"/>
                  <a:pt x="10410" y="300"/>
                </a:cubicBezTo>
                <a:cubicBezTo>
                  <a:pt x="10404" y="296"/>
                  <a:pt x="10399" y="296"/>
                  <a:pt x="10399" y="306"/>
                </a:cubicBezTo>
                <a:close/>
                <a:moveTo>
                  <a:pt x="11950" y="2733"/>
                </a:moveTo>
                <a:cubicBezTo>
                  <a:pt x="11956" y="2733"/>
                  <a:pt x="11959" y="2733"/>
                  <a:pt x="11961" y="2732"/>
                </a:cubicBezTo>
                <a:cubicBezTo>
                  <a:pt x="11960" y="2732"/>
                  <a:pt x="11960" y="2732"/>
                  <a:pt x="11959" y="2732"/>
                </a:cubicBezTo>
                <a:cubicBezTo>
                  <a:pt x="11959" y="2731"/>
                  <a:pt x="11959" y="2731"/>
                  <a:pt x="11959" y="2731"/>
                </a:cubicBezTo>
                <a:cubicBezTo>
                  <a:pt x="11958" y="2732"/>
                  <a:pt x="11955" y="2733"/>
                  <a:pt x="11950" y="2733"/>
                </a:cubicBezTo>
                <a:close/>
                <a:moveTo>
                  <a:pt x="10786" y="1086"/>
                </a:moveTo>
                <a:cubicBezTo>
                  <a:pt x="10782" y="1084"/>
                  <a:pt x="10777" y="1081"/>
                  <a:pt x="10774" y="1078"/>
                </a:cubicBezTo>
                <a:cubicBezTo>
                  <a:pt x="10774" y="1088"/>
                  <a:pt x="10779" y="1089"/>
                  <a:pt x="10786" y="1086"/>
                </a:cubicBezTo>
                <a:close/>
                <a:moveTo>
                  <a:pt x="12427" y="2330"/>
                </a:moveTo>
                <a:cubicBezTo>
                  <a:pt x="12427" y="2333"/>
                  <a:pt x="12427" y="2334"/>
                  <a:pt x="12427" y="2333"/>
                </a:cubicBezTo>
                <a:cubicBezTo>
                  <a:pt x="12427" y="2332"/>
                  <a:pt x="12427" y="2331"/>
                  <a:pt x="12427" y="2330"/>
                </a:cubicBezTo>
                <a:close/>
                <a:moveTo>
                  <a:pt x="12552" y="2134"/>
                </a:moveTo>
                <a:cubicBezTo>
                  <a:pt x="12549" y="2137"/>
                  <a:pt x="12547" y="2139"/>
                  <a:pt x="12544" y="2141"/>
                </a:cubicBezTo>
                <a:cubicBezTo>
                  <a:pt x="12549" y="2143"/>
                  <a:pt x="12552" y="2142"/>
                  <a:pt x="12552" y="2134"/>
                </a:cubicBezTo>
                <a:close/>
                <a:moveTo>
                  <a:pt x="12386" y="2355"/>
                </a:moveTo>
                <a:cubicBezTo>
                  <a:pt x="12386" y="2357"/>
                  <a:pt x="12386" y="2359"/>
                  <a:pt x="12388" y="2359"/>
                </a:cubicBezTo>
                <a:cubicBezTo>
                  <a:pt x="12394" y="2352"/>
                  <a:pt x="12392" y="2351"/>
                  <a:pt x="12386" y="2355"/>
                </a:cubicBezTo>
                <a:close/>
                <a:moveTo>
                  <a:pt x="13925" y="1672"/>
                </a:moveTo>
                <a:cubicBezTo>
                  <a:pt x="13864" y="1756"/>
                  <a:pt x="13666" y="1797"/>
                  <a:pt x="13541" y="1797"/>
                </a:cubicBezTo>
                <a:cubicBezTo>
                  <a:pt x="13499" y="1794"/>
                  <a:pt x="13338" y="1867"/>
                  <a:pt x="13267" y="1803"/>
                </a:cubicBezTo>
                <a:cubicBezTo>
                  <a:pt x="13269" y="1818"/>
                  <a:pt x="13239" y="1858"/>
                  <a:pt x="13238" y="1860"/>
                </a:cubicBezTo>
                <a:cubicBezTo>
                  <a:pt x="13244" y="1862"/>
                  <a:pt x="13207" y="1862"/>
                  <a:pt x="13207" y="1844"/>
                </a:cubicBezTo>
                <a:cubicBezTo>
                  <a:pt x="13207" y="1866"/>
                  <a:pt x="13163" y="1862"/>
                  <a:pt x="13146" y="1860"/>
                </a:cubicBezTo>
                <a:cubicBezTo>
                  <a:pt x="13149" y="1861"/>
                  <a:pt x="13147" y="1865"/>
                  <a:pt x="13145" y="1867"/>
                </a:cubicBezTo>
                <a:cubicBezTo>
                  <a:pt x="13146" y="1865"/>
                  <a:pt x="13146" y="1862"/>
                  <a:pt x="13146" y="1860"/>
                </a:cubicBezTo>
                <a:cubicBezTo>
                  <a:pt x="13146" y="1860"/>
                  <a:pt x="13145" y="1860"/>
                  <a:pt x="13145" y="1860"/>
                </a:cubicBezTo>
                <a:cubicBezTo>
                  <a:pt x="13145" y="1860"/>
                  <a:pt x="13145" y="1860"/>
                  <a:pt x="13145" y="1860"/>
                </a:cubicBezTo>
                <a:cubicBezTo>
                  <a:pt x="13145" y="1860"/>
                  <a:pt x="13145" y="1860"/>
                  <a:pt x="13145" y="1860"/>
                </a:cubicBezTo>
                <a:cubicBezTo>
                  <a:pt x="13145" y="1860"/>
                  <a:pt x="13145" y="1860"/>
                  <a:pt x="13144" y="1860"/>
                </a:cubicBezTo>
                <a:cubicBezTo>
                  <a:pt x="13142" y="1867"/>
                  <a:pt x="13144" y="1868"/>
                  <a:pt x="13145" y="1867"/>
                </a:cubicBezTo>
                <a:cubicBezTo>
                  <a:pt x="13145" y="1917"/>
                  <a:pt x="13145" y="1870"/>
                  <a:pt x="13145" y="1892"/>
                </a:cubicBezTo>
                <a:cubicBezTo>
                  <a:pt x="13147" y="1904"/>
                  <a:pt x="13147" y="1924"/>
                  <a:pt x="13114" y="1910"/>
                </a:cubicBezTo>
                <a:cubicBezTo>
                  <a:pt x="13114" y="1933"/>
                  <a:pt x="13102" y="1953"/>
                  <a:pt x="13076" y="1953"/>
                </a:cubicBezTo>
                <a:cubicBezTo>
                  <a:pt x="13076" y="1983"/>
                  <a:pt x="13055" y="1985"/>
                  <a:pt x="13020" y="1985"/>
                </a:cubicBezTo>
                <a:cubicBezTo>
                  <a:pt x="13018" y="1986"/>
                  <a:pt x="12998" y="2034"/>
                  <a:pt x="13020" y="2011"/>
                </a:cubicBezTo>
                <a:cubicBezTo>
                  <a:pt x="13020" y="2040"/>
                  <a:pt x="12720" y="2132"/>
                  <a:pt x="12646" y="2087"/>
                </a:cubicBezTo>
                <a:cubicBezTo>
                  <a:pt x="12646" y="2143"/>
                  <a:pt x="12566" y="2091"/>
                  <a:pt x="12521" y="2112"/>
                </a:cubicBezTo>
                <a:cubicBezTo>
                  <a:pt x="12521" y="2112"/>
                  <a:pt x="12521" y="2114"/>
                  <a:pt x="12521" y="2114"/>
                </a:cubicBezTo>
                <a:cubicBezTo>
                  <a:pt x="12520" y="2113"/>
                  <a:pt x="12520" y="2112"/>
                  <a:pt x="12519" y="2111"/>
                </a:cubicBezTo>
                <a:cubicBezTo>
                  <a:pt x="12518" y="2111"/>
                  <a:pt x="12518" y="2115"/>
                  <a:pt x="12519" y="2115"/>
                </a:cubicBezTo>
                <a:cubicBezTo>
                  <a:pt x="12519" y="2115"/>
                  <a:pt x="12519" y="2115"/>
                  <a:pt x="12519" y="2115"/>
                </a:cubicBezTo>
                <a:cubicBezTo>
                  <a:pt x="12520" y="2115"/>
                  <a:pt x="12521" y="2118"/>
                  <a:pt x="12521" y="2116"/>
                </a:cubicBezTo>
                <a:cubicBezTo>
                  <a:pt x="12526" y="2125"/>
                  <a:pt x="12536" y="2136"/>
                  <a:pt x="12544" y="2141"/>
                </a:cubicBezTo>
                <a:cubicBezTo>
                  <a:pt x="12534" y="2147"/>
                  <a:pt x="12526" y="2144"/>
                  <a:pt x="12521" y="2141"/>
                </a:cubicBezTo>
                <a:cubicBezTo>
                  <a:pt x="12511" y="2182"/>
                  <a:pt x="12485" y="2172"/>
                  <a:pt x="12444" y="2172"/>
                </a:cubicBezTo>
                <a:cubicBezTo>
                  <a:pt x="12463" y="2193"/>
                  <a:pt x="12452" y="2198"/>
                  <a:pt x="12438" y="2197"/>
                </a:cubicBezTo>
                <a:cubicBezTo>
                  <a:pt x="12446" y="2200"/>
                  <a:pt x="12450" y="2205"/>
                  <a:pt x="12458" y="2203"/>
                </a:cubicBezTo>
                <a:cubicBezTo>
                  <a:pt x="12457" y="2206"/>
                  <a:pt x="12456" y="2231"/>
                  <a:pt x="12458" y="2238"/>
                </a:cubicBezTo>
                <a:cubicBezTo>
                  <a:pt x="12458" y="2233"/>
                  <a:pt x="12430" y="2232"/>
                  <a:pt x="12424" y="2234"/>
                </a:cubicBezTo>
                <a:cubicBezTo>
                  <a:pt x="12429" y="2234"/>
                  <a:pt x="12427" y="2313"/>
                  <a:pt x="12427" y="2330"/>
                </a:cubicBezTo>
                <a:cubicBezTo>
                  <a:pt x="12423" y="2313"/>
                  <a:pt x="12391" y="2343"/>
                  <a:pt x="12386" y="2355"/>
                </a:cubicBezTo>
                <a:cubicBezTo>
                  <a:pt x="12374" y="2362"/>
                  <a:pt x="12344" y="2390"/>
                  <a:pt x="12372" y="2390"/>
                </a:cubicBezTo>
                <a:cubicBezTo>
                  <a:pt x="12332" y="2395"/>
                  <a:pt x="12311" y="2423"/>
                  <a:pt x="12271" y="2452"/>
                </a:cubicBezTo>
                <a:cubicBezTo>
                  <a:pt x="12272" y="2456"/>
                  <a:pt x="12271" y="2499"/>
                  <a:pt x="12271" y="2480"/>
                </a:cubicBezTo>
                <a:cubicBezTo>
                  <a:pt x="12269" y="2550"/>
                  <a:pt x="12274" y="2538"/>
                  <a:pt x="12240" y="2575"/>
                </a:cubicBezTo>
                <a:cubicBezTo>
                  <a:pt x="12240" y="2735"/>
                  <a:pt x="12123" y="2754"/>
                  <a:pt x="11961" y="2732"/>
                </a:cubicBezTo>
                <a:cubicBezTo>
                  <a:pt x="11975" y="2726"/>
                  <a:pt x="11904" y="2702"/>
                  <a:pt x="11938" y="2702"/>
                </a:cubicBezTo>
                <a:cubicBezTo>
                  <a:pt x="11863" y="2674"/>
                  <a:pt x="11818" y="2671"/>
                  <a:pt x="11765" y="2671"/>
                </a:cubicBezTo>
                <a:cubicBezTo>
                  <a:pt x="11749" y="2672"/>
                  <a:pt x="11762" y="2640"/>
                  <a:pt x="11749" y="2640"/>
                </a:cubicBezTo>
                <a:cubicBezTo>
                  <a:pt x="11683" y="2688"/>
                  <a:pt x="11658" y="2632"/>
                  <a:pt x="11608" y="2608"/>
                </a:cubicBezTo>
                <a:cubicBezTo>
                  <a:pt x="11654" y="2608"/>
                  <a:pt x="11562" y="2570"/>
                  <a:pt x="11580" y="2577"/>
                </a:cubicBezTo>
                <a:cubicBezTo>
                  <a:pt x="11607" y="2577"/>
                  <a:pt x="11460" y="2445"/>
                  <a:pt x="11460" y="2452"/>
                </a:cubicBezTo>
                <a:cubicBezTo>
                  <a:pt x="11463" y="2430"/>
                  <a:pt x="11462" y="2452"/>
                  <a:pt x="11475" y="2452"/>
                </a:cubicBezTo>
                <a:cubicBezTo>
                  <a:pt x="11450" y="2401"/>
                  <a:pt x="11441" y="2394"/>
                  <a:pt x="11395" y="2359"/>
                </a:cubicBezTo>
                <a:cubicBezTo>
                  <a:pt x="11397" y="2359"/>
                  <a:pt x="11397" y="2359"/>
                  <a:pt x="11397" y="2358"/>
                </a:cubicBezTo>
                <a:cubicBezTo>
                  <a:pt x="11397" y="2358"/>
                  <a:pt x="11396" y="2358"/>
                  <a:pt x="11397" y="2358"/>
                </a:cubicBezTo>
                <a:cubicBezTo>
                  <a:pt x="11397" y="2358"/>
                  <a:pt x="11397" y="2358"/>
                  <a:pt x="11397" y="2358"/>
                </a:cubicBezTo>
                <a:cubicBezTo>
                  <a:pt x="11397" y="2358"/>
                  <a:pt x="11397" y="2358"/>
                  <a:pt x="11397" y="2358"/>
                </a:cubicBezTo>
                <a:cubicBezTo>
                  <a:pt x="11397" y="2359"/>
                  <a:pt x="11397" y="2359"/>
                  <a:pt x="11398" y="2359"/>
                </a:cubicBezTo>
                <a:cubicBezTo>
                  <a:pt x="11398" y="2359"/>
                  <a:pt x="11397" y="2359"/>
                  <a:pt x="11397" y="2358"/>
                </a:cubicBezTo>
                <a:cubicBezTo>
                  <a:pt x="11398" y="2358"/>
                  <a:pt x="11397" y="2358"/>
                  <a:pt x="11397" y="2358"/>
                </a:cubicBezTo>
                <a:cubicBezTo>
                  <a:pt x="11368" y="2324"/>
                  <a:pt x="11369" y="2351"/>
                  <a:pt x="11366" y="2296"/>
                </a:cubicBezTo>
                <a:cubicBezTo>
                  <a:pt x="11355" y="2293"/>
                  <a:pt x="11346" y="2295"/>
                  <a:pt x="11338" y="2302"/>
                </a:cubicBezTo>
                <a:cubicBezTo>
                  <a:pt x="11340" y="2304"/>
                  <a:pt x="11341" y="2305"/>
                  <a:pt x="11335" y="2305"/>
                </a:cubicBezTo>
                <a:cubicBezTo>
                  <a:pt x="11336" y="2304"/>
                  <a:pt x="11337" y="2303"/>
                  <a:pt x="11338" y="2302"/>
                </a:cubicBezTo>
                <a:cubicBezTo>
                  <a:pt x="11338" y="2302"/>
                  <a:pt x="11338" y="2302"/>
                  <a:pt x="11338" y="2302"/>
                </a:cubicBezTo>
                <a:cubicBezTo>
                  <a:pt x="11334" y="2299"/>
                  <a:pt x="11325" y="2296"/>
                  <a:pt x="11327" y="2296"/>
                </a:cubicBezTo>
                <a:cubicBezTo>
                  <a:pt x="11337" y="2296"/>
                  <a:pt x="11337" y="2277"/>
                  <a:pt x="11335" y="2271"/>
                </a:cubicBezTo>
                <a:cubicBezTo>
                  <a:pt x="11327" y="2266"/>
                  <a:pt x="11319" y="2264"/>
                  <a:pt x="11310" y="2265"/>
                </a:cubicBezTo>
                <a:cubicBezTo>
                  <a:pt x="11313" y="2283"/>
                  <a:pt x="11312" y="2296"/>
                  <a:pt x="11299" y="2296"/>
                </a:cubicBezTo>
                <a:cubicBezTo>
                  <a:pt x="11297" y="2299"/>
                  <a:pt x="11311" y="2264"/>
                  <a:pt x="11304" y="2265"/>
                </a:cubicBezTo>
                <a:cubicBezTo>
                  <a:pt x="11306" y="2265"/>
                  <a:pt x="11308" y="2265"/>
                  <a:pt x="11310" y="2265"/>
                </a:cubicBezTo>
                <a:cubicBezTo>
                  <a:pt x="11303" y="2232"/>
                  <a:pt x="11279" y="2184"/>
                  <a:pt x="11273" y="2171"/>
                </a:cubicBezTo>
                <a:cubicBezTo>
                  <a:pt x="11264" y="2162"/>
                  <a:pt x="11267" y="2143"/>
                  <a:pt x="11242" y="2133"/>
                </a:cubicBezTo>
                <a:cubicBezTo>
                  <a:pt x="11242" y="2157"/>
                  <a:pt x="11179" y="2075"/>
                  <a:pt x="11179" y="2115"/>
                </a:cubicBezTo>
                <a:cubicBezTo>
                  <a:pt x="11159" y="2052"/>
                  <a:pt x="11148" y="2031"/>
                  <a:pt x="11148" y="1954"/>
                </a:cubicBezTo>
                <a:cubicBezTo>
                  <a:pt x="11148" y="1954"/>
                  <a:pt x="11148" y="1954"/>
                  <a:pt x="11148" y="1954"/>
                </a:cubicBezTo>
                <a:cubicBezTo>
                  <a:pt x="11148" y="1953"/>
                  <a:pt x="11148" y="1953"/>
                  <a:pt x="11148" y="1953"/>
                </a:cubicBezTo>
                <a:cubicBezTo>
                  <a:pt x="11148" y="1953"/>
                  <a:pt x="11148" y="1953"/>
                  <a:pt x="11149" y="1953"/>
                </a:cubicBezTo>
                <a:cubicBezTo>
                  <a:pt x="11149" y="1953"/>
                  <a:pt x="11149" y="1953"/>
                  <a:pt x="11150" y="1953"/>
                </a:cubicBezTo>
                <a:cubicBezTo>
                  <a:pt x="11100" y="1921"/>
                  <a:pt x="11148" y="1829"/>
                  <a:pt x="11158" y="1797"/>
                </a:cubicBezTo>
                <a:cubicBezTo>
                  <a:pt x="11111" y="1797"/>
                  <a:pt x="11181" y="1726"/>
                  <a:pt x="11174" y="1735"/>
                </a:cubicBezTo>
                <a:cubicBezTo>
                  <a:pt x="11181" y="1744"/>
                  <a:pt x="11183" y="1754"/>
                  <a:pt x="11179" y="1766"/>
                </a:cubicBezTo>
                <a:cubicBezTo>
                  <a:pt x="11219" y="1750"/>
                  <a:pt x="11241" y="1739"/>
                  <a:pt x="11316" y="1735"/>
                </a:cubicBezTo>
                <a:cubicBezTo>
                  <a:pt x="11295" y="1735"/>
                  <a:pt x="11305" y="1704"/>
                  <a:pt x="11319" y="1704"/>
                </a:cubicBezTo>
                <a:cubicBezTo>
                  <a:pt x="11342" y="1710"/>
                  <a:pt x="11343" y="1724"/>
                  <a:pt x="11335" y="1735"/>
                </a:cubicBezTo>
                <a:cubicBezTo>
                  <a:pt x="11322" y="1736"/>
                  <a:pt x="11366" y="1732"/>
                  <a:pt x="11366" y="1744"/>
                </a:cubicBezTo>
                <a:cubicBezTo>
                  <a:pt x="11393" y="1708"/>
                  <a:pt x="11418" y="1667"/>
                  <a:pt x="11429" y="1641"/>
                </a:cubicBezTo>
                <a:cubicBezTo>
                  <a:pt x="11418" y="1640"/>
                  <a:pt x="11366" y="1638"/>
                  <a:pt x="11366" y="1649"/>
                </a:cubicBezTo>
                <a:cubicBezTo>
                  <a:pt x="11364" y="1639"/>
                  <a:pt x="11366" y="1616"/>
                  <a:pt x="11366" y="1607"/>
                </a:cubicBezTo>
                <a:cubicBezTo>
                  <a:pt x="11306" y="1595"/>
                  <a:pt x="11288" y="1586"/>
                  <a:pt x="11232" y="1581"/>
                </a:cubicBezTo>
                <a:cubicBezTo>
                  <a:pt x="11271" y="1586"/>
                  <a:pt x="11294" y="1604"/>
                  <a:pt x="11335" y="1610"/>
                </a:cubicBezTo>
                <a:cubicBezTo>
                  <a:pt x="11322" y="1682"/>
                  <a:pt x="11219" y="1686"/>
                  <a:pt x="11162" y="1704"/>
                </a:cubicBezTo>
                <a:cubicBezTo>
                  <a:pt x="11127" y="1704"/>
                  <a:pt x="10997" y="1576"/>
                  <a:pt x="11029" y="1553"/>
                </a:cubicBezTo>
                <a:cubicBezTo>
                  <a:pt x="11019" y="1547"/>
                  <a:pt x="11021" y="1519"/>
                  <a:pt x="11025" y="1519"/>
                </a:cubicBezTo>
                <a:cubicBezTo>
                  <a:pt x="11045" y="1531"/>
                  <a:pt x="11086" y="1553"/>
                  <a:pt x="11074" y="1553"/>
                </a:cubicBezTo>
                <a:cubicBezTo>
                  <a:pt x="11107" y="1553"/>
                  <a:pt x="11107" y="1553"/>
                  <a:pt x="11107" y="1553"/>
                </a:cubicBezTo>
                <a:cubicBezTo>
                  <a:pt x="11094" y="1553"/>
                  <a:pt x="11055" y="1502"/>
                  <a:pt x="11055" y="1524"/>
                </a:cubicBezTo>
                <a:cubicBezTo>
                  <a:pt x="11055" y="1524"/>
                  <a:pt x="11055" y="1507"/>
                  <a:pt x="11055" y="1507"/>
                </a:cubicBezTo>
                <a:cubicBezTo>
                  <a:pt x="11055" y="1456"/>
                  <a:pt x="11264" y="1502"/>
                  <a:pt x="11301" y="1515"/>
                </a:cubicBezTo>
                <a:cubicBezTo>
                  <a:pt x="11300" y="1514"/>
                  <a:pt x="11299" y="1512"/>
                  <a:pt x="11298" y="1511"/>
                </a:cubicBezTo>
                <a:cubicBezTo>
                  <a:pt x="11300" y="1513"/>
                  <a:pt x="11301" y="1514"/>
                  <a:pt x="11301" y="1515"/>
                </a:cubicBezTo>
                <a:cubicBezTo>
                  <a:pt x="11302" y="1515"/>
                  <a:pt x="11302" y="1515"/>
                  <a:pt x="11303" y="1516"/>
                </a:cubicBezTo>
                <a:cubicBezTo>
                  <a:pt x="11303" y="1516"/>
                  <a:pt x="11304" y="1516"/>
                  <a:pt x="11304" y="1516"/>
                </a:cubicBezTo>
                <a:cubicBezTo>
                  <a:pt x="11304" y="1516"/>
                  <a:pt x="11304" y="1516"/>
                  <a:pt x="11304" y="1516"/>
                </a:cubicBezTo>
                <a:cubicBezTo>
                  <a:pt x="11304" y="1516"/>
                  <a:pt x="11305" y="1516"/>
                  <a:pt x="11305" y="1516"/>
                </a:cubicBezTo>
                <a:cubicBezTo>
                  <a:pt x="11298" y="1509"/>
                  <a:pt x="11297" y="1510"/>
                  <a:pt x="11298" y="1511"/>
                </a:cubicBezTo>
                <a:cubicBezTo>
                  <a:pt x="11288" y="1503"/>
                  <a:pt x="11258" y="1485"/>
                  <a:pt x="11280" y="1485"/>
                </a:cubicBezTo>
                <a:cubicBezTo>
                  <a:pt x="11212" y="1468"/>
                  <a:pt x="11195" y="1448"/>
                  <a:pt x="11179" y="1392"/>
                </a:cubicBezTo>
                <a:cubicBezTo>
                  <a:pt x="11179" y="1393"/>
                  <a:pt x="11147" y="1391"/>
                  <a:pt x="11148" y="1392"/>
                </a:cubicBezTo>
                <a:cubicBezTo>
                  <a:pt x="11152" y="1397"/>
                  <a:pt x="11153" y="1409"/>
                  <a:pt x="11152" y="1420"/>
                </a:cubicBezTo>
                <a:cubicBezTo>
                  <a:pt x="11164" y="1410"/>
                  <a:pt x="11199" y="1485"/>
                  <a:pt x="11186" y="1485"/>
                </a:cubicBezTo>
                <a:cubicBezTo>
                  <a:pt x="11158" y="1485"/>
                  <a:pt x="11106" y="1464"/>
                  <a:pt x="11122" y="1457"/>
                </a:cubicBezTo>
                <a:cubicBezTo>
                  <a:pt x="11089" y="1457"/>
                  <a:pt x="11028" y="1452"/>
                  <a:pt x="11028" y="1423"/>
                </a:cubicBezTo>
                <a:cubicBezTo>
                  <a:pt x="11021" y="1426"/>
                  <a:pt x="10930" y="1445"/>
                  <a:pt x="10930" y="1403"/>
                </a:cubicBezTo>
                <a:cubicBezTo>
                  <a:pt x="10929" y="1389"/>
                  <a:pt x="10961" y="1395"/>
                  <a:pt x="10961" y="1384"/>
                </a:cubicBezTo>
                <a:cubicBezTo>
                  <a:pt x="10958" y="1381"/>
                  <a:pt x="10924" y="1359"/>
                  <a:pt x="10925" y="1360"/>
                </a:cubicBezTo>
                <a:cubicBezTo>
                  <a:pt x="10909" y="1360"/>
                  <a:pt x="10933" y="1326"/>
                  <a:pt x="10949" y="1322"/>
                </a:cubicBezTo>
                <a:cubicBezTo>
                  <a:pt x="10943" y="1314"/>
                  <a:pt x="10937" y="1305"/>
                  <a:pt x="10934" y="1298"/>
                </a:cubicBezTo>
                <a:cubicBezTo>
                  <a:pt x="10928" y="1298"/>
                  <a:pt x="10920" y="1301"/>
                  <a:pt x="10889" y="1298"/>
                </a:cubicBezTo>
                <a:cubicBezTo>
                  <a:pt x="10923" y="1298"/>
                  <a:pt x="10864" y="1267"/>
                  <a:pt x="10906" y="1267"/>
                </a:cubicBezTo>
                <a:cubicBezTo>
                  <a:pt x="10867" y="1265"/>
                  <a:pt x="10856" y="1257"/>
                  <a:pt x="10898" y="1236"/>
                </a:cubicBezTo>
                <a:cubicBezTo>
                  <a:pt x="10885" y="1214"/>
                  <a:pt x="10835" y="1175"/>
                  <a:pt x="10838" y="1175"/>
                </a:cubicBezTo>
                <a:cubicBezTo>
                  <a:pt x="10836" y="1167"/>
                  <a:pt x="10835" y="1154"/>
                  <a:pt x="10836" y="1145"/>
                </a:cubicBezTo>
                <a:cubicBezTo>
                  <a:pt x="10848" y="1149"/>
                  <a:pt x="10780" y="1116"/>
                  <a:pt x="10808" y="1116"/>
                </a:cubicBezTo>
                <a:cubicBezTo>
                  <a:pt x="10861" y="1116"/>
                  <a:pt x="10861" y="1116"/>
                  <a:pt x="10861" y="1116"/>
                </a:cubicBezTo>
                <a:cubicBezTo>
                  <a:pt x="10842" y="1116"/>
                  <a:pt x="10811" y="1103"/>
                  <a:pt x="10786" y="1086"/>
                </a:cubicBezTo>
                <a:cubicBezTo>
                  <a:pt x="10801" y="1080"/>
                  <a:pt x="10823" y="1053"/>
                  <a:pt x="10812" y="1049"/>
                </a:cubicBezTo>
                <a:cubicBezTo>
                  <a:pt x="10810" y="1050"/>
                  <a:pt x="10808" y="1051"/>
                  <a:pt x="10807" y="1052"/>
                </a:cubicBezTo>
                <a:cubicBezTo>
                  <a:pt x="10804" y="1056"/>
                  <a:pt x="10804" y="1054"/>
                  <a:pt x="10806" y="1052"/>
                </a:cubicBezTo>
                <a:cubicBezTo>
                  <a:pt x="10801" y="1054"/>
                  <a:pt x="10798" y="1055"/>
                  <a:pt x="10797" y="1056"/>
                </a:cubicBezTo>
                <a:cubicBezTo>
                  <a:pt x="10792" y="1062"/>
                  <a:pt x="10786" y="1071"/>
                  <a:pt x="10780" y="1080"/>
                </a:cubicBezTo>
                <a:cubicBezTo>
                  <a:pt x="10774" y="1080"/>
                  <a:pt x="10775" y="1071"/>
                  <a:pt x="10776" y="1062"/>
                </a:cubicBezTo>
                <a:cubicBezTo>
                  <a:pt x="10767" y="1078"/>
                  <a:pt x="10742" y="1098"/>
                  <a:pt x="10742" y="1070"/>
                </a:cubicBezTo>
                <a:cubicBezTo>
                  <a:pt x="10748" y="1066"/>
                  <a:pt x="10748" y="1055"/>
                  <a:pt x="10742" y="1051"/>
                </a:cubicBezTo>
                <a:cubicBezTo>
                  <a:pt x="10742" y="1048"/>
                  <a:pt x="10758" y="1049"/>
                  <a:pt x="10769" y="1046"/>
                </a:cubicBezTo>
                <a:cubicBezTo>
                  <a:pt x="10757" y="1039"/>
                  <a:pt x="10741" y="1026"/>
                  <a:pt x="10708" y="1017"/>
                </a:cubicBezTo>
                <a:cubicBezTo>
                  <a:pt x="10720" y="1017"/>
                  <a:pt x="10693" y="996"/>
                  <a:pt x="10672" y="986"/>
                </a:cubicBezTo>
                <a:cubicBezTo>
                  <a:pt x="10688" y="986"/>
                  <a:pt x="10676" y="953"/>
                  <a:pt x="10675" y="955"/>
                </a:cubicBezTo>
                <a:cubicBezTo>
                  <a:pt x="10652" y="909"/>
                  <a:pt x="10595" y="1003"/>
                  <a:pt x="10594" y="924"/>
                </a:cubicBezTo>
                <a:cubicBezTo>
                  <a:pt x="10575" y="935"/>
                  <a:pt x="10580" y="943"/>
                  <a:pt x="10563" y="953"/>
                </a:cubicBezTo>
                <a:cubicBezTo>
                  <a:pt x="10564" y="947"/>
                  <a:pt x="10544" y="928"/>
                  <a:pt x="10540" y="924"/>
                </a:cubicBezTo>
                <a:cubicBezTo>
                  <a:pt x="10545" y="937"/>
                  <a:pt x="10543" y="947"/>
                  <a:pt x="10535" y="955"/>
                </a:cubicBezTo>
                <a:cubicBezTo>
                  <a:pt x="10507" y="927"/>
                  <a:pt x="10537" y="933"/>
                  <a:pt x="10540" y="924"/>
                </a:cubicBezTo>
                <a:cubicBezTo>
                  <a:pt x="10540" y="924"/>
                  <a:pt x="10540" y="924"/>
                  <a:pt x="10540" y="924"/>
                </a:cubicBezTo>
                <a:cubicBezTo>
                  <a:pt x="10493" y="924"/>
                  <a:pt x="10435" y="923"/>
                  <a:pt x="10422" y="924"/>
                </a:cubicBezTo>
                <a:cubicBezTo>
                  <a:pt x="10450" y="924"/>
                  <a:pt x="10411" y="892"/>
                  <a:pt x="10394" y="892"/>
                </a:cubicBezTo>
                <a:cubicBezTo>
                  <a:pt x="10364" y="916"/>
                  <a:pt x="10391" y="901"/>
                  <a:pt x="10368" y="904"/>
                </a:cubicBezTo>
                <a:cubicBezTo>
                  <a:pt x="10368" y="944"/>
                  <a:pt x="10346" y="917"/>
                  <a:pt x="10335" y="901"/>
                </a:cubicBezTo>
                <a:cubicBezTo>
                  <a:pt x="10332" y="910"/>
                  <a:pt x="10318" y="922"/>
                  <a:pt x="10314" y="924"/>
                </a:cubicBezTo>
                <a:cubicBezTo>
                  <a:pt x="10290" y="924"/>
                  <a:pt x="10303" y="901"/>
                  <a:pt x="10314" y="893"/>
                </a:cubicBezTo>
                <a:cubicBezTo>
                  <a:pt x="10261" y="880"/>
                  <a:pt x="10236" y="867"/>
                  <a:pt x="10223" y="861"/>
                </a:cubicBezTo>
                <a:cubicBezTo>
                  <a:pt x="10222" y="932"/>
                  <a:pt x="10218" y="872"/>
                  <a:pt x="10201" y="893"/>
                </a:cubicBezTo>
                <a:cubicBezTo>
                  <a:pt x="10225" y="893"/>
                  <a:pt x="10206" y="924"/>
                  <a:pt x="10197" y="924"/>
                </a:cubicBezTo>
                <a:cubicBezTo>
                  <a:pt x="10171" y="923"/>
                  <a:pt x="10202" y="893"/>
                  <a:pt x="10166" y="893"/>
                </a:cubicBezTo>
                <a:cubicBezTo>
                  <a:pt x="10170" y="893"/>
                  <a:pt x="10162" y="922"/>
                  <a:pt x="10153" y="924"/>
                </a:cubicBezTo>
                <a:cubicBezTo>
                  <a:pt x="10143" y="924"/>
                  <a:pt x="10150" y="888"/>
                  <a:pt x="10150" y="882"/>
                </a:cubicBezTo>
                <a:cubicBezTo>
                  <a:pt x="10094" y="918"/>
                  <a:pt x="10039" y="932"/>
                  <a:pt x="9956" y="926"/>
                </a:cubicBezTo>
                <a:cubicBezTo>
                  <a:pt x="9969" y="926"/>
                  <a:pt x="9948" y="898"/>
                  <a:pt x="9981" y="898"/>
                </a:cubicBezTo>
                <a:cubicBezTo>
                  <a:pt x="9952" y="898"/>
                  <a:pt x="9952" y="898"/>
                  <a:pt x="9952" y="898"/>
                </a:cubicBezTo>
                <a:cubicBezTo>
                  <a:pt x="9952" y="898"/>
                  <a:pt x="9925" y="877"/>
                  <a:pt x="9925" y="926"/>
                </a:cubicBezTo>
                <a:cubicBezTo>
                  <a:pt x="9929" y="927"/>
                  <a:pt x="9930" y="922"/>
                  <a:pt x="9930" y="919"/>
                </a:cubicBezTo>
                <a:cubicBezTo>
                  <a:pt x="9931" y="920"/>
                  <a:pt x="9931" y="921"/>
                  <a:pt x="9931" y="923"/>
                </a:cubicBezTo>
                <a:cubicBezTo>
                  <a:pt x="9931" y="954"/>
                  <a:pt x="9719" y="895"/>
                  <a:pt x="9716" y="893"/>
                </a:cubicBezTo>
                <a:cubicBezTo>
                  <a:pt x="9716" y="898"/>
                  <a:pt x="9714" y="903"/>
                  <a:pt x="9713" y="908"/>
                </a:cubicBezTo>
                <a:cubicBezTo>
                  <a:pt x="9713" y="890"/>
                  <a:pt x="9689" y="906"/>
                  <a:pt x="9683" y="893"/>
                </a:cubicBezTo>
                <a:cubicBezTo>
                  <a:pt x="9666" y="893"/>
                  <a:pt x="9576" y="853"/>
                  <a:pt x="9560" y="860"/>
                </a:cubicBezTo>
                <a:cubicBezTo>
                  <a:pt x="9549" y="840"/>
                  <a:pt x="9572" y="836"/>
                  <a:pt x="9591" y="836"/>
                </a:cubicBezTo>
                <a:cubicBezTo>
                  <a:pt x="9562" y="836"/>
                  <a:pt x="9562" y="836"/>
                  <a:pt x="9562" y="836"/>
                </a:cubicBezTo>
                <a:cubicBezTo>
                  <a:pt x="9534" y="836"/>
                  <a:pt x="9432" y="818"/>
                  <a:pt x="9432" y="798"/>
                </a:cubicBezTo>
                <a:cubicBezTo>
                  <a:pt x="9448" y="783"/>
                  <a:pt x="9482" y="771"/>
                  <a:pt x="9522" y="762"/>
                </a:cubicBezTo>
                <a:cubicBezTo>
                  <a:pt x="9500" y="765"/>
                  <a:pt x="9478" y="768"/>
                  <a:pt x="9459" y="768"/>
                </a:cubicBezTo>
                <a:cubicBezTo>
                  <a:pt x="9452" y="769"/>
                  <a:pt x="9370" y="767"/>
                  <a:pt x="9307" y="768"/>
                </a:cubicBezTo>
                <a:cubicBezTo>
                  <a:pt x="9307" y="736"/>
                  <a:pt x="9307" y="736"/>
                  <a:pt x="9307" y="736"/>
                </a:cubicBezTo>
                <a:cubicBezTo>
                  <a:pt x="9398" y="737"/>
                  <a:pt x="9478" y="738"/>
                  <a:pt x="9550" y="730"/>
                </a:cubicBezTo>
                <a:cubicBezTo>
                  <a:pt x="9525" y="727"/>
                  <a:pt x="9432" y="699"/>
                  <a:pt x="9432" y="700"/>
                </a:cubicBezTo>
                <a:cubicBezTo>
                  <a:pt x="9410" y="703"/>
                  <a:pt x="9276" y="688"/>
                  <a:pt x="9276" y="662"/>
                </a:cubicBezTo>
                <a:cubicBezTo>
                  <a:pt x="9297" y="636"/>
                  <a:pt x="9302" y="643"/>
                  <a:pt x="9317" y="643"/>
                </a:cubicBezTo>
                <a:cubicBezTo>
                  <a:pt x="9348" y="597"/>
                  <a:pt x="9558" y="580"/>
                  <a:pt x="9655" y="580"/>
                </a:cubicBezTo>
                <a:cubicBezTo>
                  <a:pt x="9678" y="539"/>
                  <a:pt x="10006" y="531"/>
                  <a:pt x="10071" y="518"/>
                </a:cubicBezTo>
                <a:cubicBezTo>
                  <a:pt x="10072" y="508"/>
                  <a:pt x="10072" y="497"/>
                  <a:pt x="10073" y="487"/>
                </a:cubicBezTo>
                <a:cubicBezTo>
                  <a:pt x="10068" y="479"/>
                  <a:pt x="10069" y="485"/>
                  <a:pt x="10056" y="454"/>
                </a:cubicBezTo>
                <a:cubicBezTo>
                  <a:pt x="10056" y="457"/>
                  <a:pt x="9841" y="457"/>
                  <a:pt x="9869" y="456"/>
                </a:cubicBezTo>
                <a:cubicBezTo>
                  <a:pt x="9856" y="450"/>
                  <a:pt x="9818" y="429"/>
                  <a:pt x="9809" y="432"/>
                </a:cubicBezTo>
                <a:cubicBezTo>
                  <a:pt x="9820" y="417"/>
                  <a:pt x="9845" y="399"/>
                  <a:pt x="9853" y="393"/>
                </a:cubicBezTo>
                <a:cubicBezTo>
                  <a:pt x="9811" y="393"/>
                  <a:pt x="9869" y="391"/>
                  <a:pt x="9869" y="396"/>
                </a:cubicBezTo>
                <a:cubicBezTo>
                  <a:pt x="9860" y="406"/>
                  <a:pt x="9927" y="367"/>
                  <a:pt x="9899" y="363"/>
                </a:cubicBezTo>
                <a:cubicBezTo>
                  <a:pt x="9900" y="362"/>
                  <a:pt x="9901" y="360"/>
                  <a:pt x="9900" y="358"/>
                </a:cubicBezTo>
                <a:cubicBezTo>
                  <a:pt x="9900" y="363"/>
                  <a:pt x="9917" y="363"/>
                  <a:pt x="9926" y="363"/>
                </a:cubicBezTo>
                <a:cubicBezTo>
                  <a:pt x="9928" y="356"/>
                  <a:pt x="9931" y="353"/>
                  <a:pt x="9931" y="363"/>
                </a:cubicBezTo>
                <a:cubicBezTo>
                  <a:pt x="9930" y="363"/>
                  <a:pt x="9928" y="363"/>
                  <a:pt x="9926" y="363"/>
                </a:cubicBezTo>
                <a:cubicBezTo>
                  <a:pt x="9923" y="373"/>
                  <a:pt x="9922" y="393"/>
                  <a:pt x="9937" y="393"/>
                </a:cubicBezTo>
                <a:cubicBezTo>
                  <a:pt x="9981" y="366"/>
                  <a:pt x="9989" y="369"/>
                  <a:pt x="10063" y="362"/>
                </a:cubicBezTo>
                <a:cubicBezTo>
                  <a:pt x="10169" y="362"/>
                  <a:pt x="10270" y="270"/>
                  <a:pt x="10431" y="331"/>
                </a:cubicBezTo>
                <a:cubicBezTo>
                  <a:pt x="10436" y="331"/>
                  <a:pt x="10421" y="308"/>
                  <a:pt x="10410" y="300"/>
                </a:cubicBezTo>
                <a:cubicBezTo>
                  <a:pt x="10421" y="298"/>
                  <a:pt x="10437" y="299"/>
                  <a:pt x="10441" y="300"/>
                </a:cubicBezTo>
                <a:cubicBezTo>
                  <a:pt x="10442" y="289"/>
                  <a:pt x="10442" y="279"/>
                  <a:pt x="10441" y="268"/>
                </a:cubicBezTo>
                <a:cubicBezTo>
                  <a:pt x="10419" y="255"/>
                  <a:pt x="10418" y="272"/>
                  <a:pt x="10399" y="249"/>
                </a:cubicBezTo>
                <a:cubicBezTo>
                  <a:pt x="10399" y="215"/>
                  <a:pt x="10843" y="210"/>
                  <a:pt x="10894" y="206"/>
                </a:cubicBezTo>
                <a:cubicBezTo>
                  <a:pt x="10942" y="202"/>
                  <a:pt x="11010" y="163"/>
                  <a:pt x="11099" y="175"/>
                </a:cubicBezTo>
                <a:cubicBezTo>
                  <a:pt x="11103" y="175"/>
                  <a:pt x="11170" y="216"/>
                  <a:pt x="11183" y="241"/>
                </a:cubicBezTo>
                <a:cubicBezTo>
                  <a:pt x="11190" y="236"/>
                  <a:pt x="11202" y="237"/>
                  <a:pt x="11219" y="237"/>
                </a:cubicBezTo>
                <a:cubicBezTo>
                  <a:pt x="11210" y="229"/>
                  <a:pt x="11162" y="175"/>
                  <a:pt x="11182" y="175"/>
                </a:cubicBezTo>
                <a:cubicBezTo>
                  <a:pt x="11251" y="172"/>
                  <a:pt x="11242" y="192"/>
                  <a:pt x="11273" y="206"/>
                </a:cubicBezTo>
                <a:cubicBezTo>
                  <a:pt x="11338" y="164"/>
                  <a:pt x="11390" y="231"/>
                  <a:pt x="11493" y="237"/>
                </a:cubicBezTo>
                <a:cubicBezTo>
                  <a:pt x="11475" y="237"/>
                  <a:pt x="11392" y="144"/>
                  <a:pt x="11395" y="144"/>
                </a:cubicBezTo>
                <a:cubicBezTo>
                  <a:pt x="11424" y="138"/>
                  <a:pt x="11458" y="137"/>
                  <a:pt x="11494" y="139"/>
                </a:cubicBezTo>
                <a:cubicBezTo>
                  <a:pt x="11499" y="133"/>
                  <a:pt x="11516" y="124"/>
                  <a:pt x="11532" y="130"/>
                </a:cubicBezTo>
                <a:cubicBezTo>
                  <a:pt x="11548" y="130"/>
                  <a:pt x="11529" y="136"/>
                  <a:pt x="11513" y="141"/>
                </a:cubicBezTo>
                <a:cubicBezTo>
                  <a:pt x="11604" y="148"/>
                  <a:pt x="11694" y="171"/>
                  <a:pt x="11696" y="175"/>
                </a:cubicBezTo>
                <a:cubicBezTo>
                  <a:pt x="11786" y="175"/>
                  <a:pt x="11889" y="222"/>
                  <a:pt x="11996" y="235"/>
                </a:cubicBezTo>
                <a:cubicBezTo>
                  <a:pt x="11905" y="220"/>
                  <a:pt x="11749" y="144"/>
                  <a:pt x="11726" y="144"/>
                </a:cubicBezTo>
                <a:cubicBezTo>
                  <a:pt x="11727" y="144"/>
                  <a:pt x="11647" y="146"/>
                  <a:pt x="11647" y="140"/>
                </a:cubicBezTo>
                <a:cubicBezTo>
                  <a:pt x="11679" y="120"/>
                  <a:pt x="11714" y="115"/>
                  <a:pt x="11747" y="119"/>
                </a:cubicBezTo>
                <a:cubicBezTo>
                  <a:pt x="11790" y="108"/>
                  <a:pt x="11928" y="63"/>
                  <a:pt x="11928" y="97"/>
                </a:cubicBezTo>
                <a:cubicBezTo>
                  <a:pt x="12019" y="74"/>
                  <a:pt x="12285" y="50"/>
                  <a:pt x="12324" y="50"/>
                </a:cubicBezTo>
                <a:cubicBezTo>
                  <a:pt x="12328" y="58"/>
                  <a:pt x="12337" y="69"/>
                  <a:pt x="12346" y="76"/>
                </a:cubicBezTo>
                <a:cubicBezTo>
                  <a:pt x="12346" y="71"/>
                  <a:pt x="12353" y="64"/>
                  <a:pt x="12359" y="58"/>
                </a:cubicBezTo>
                <a:cubicBezTo>
                  <a:pt x="12362" y="72"/>
                  <a:pt x="12396" y="99"/>
                  <a:pt x="12396" y="83"/>
                </a:cubicBezTo>
                <a:cubicBezTo>
                  <a:pt x="12396" y="29"/>
                  <a:pt x="12547" y="69"/>
                  <a:pt x="12583" y="81"/>
                </a:cubicBezTo>
                <a:cubicBezTo>
                  <a:pt x="12659" y="8"/>
                  <a:pt x="12941" y="75"/>
                  <a:pt x="13020" y="40"/>
                </a:cubicBezTo>
                <a:cubicBezTo>
                  <a:pt x="13020" y="0"/>
                  <a:pt x="13888" y="80"/>
                  <a:pt x="13956" y="112"/>
                </a:cubicBezTo>
                <a:cubicBezTo>
                  <a:pt x="13991" y="103"/>
                  <a:pt x="14100" y="110"/>
                  <a:pt x="14136" y="144"/>
                </a:cubicBezTo>
                <a:cubicBezTo>
                  <a:pt x="14136" y="107"/>
                  <a:pt x="14247" y="139"/>
                  <a:pt x="14299" y="159"/>
                </a:cubicBezTo>
                <a:cubicBezTo>
                  <a:pt x="14299" y="176"/>
                  <a:pt x="14267" y="187"/>
                  <a:pt x="14222" y="194"/>
                </a:cubicBezTo>
                <a:cubicBezTo>
                  <a:pt x="14279" y="216"/>
                  <a:pt x="14327" y="266"/>
                  <a:pt x="14306" y="299"/>
                </a:cubicBezTo>
                <a:cubicBezTo>
                  <a:pt x="14370" y="276"/>
                  <a:pt x="14433" y="253"/>
                  <a:pt x="14518" y="273"/>
                </a:cubicBezTo>
                <a:cubicBezTo>
                  <a:pt x="14518" y="246"/>
                  <a:pt x="15140" y="262"/>
                  <a:pt x="15266" y="292"/>
                </a:cubicBezTo>
                <a:cubicBezTo>
                  <a:pt x="15266" y="321"/>
                  <a:pt x="15025" y="338"/>
                  <a:pt x="14977" y="331"/>
                </a:cubicBezTo>
                <a:cubicBezTo>
                  <a:pt x="14986" y="331"/>
                  <a:pt x="14876" y="398"/>
                  <a:pt x="14796" y="393"/>
                </a:cubicBezTo>
                <a:cubicBezTo>
                  <a:pt x="14820" y="393"/>
                  <a:pt x="14840" y="424"/>
                  <a:pt x="14825" y="424"/>
                </a:cubicBezTo>
                <a:cubicBezTo>
                  <a:pt x="14784" y="426"/>
                  <a:pt x="14699" y="456"/>
                  <a:pt x="14700" y="456"/>
                </a:cubicBezTo>
                <a:cubicBezTo>
                  <a:pt x="14700" y="455"/>
                  <a:pt x="14699" y="454"/>
                  <a:pt x="14698" y="453"/>
                </a:cubicBezTo>
                <a:cubicBezTo>
                  <a:pt x="14648" y="496"/>
                  <a:pt x="14574" y="487"/>
                  <a:pt x="14482" y="487"/>
                </a:cubicBezTo>
                <a:cubicBezTo>
                  <a:pt x="14489" y="501"/>
                  <a:pt x="14476" y="512"/>
                  <a:pt x="14463" y="520"/>
                </a:cubicBezTo>
                <a:cubicBezTo>
                  <a:pt x="14481" y="517"/>
                  <a:pt x="14518" y="521"/>
                  <a:pt x="14518" y="518"/>
                </a:cubicBezTo>
                <a:cubicBezTo>
                  <a:pt x="14518" y="549"/>
                  <a:pt x="14518" y="549"/>
                  <a:pt x="14518" y="549"/>
                </a:cubicBezTo>
                <a:cubicBezTo>
                  <a:pt x="14518" y="547"/>
                  <a:pt x="14514" y="551"/>
                  <a:pt x="14515" y="556"/>
                </a:cubicBezTo>
                <a:cubicBezTo>
                  <a:pt x="14515" y="536"/>
                  <a:pt x="14441" y="586"/>
                  <a:pt x="14438" y="586"/>
                </a:cubicBezTo>
                <a:cubicBezTo>
                  <a:pt x="14365" y="586"/>
                  <a:pt x="14365" y="586"/>
                  <a:pt x="14365" y="586"/>
                </a:cubicBezTo>
                <a:cubicBezTo>
                  <a:pt x="14342" y="617"/>
                  <a:pt x="14370" y="611"/>
                  <a:pt x="14330" y="617"/>
                </a:cubicBezTo>
                <a:cubicBezTo>
                  <a:pt x="14328" y="620"/>
                  <a:pt x="14303" y="648"/>
                  <a:pt x="14299" y="680"/>
                </a:cubicBezTo>
                <a:cubicBezTo>
                  <a:pt x="14339" y="680"/>
                  <a:pt x="14339" y="680"/>
                  <a:pt x="14339" y="680"/>
                </a:cubicBezTo>
                <a:cubicBezTo>
                  <a:pt x="14347" y="617"/>
                  <a:pt x="14366" y="638"/>
                  <a:pt x="14391" y="677"/>
                </a:cubicBezTo>
                <a:cubicBezTo>
                  <a:pt x="14392" y="677"/>
                  <a:pt x="14441" y="673"/>
                  <a:pt x="14455" y="672"/>
                </a:cubicBezTo>
                <a:cubicBezTo>
                  <a:pt x="14455" y="667"/>
                  <a:pt x="14455" y="667"/>
                  <a:pt x="14455" y="667"/>
                </a:cubicBezTo>
                <a:cubicBezTo>
                  <a:pt x="14474" y="680"/>
                  <a:pt x="14477" y="693"/>
                  <a:pt x="14479" y="705"/>
                </a:cubicBezTo>
                <a:cubicBezTo>
                  <a:pt x="14497" y="705"/>
                  <a:pt x="14507" y="696"/>
                  <a:pt x="14518" y="733"/>
                </a:cubicBezTo>
                <a:cubicBezTo>
                  <a:pt x="14518" y="738"/>
                  <a:pt x="14440" y="737"/>
                  <a:pt x="14431" y="736"/>
                </a:cubicBezTo>
                <a:cubicBezTo>
                  <a:pt x="14492" y="746"/>
                  <a:pt x="14577" y="723"/>
                  <a:pt x="14580" y="826"/>
                </a:cubicBezTo>
                <a:cubicBezTo>
                  <a:pt x="14580" y="826"/>
                  <a:pt x="14580" y="826"/>
                  <a:pt x="14580" y="826"/>
                </a:cubicBezTo>
                <a:cubicBezTo>
                  <a:pt x="14584" y="825"/>
                  <a:pt x="14585" y="826"/>
                  <a:pt x="14580" y="830"/>
                </a:cubicBezTo>
                <a:cubicBezTo>
                  <a:pt x="14580" y="829"/>
                  <a:pt x="14580" y="828"/>
                  <a:pt x="14580" y="826"/>
                </a:cubicBezTo>
                <a:cubicBezTo>
                  <a:pt x="14564" y="830"/>
                  <a:pt x="14503" y="860"/>
                  <a:pt x="14542" y="861"/>
                </a:cubicBezTo>
                <a:cubicBezTo>
                  <a:pt x="14541" y="861"/>
                  <a:pt x="14541" y="861"/>
                  <a:pt x="14541" y="861"/>
                </a:cubicBezTo>
                <a:cubicBezTo>
                  <a:pt x="14547" y="881"/>
                  <a:pt x="14562" y="889"/>
                  <a:pt x="14577" y="902"/>
                </a:cubicBezTo>
                <a:cubicBezTo>
                  <a:pt x="14569" y="901"/>
                  <a:pt x="14547" y="913"/>
                  <a:pt x="14546" y="920"/>
                </a:cubicBezTo>
                <a:cubicBezTo>
                  <a:pt x="14549" y="921"/>
                  <a:pt x="14552" y="922"/>
                  <a:pt x="14555" y="924"/>
                </a:cubicBezTo>
                <a:cubicBezTo>
                  <a:pt x="14548" y="924"/>
                  <a:pt x="14546" y="922"/>
                  <a:pt x="14546" y="920"/>
                </a:cubicBezTo>
                <a:cubicBezTo>
                  <a:pt x="14511" y="903"/>
                  <a:pt x="14486" y="872"/>
                  <a:pt x="14486" y="828"/>
                </a:cubicBezTo>
                <a:cubicBezTo>
                  <a:pt x="14465" y="835"/>
                  <a:pt x="14440" y="821"/>
                  <a:pt x="14455" y="838"/>
                </a:cubicBezTo>
                <a:cubicBezTo>
                  <a:pt x="14455" y="835"/>
                  <a:pt x="14421" y="828"/>
                  <a:pt x="14403" y="825"/>
                </a:cubicBezTo>
                <a:cubicBezTo>
                  <a:pt x="14406" y="827"/>
                  <a:pt x="14408" y="828"/>
                  <a:pt x="14411" y="830"/>
                </a:cubicBezTo>
                <a:cubicBezTo>
                  <a:pt x="14406" y="827"/>
                  <a:pt x="14399" y="825"/>
                  <a:pt x="14393" y="824"/>
                </a:cubicBezTo>
                <a:cubicBezTo>
                  <a:pt x="14390" y="823"/>
                  <a:pt x="14395" y="824"/>
                  <a:pt x="14403" y="825"/>
                </a:cubicBezTo>
                <a:cubicBezTo>
                  <a:pt x="14364" y="803"/>
                  <a:pt x="14371" y="830"/>
                  <a:pt x="14350" y="830"/>
                </a:cubicBezTo>
                <a:cubicBezTo>
                  <a:pt x="14385" y="831"/>
                  <a:pt x="14450" y="918"/>
                  <a:pt x="14466" y="955"/>
                </a:cubicBezTo>
                <a:cubicBezTo>
                  <a:pt x="14543" y="955"/>
                  <a:pt x="14432" y="1012"/>
                  <a:pt x="14410" y="1017"/>
                </a:cubicBezTo>
                <a:cubicBezTo>
                  <a:pt x="14417" y="1017"/>
                  <a:pt x="14425" y="1017"/>
                  <a:pt x="14424" y="1017"/>
                </a:cubicBezTo>
                <a:cubicBezTo>
                  <a:pt x="14460" y="1036"/>
                  <a:pt x="14457" y="1046"/>
                  <a:pt x="14428" y="1048"/>
                </a:cubicBezTo>
                <a:cubicBezTo>
                  <a:pt x="14473" y="1046"/>
                  <a:pt x="14513" y="1049"/>
                  <a:pt x="14549" y="1080"/>
                </a:cubicBezTo>
                <a:cubicBezTo>
                  <a:pt x="14549" y="1096"/>
                  <a:pt x="14340" y="1136"/>
                  <a:pt x="14330" y="1137"/>
                </a:cubicBezTo>
                <a:cubicBezTo>
                  <a:pt x="14330" y="1151"/>
                  <a:pt x="14424" y="1134"/>
                  <a:pt x="14424" y="1146"/>
                </a:cubicBezTo>
                <a:cubicBezTo>
                  <a:pt x="14430" y="1142"/>
                  <a:pt x="14362" y="1165"/>
                  <a:pt x="14362" y="1175"/>
                </a:cubicBezTo>
                <a:cubicBezTo>
                  <a:pt x="14375" y="1155"/>
                  <a:pt x="14352" y="1204"/>
                  <a:pt x="14371" y="1204"/>
                </a:cubicBezTo>
                <a:cubicBezTo>
                  <a:pt x="14251" y="1194"/>
                  <a:pt x="14228" y="1225"/>
                  <a:pt x="14117" y="1236"/>
                </a:cubicBezTo>
                <a:cubicBezTo>
                  <a:pt x="14137" y="1236"/>
                  <a:pt x="14146" y="1244"/>
                  <a:pt x="14173" y="1236"/>
                </a:cubicBezTo>
                <a:cubicBezTo>
                  <a:pt x="14213" y="1236"/>
                  <a:pt x="14248" y="1236"/>
                  <a:pt x="14221" y="1267"/>
                </a:cubicBezTo>
                <a:cubicBezTo>
                  <a:pt x="14259" y="1267"/>
                  <a:pt x="14220" y="1297"/>
                  <a:pt x="14202" y="1298"/>
                </a:cubicBezTo>
                <a:cubicBezTo>
                  <a:pt x="14226" y="1298"/>
                  <a:pt x="14223" y="1309"/>
                  <a:pt x="14237" y="1322"/>
                </a:cubicBezTo>
                <a:cubicBezTo>
                  <a:pt x="14237" y="1329"/>
                  <a:pt x="14189" y="1338"/>
                  <a:pt x="14206" y="1329"/>
                </a:cubicBezTo>
                <a:cubicBezTo>
                  <a:pt x="14185" y="1348"/>
                  <a:pt x="14129" y="1351"/>
                  <a:pt x="14076" y="1341"/>
                </a:cubicBezTo>
                <a:cubicBezTo>
                  <a:pt x="14152" y="1362"/>
                  <a:pt x="14237" y="1387"/>
                  <a:pt x="14237" y="1393"/>
                </a:cubicBezTo>
                <a:cubicBezTo>
                  <a:pt x="14228" y="1409"/>
                  <a:pt x="14230" y="1419"/>
                  <a:pt x="14211" y="1423"/>
                </a:cubicBezTo>
                <a:cubicBezTo>
                  <a:pt x="14210" y="1436"/>
                  <a:pt x="14251" y="1390"/>
                  <a:pt x="14250" y="1392"/>
                </a:cubicBezTo>
                <a:cubicBezTo>
                  <a:pt x="14264" y="1399"/>
                  <a:pt x="14270" y="1409"/>
                  <a:pt x="14268" y="1422"/>
                </a:cubicBezTo>
                <a:cubicBezTo>
                  <a:pt x="14268" y="1428"/>
                  <a:pt x="14237" y="1426"/>
                  <a:pt x="14237" y="1431"/>
                </a:cubicBezTo>
                <a:cubicBezTo>
                  <a:pt x="14270" y="1459"/>
                  <a:pt x="14269" y="1436"/>
                  <a:pt x="14237" y="1485"/>
                </a:cubicBezTo>
                <a:cubicBezTo>
                  <a:pt x="14248" y="1488"/>
                  <a:pt x="14259" y="1485"/>
                  <a:pt x="14268" y="1479"/>
                </a:cubicBezTo>
                <a:cubicBezTo>
                  <a:pt x="14276" y="1491"/>
                  <a:pt x="14258" y="1507"/>
                  <a:pt x="14257" y="1516"/>
                </a:cubicBezTo>
                <a:cubicBezTo>
                  <a:pt x="14262" y="1522"/>
                  <a:pt x="14266" y="1507"/>
                  <a:pt x="14278" y="1516"/>
                </a:cubicBezTo>
                <a:cubicBezTo>
                  <a:pt x="14258" y="1545"/>
                  <a:pt x="14204" y="1568"/>
                  <a:pt x="14174" y="1534"/>
                </a:cubicBezTo>
                <a:cubicBezTo>
                  <a:pt x="14112" y="1606"/>
                  <a:pt x="13987" y="1518"/>
                  <a:pt x="13987" y="1479"/>
                </a:cubicBezTo>
                <a:cubicBezTo>
                  <a:pt x="13911" y="1420"/>
                  <a:pt x="13895" y="1516"/>
                  <a:pt x="13900" y="1516"/>
                </a:cubicBezTo>
                <a:cubicBezTo>
                  <a:pt x="13868" y="1525"/>
                  <a:pt x="13822" y="1535"/>
                  <a:pt x="13798" y="1553"/>
                </a:cubicBezTo>
                <a:cubicBezTo>
                  <a:pt x="13952" y="1526"/>
                  <a:pt x="14046" y="1590"/>
                  <a:pt x="14205" y="1579"/>
                </a:cubicBezTo>
                <a:cubicBezTo>
                  <a:pt x="14204" y="1579"/>
                  <a:pt x="14209" y="1580"/>
                  <a:pt x="14207" y="1581"/>
                </a:cubicBezTo>
                <a:cubicBezTo>
                  <a:pt x="14205" y="1611"/>
                  <a:pt x="13996" y="1682"/>
                  <a:pt x="13959" y="1691"/>
                </a:cubicBezTo>
                <a:cubicBezTo>
                  <a:pt x="13961" y="1690"/>
                  <a:pt x="13959" y="1694"/>
                  <a:pt x="13959" y="1691"/>
                </a:cubicBezTo>
                <a:cubicBezTo>
                  <a:pt x="13959" y="1691"/>
                  <a:pt x="13959" y="1691"/>
                  <a:pt x="13959" y="1691"/>
                </a:cubicBezTo>
                <a:cubicBezTo>
                  <a:pt x="13956" y="1730"/>
                  <a:pt x="13927" y="1677"/>
                  <a:pt x="13925" y="1672"/>
                </a:cubicBezTo>
                <a:close/>
                <a:moveTo>
                  <a:pt x="14170" y="1424"/>
                </a:moveTo>
                <a:cubicBezTo>
                  <a:pt x="14181" y="1444"/>
                  <a:pt x="14177" y="1410"/>
                  <a:pt x="14170" y="1424"/>
                </a:cubicBezTo>
                <a:close/>
                <a:moveTo>
                  <a:pt x="14362" y="1013"/>
                </a:moveTo>
                <a:cubicBezTo>
                  <a:pt x="14386" y="1004"/>
                  <a:pt x="14413" y="1025"/>
                  <a:pt x="14393" y="995"/>
                </a:cubicBezTo>
                <a:cubicBezTo>
                  <a:pt x="14344" y="981"/>
                  <a:pt x="14373" y="1004"/>
                  <a:pt x="14362" y="1013"/>
                </a:cubicBezTo>
                <a:close/>
                <a:moveTo>
                  <a:pt x="14744" y="387"/>
                </a:moveTo>
                <a:cubicBezTo>
                  <a:pt x="14749" y="392"/>
                  <a:pt x="14779" y="393"/>
                  <a:pt x="14744" y="387"/>
                </a:cubicBezTo>
                <a:close/>
                <a:moveTo>
                  <a:pt x="14671" y="424"/>
                </a:moveTo>
                <a:cubicBezTo>
                  <a:pt x="14671" y="435"/>
                  <a:pt x="14671" y="445"/>
                  <a:pt x="14673" y="456"/>
                </a:cubicBezTo>
                <a:cubicBezTo>
                  <a:pt x="14682" y="457"/>
                  <a:pt x="14689" y="455"/>
                  <a:pt x="14697" y="451"/>
                </a:cubicBezTo>
                <a:cubicBezTo>
                  <a:pt x="14691" y="444"/>
                  <a:pt x="14677" y="427"/>
                  <a:pt x="14671" y="424"/>
                </a:cubicBezTo>
                <a:close/>
                <a:moveTo>
                  <a:pt x="14667" y="386"/>
                </a:moveTo>
                <a:cubicBezTo>
                  <a:pt x="14684" y="376"/>
                  <a:pt x="14675" y="380"/>
                  <a:pt x="14667" y="386"/>
                </a:cubicBezTo>
                <a:close/>
                <a:moveTo>
                  <a:pt x="14643" y="391"/>
                </a:moveTo>
                <a:cubicBezTo>
                  <a:pt x="14679" y="386"/>
                  <a:pt x="14649" y="387"/>
                  <a:pt x="14643" y="391"/>
                </a:cubicBezTo>
                <a:close/>
                <a:moveTo>
                  <a:pt x="14268" y="705"/>
                </a:moveTo>
                <a:cubicBezTo>
                  <a:pt x="14251" y="697"/>
                  <a:pt x="14223" y="727"/>
                  <a:pt x="14268" y="705"/>
                </a:cubicBezTo>
                <a:close/>
                <a:moveTo>
                  <a:pt x="14227" y="1123"/>
                </a:moveTo>
                <a:cubicBezTo>
                  <a:pt x="14188" y="1125"/>
                  <a:pt x="14215" y="1132"/>
                  <a:pt x="14227" y="1123"/>
                </a:cubicBezTo>
                <a:close/>
                <a:moveTo>
                  <a:pt x="14165" y="339"/>
                </a:moveTo>
                <a:cubicBezTo>
                  <a:pt x="14203" y="332"/>
                  <a:pt x="14169" y="335"/>
                  <a:pt x="14165" y="339"/>
                </a:cubicBezTo>
                <a:close/>
                <a:moveTo>
                  <a:pt x="14022" y="1326"/>
                </a:moveTo>
                <a:cubicBezTo>
                  <a:pt x="13984" y="1311"/>
                  <a:pt x="13956" y="1289"/>
                  <a:pt x="13956" y="1260"/>
                </a:cubicBezTo>
                <a:cubicBezTo>
                  <a:pt x="13955" y="1261"/>
                  <a:pt x="13955" y="1262"/>
                  <a:pt x="13955" y="1262"/>
                </a:cubicBezTo>
                <a:cubicBezTo>
                  <a:pt x="13955" y="1262"/>
                  <a:pt x="13956" y="1263"/>
                  <a:pt x="13956" y="1265"/>
                </a:cubicBezTo>
                <a:cubicBezTo>
                  <a:pt x="13956" y="1272"/>
                  <a:pt x="13957" y="1267"/>
                  <a:pt x="13950" y="1267"/>
                </a:cubicBezTo>
                <a:cubicBezTo>
                  <a:pt x="13951" y="1273"/>
                  <a:pt x="13957" y="1309"/>
                  <a:pt x="13956" y="1307"/>
                </a:cubicBezTo>
                <a:cubicBezTo>
                  <a:pt x="13953" y="1307"/>
                  <a:pt x="13982" y="1315"/>
                  <a:pt x="14022" y="1326"/>
                </a:cubicBezTo>
                <a:close/>
                <a:moveTo>
                  <a:pt x="13963" y="263"/>
                </a:moveTo>
                <a:cubicBezTo>
                  <a:pt x="13964" y="259"/>
                  <a:pt x="13945" y="254"/>
                  <a:pt x="13963" y="263"/>
                </a:cubicBezTo>
                <a:close/>
                <a:moveTo>
                  <a:pt x="14046" y="1203"/>
                </a:moveTo>
                <a:cubicBezTo>
                  <a:pt x="14000" y="1167"/>
                  <a:pt x="13996" y="1194"/>
                  <a:pt x="13985" y="1194"/>
                </a:cubicBezTo>
                <a:cubicBezTo>
                  <a:pt x="13995" y="1192"/>
                  <a:pt x="14029" y="1201"/>
                  <a:pt x="14046" y="1203"/>
                </a:cubicBezTo>
                <a:close/>
                <a:moveTo>
                  <a:pt x="13947" y="206"/>
                </a:moveTo>
                <a:cubicBezTo>
                  <a:pt x="13964" y="215"/>
                  <a:pt x="14027" y="268"/>
                  <a:pt x="13968" y="268"/>
                </a:cubicBezTo>
                <a:cubicBezTo>
                  <a:pt x="14001" y="270"/>
                  <a:pt x="14077" y="269"/>
                  <a:pt x="14081" y="268"/>
                </a:cubicBezTo>
                <a:cubicBezTo>
                  <a:pt x="14085" y="238"/>
                  <a:pt x="14096" y="217"/>
                  <a:pt x="14110" y="204"/>
                </a:cubicBezTo>
                <a:cubicBezTo>
                  <a:pt x="14041" y="207"/>
                  <a:pt x="13973" y="206"/>
                  <a:pt x="13947" y="206"/>
                </a:cubicBezTo>
                <a:close/>
                <a:moveTo>
                  <a:pt x="11746" y="120"/>
                </a:moveTo>
                <a:cubicBezTo>
                  <a:pt x="11743" y="119"/>
                  <a:pt x="11741" y="119"/>
                  <a:pt x="11741" y="121"/>
                </a:cubicBezTo>
                <a:cubicBezTo>
                  <a:pt x="11742" y="121"/>
                  <a:pt x="11744" y="120"/>
                  <a:pt x="11746" y="120"/>
                </a:cubicBezTo>
                <a:close/>
                <a:moveTo>
                  <a:pt x="11911" y="144"/>
                </a:moveTo>
                <a:cubicBezTo>
                  <a:pt x="11891" y="129"/>
                  <a:pt x="11830" y="135"/>
                  <a:pt x="11911" y="144"/>
                </a:cubicBezTo>
                <a:close/>
                <a:moveTo>
                  <a:pt x="9735" y="736"/>
                </a:moveTo>
                <a:cubicBezTo>
                  <a:pt x="9713" y="727"/>
                  <a:pt x="9663" y="736"/>
                  <a:pt x="9608" y="747"/>
                </a:cubicBezTo>
                <a:cubicBezTo>
                  <a:pt x="9658" y="740"/>
                  <a:pt x="9706" y="736"/>
                  <a:pt x="9735" y="736"/>
                </a:cubicBezTo>
                <a:close/>
                <a:moveTo>
                  <a:pt x="9881" y="894"/>
                </a:moveTo>
                <a:cubicBezTo>
                  <a:pt x="9882" y="890"/>
                  <a:pt x="9880" y="881"/>
                  <a:pt x="9881" y="894"/>
                </a:cubicBezTo>
                <a:close/>
                <a:moveTo>
                  <a:pt x="9876" y="734"/>
                </a:moveTo>
                <a:cubicBezTo>
                  <a:pt x="9867" y="734"/>
                  <a:pt x="9854" y="727"/>
                  <a:pt x="9835" y="742"/>
                </a:cubicBezTo>
                <a:cubicBezTo>
                  <a:pt x="9883" y="749"/>
                  <a:pt x="9890" y="727"/>
                  <a:pt x="9876" y="734"/>
                </a:cubicBezTo>
                <a:close/>
                <a:moveTo>
                  <a:pt x="10777" y="1040"/>
                </a:moveTo>
                <a:cubicBezTo>
                  <a:pt x="10773" y="1035"/>
                  <a:pt x="10771" y="1037"/>
                  <a:pt x="10773" y="1044"/>
                </a:cubicBezTo>
                <a:cubicBezTo>
                  <a:pt x="10775" y="1043"/>
                  <a:pt x="10776" y="1041"/>
                  <a:pt x="10777" y="1040"/>
                </a:cubicBezTo>
                <a:close/>
                <a:moveTo>
                  <a:pt x="10811" y="1049"/>
                </a:moveTo>
                <a:cubicBezTo>
                  <a:pt x="10810" y="1049"/>
                  <a:pt x="10809" y="1048"/>
                  <a:pt x="10808" y="1048"/>
                </a:cubicBezTo>
                <a:cubicBezTo>
                  <a:pt x="10808" y="1049"/>
                  <a:pt x="10808" y="1050"/>
                  <a:pt x="10807" y="1050"/>
                </a:cubicBezTo>
                <a:cubicBezTo>
                  <a:pt x="10808" y="1050"/>
                  <a:pt x="10809" y="1049"/>
                  <a:pt x="10811" y="1049"/>
                </a:cubicBezTo>
                <a:close/>
                <a:moveTo>
                  <a:pt x="10962" y="1360"/>
                </a:moveTo>
                <a:cubicBezTo>
                  <a:pt x="10962" y="1370"/>
                  <a:pt x="10966" y="1360"/>
                  <a:pt x="10962" y="1360"/>
                </a:cubicBezTo>
                <a:close/>
                <a:moveTo>
                  <a:pt x="10968" y="1351"/>
                </a:moveTo>
                <a:cubicBezTo>
                  <a:pt x="10966" y="1358"/>
                  <a:pt x="10968" y="1356"/>
                  <a:pt x="10968" y="1351"/>
                </a:cubicBezTo>
                <a:close/>
                <a:moveTo>
                  <a:pt x="11175" y="253"/>
                </a:moveTo>
                <a:cubicBezTo>
                  <a:pt x="11174" y="250"/>
                  <a:pt x="11174" y="252"/>
                  <a:pt x="11174" y="260"/>
                </a:cubicBezTo>
                <a:cubicBezTo>
                  <a:pt x="11174" y="257"/>
                  <a:pt x="11174" y="255"/>
                  <a:pt x="11175" y="253"/>
                </a:cubicBezTo>
                <a:close/>
                <a:moveTo>
                  <a:pt x="11196" y="1563"/>
                </a:moveTo>
                <a:cubicBezTo>
                  <a:pt x="11197" y="1561"/>
                  <a:pt x="11195" y="1557"/>
                  <a:pt x="11196" y="1563"/>
                </a:cubicBezTo>
                <a:close/>
                <a:moveTo>
                  <a:pt x="11650" y="182"/>
                </a:moveTo>
                <a:cubicBezTo>
                  <a:pt x="11651" y="180"/>
                  <a:pt x="11649" y="175"/>
                  <a:pt x="11650" y="182"/>
                </a:cubicBezTo>
                <a:close/>
                <a:moveTo>
                  <a:pt x="11676" y="2632"/>
                </a:moveTo>
                <a:cubicBezTo>
                  <a:pt x="11676" y="2622"/>
                  <a:pt x="11672" y="2632"/>
                  <a:pt x="11676" y="2632"/>
                </a:cubicBezTo>
                <a:close/>
                <a:moveTo>
                  <a:pt x="13254" y="245"/>
                </a:moveTo>
                <a:cubicBezTo>
                  <a:pt x="13195" y="263"/>
                  <a:pt x="13233" y="262"/>
                  <a:pt x="13254" y="245"/>
                </a:cubicBezTo>
                <a:close/>
                <a:moveTo>
                  <a:pt x="13278" y="240"/>
                </a:moveTo>
                <a:cubicBezTo>
                  <a:pt x="13253" y="245"/>
                  <a:pt x="13272" y="245"/>
                  <a:pt x="13278" y="240"/>
                </a:cubicBezTo>
                <a:close/>
                <a:moveTo>
                  <a:pt x="13374" y="231"/>
                </a:moveTo>
                <a:cubicBezTo>
                  <a:pt x="13306" y="236"/>
                  <a:pt x="13370" y="234"/>
                  <a:pt x="13374" y="231"/>
                </a:cubicBezTo>
                <a:close/>
                <a:moveTo>
                  <a:pt x="13426" y="226"/>
                </a:moveTo>
                <a:cubicBezTo>
                  <a:pt x="13359" y="231"/>
                  <a:pt x="13422" y="230"/>
                  <a:pt x="13426" y="226"/>
                </a:cubicBezTo>
                <a:close/>
                <a:moveTo>
                  <a:pt x="13816" y="212"/>
                </a:moveTo>
                <a:cubicBezTo>
                  <a:pt x="13447" y="212"/>
                  <a:pt x="13447" y="212"/>
                  <a:pt x="13447" y="212"/>
                </a:cubicBezTo>
                <a:cubicBezTo>
                  <a:pt x="13450" y="212"/>
                  <a:pt x="13449" y="233"/>
                  <a:pt x="13445" y="243"/>
                </a:cubicBezTo>
                <a:cubicBezTo>
                  <a:pt x="13563" y="215"/>
                  <a:pt x="13662" y="212"/>
                  <a:pt x="13816" y="212"/>
                </a:cubicBezTo>
                <a:close/>
                <a:moveTo>
                  <a:pt x="9806" y="434"/>
                </a:moveTo>
                <a:cubicBezTo>
                  <a:pt x="9807" y="433"/>
                  <a:pt x="9808" y="433"/>
                  <a:pt x="9809" y="432"/>
                </a:cubicBezTo>
                <a:cubicBezTo>
                  <a:pt x="9807" y="432"/>
                  <a:pt x="9806" y="433"/>
                  <a:pt x="9806" y="434"/>
                </a:cubicBezTo>
                <a:close/>
                <a:moveTo>
                  <a:pt x="9713" y="908"/>
                </a:moveTo>
                <a:cubicBezTo>
                  <a:pt x="9713" y="914"/>
                  <a:pt x="9712" y="919"/>
                  <a:pt x="9711" y="924"/>
                </a:cubicBezTo>
                <a:cubicBezTo>
                  <a:pt x="9713" y="917"/>
                  <a:pt x="9714" y="912"/>
                  <a:pt x="9713" y="908"/>
                </a:cubicBezTo>
                <a:close/>
                <a:moveTo>
                  <a:pt x="12359" y="58"/>
                </a:moveTo>
                <a:cubicBezTo>
                  <a:pt x="12362" y="54"/>
                  <a:pt x="12365" y="52"/>
                  <a:pt x="12367" y="50"/>
                </a:cubicBezTo>
                <a:cubicBezTo>
                  <a:pt x="12360" y="50"/>
                  <a:pt x="12358" y="53"/>
                  <a:pt x="12359" y="58"/>
                </a:cubicBezTo>
                <a:close/>
                <a:moveTo>
                  <a:pt x="12367" y="50"/>
                </a:moveTo>
                <a:cubicBezTo>
                  <a:pt x="12368" y="50"/>
                  <a:pt x="12368" y="50"/>
                  <a:pt x="12368" y="50"/>
                </a:cubicBezTo>
                <a:cubicBezTo>
                  <a:pt x="12370" y="48"/>
                  <a:pt x="12369" y="49"/>
                  <a:pt x="12367" y="50"/>
                </a:cubicBezTo>
                <a:close/>
                <a:moveTo>
                  <a:pt x="9559" y="860"/>
                </a:moveTo>
                <a:cubicBezTo>
                  <a:pt x="9560" y="861"/>
                  <a:pt x="9561" y="862"/>
                  <a:pt x="9562" y="864"/>
                </a:cubicBezTo>
                <a:cubicBezTo>
                  <a:pt x="9561" y="862"/>
                  <a:pt x="9560" y="861"/>
                  <a:pt x="9560" y="860"/>
                </a:cubicBezTo>
                <a:cubicBezTo>
                  <a:pt x="9559" y="860"/>
                  <a:pt x="9559" y="860"/>
                  <a:pt x="9559" y="860"/>
                </a:cubicBezTo>
                <a:close/>
                <a:moveTo>
                  <a:pt x="9557" y="863"/>
                </a:moveTo>
                <a:cubicBezTo>
                  <a:pt x="9557" y="862"/>
                  <a:pt x="9558" y="861"/>
                  <a:pt x="9559" y="860"/>
                </a:cubicBezTo>
                <a:cubicBezTo>
                  <a:pt x="9557" y="858"/>
                  <a:pt x="9556" y="858"/>
                  <a:pt x="9557" y="863"/>
                </a:cubicBezTo>
                <a:close/>
                <a:moveTo>
                  <a:pt x="9930" y="919"/>
                </a:moveTo>
                <a:cubicBezTo>
                  <a:pt x="9930" y="915"/>
                  <a:pt x="9929" y="912"/>
                  <a:pt x="9930" y="919"/>
                </a:cubicBezTo>
                <a:close/>
                <a:moveTo>
                  <a:pt x="18898" y="5465"/>
                </a:moveTo>
                <a:cubicBezTo>
                  <a:pt x="18899" y="5464"/>
                  <a:pt x="18878" y="5456"/>
                  <a:pt x="18880" y="5490"/>
                </a:cubicBezTo>
                <a:cubicBezTo>
                  <a:pt x="18880" y="5514"/>
                  <a:pt x="18917" y="5465"/>
                  <a:pt x="18898" y="5465"/>
                </a:cubicBezTo>
                <a:close/>
                <a:moveTo>
                  <a:pt x="18664" y="5414"/>
                </a:moveTo>
                <a:cubicBezTo>
                  <a:pt x="18672" y="5384"/>
                  <a:pt x="18660" y="5414"/>
                  <a:pt x="18664" y="5414"/>
                </a:cubicBezTo>
                <a:close/>
                <a:moveTo>
                  <a:pt x="18865" y="5475"/>
                </a:moveTo>
                <a:cubicBezTo>
                  <a:pt x="18861" y="5475"/>
                  <a:pt x="18873" y="5505"/>
                  <a:pt x="18865" y="5475"/>
                </a:cubicBezTo>
                <a:close/>
                <a:moveTo>
                  <a:pt x="18801" y="5519"/>
                </a:moveTo>
                <a:cubicBezTo>
                  <a:pt x="18809" y="5488"/>
                  <a:pt x="18797" y="5519"/>
                  <a:pt x="18801" y="5519"/>
                </a:cubicBezTo>
                <a:close/>
                <a:moveTo>
                  <a:pt x="18363" y="5333"/>
                </a:moveTo>
                <a:cubicBezTo>
                  <a:pt x="18370" y="5293"/>
                  <a:pt x="18359" y="5333"/>
                  <a:pt x="18363" y="5333"/>
                </a:cubicBezTo>
                <a:close/>
                <a:moveTo>
                  <a:pt x="18636" y="5376"/>
                </a:moveTo>
                <a:cubicBezTo>
                  <a:pt x="18653" y="5345"/>
                  <a:pt x="18631" y="5376"/>
                  <a:pt x="18636" y="5376"/>
                </a:cubicBezTo>
                <a:close/>
                <a:moveTo>
                  <a:pt x="18640" y="5305"/>
                </a:moveTo>
                <a:cubicBezTo>
                  <a:pt x="18657" y="5274"/>
                  <a:pt x="18635" y="5305"/>
                  <a:pt x="18640" y="5305"/>
                </a:cubicBezTo>
                <a:close/>
                <a:moveTo>
                  <a:pt x="18916" y="5475"/>
                </a:moveTo>
                <a:cubicBezTo>
                  <a:pt x="18951" y="5492"/>
                  <a:pt x="18916" y="5471"/>
                  <a:pt x="18916" y="5475"/>
                </a:cubicBezTo>
                <a:close/>
                <a:moveTo>
                  <a:pt x="18596" y="5371"/>
                </a:moveTo>
                <a:cubicBezTo>
                  <a:pt x="18612" y="5332"/>
                  <a:pt x="18592" y="5371"/>
                  <a:pt x="18596" y="5371"/>
                </a:cubicBezTo>
                <a:close/>
                <a:moveTo>
                  <a:pt x="18572" y="5481"/>
                </a:moveTo>
                <a:cubicBezTo>
                  <a:pt x="18578" y="5481"/>
                  <a:pt x="18605" y="5470"/>
                  <a:pt x="18572" y="5481"/>
                </a:cubicBezTo>
                <a:close/>
                <a:moveTo>
                  <a:pt x="18758" y="5057"/>
                </a:moveTo>
                <a:cubicBezTo>
                  <a:pt x="18760" y="5058"/>
                  <a:pt x="18758" y="5054"/>
                  <a:pt x="18758" y="5057"/>
                </a:cubicBezTo>
                <a:close/>
                <a:moveTo>
                  <a:pt x="18758" y="5057"/>
                </a:moveTo>
                <a:cubicBezTo>
                  <a:pt x="18743" y="5054"/>
                  <a:pt x="18760" y="5080"/>
                  <a:pt x="18758" y="5057"/>
                </a:cubicBezTo>
                <a:close/>
                <a:moveTo>
                  <a:pt x="18668" y="5589"/>
                </a:moveTo>
                <a:cubicBezTo>
                  <a:pt x="18621" y="5607"/>
                  <a:pt x="18671" y="5589"/>
                  <a:pt x="18668" y="5589"/>
                </a:cubicBezTo>
                <a:close/>
                <a:moveTo>
                  <a:pt x="18814" y="5181"/>
                </a:moveTo>
                <a:cubicBezTo>
                  <a:pt x="18761" y="5156"/>
                  <a:pt x="18814" y="5184"/>
                  <a:pt x="18814" y="5181"/>
                </a:cubicBezTo>
                <a:close/>
                <a:moveTo>
                  <a:pt x="18825" y="5443"/>
                </a:moveTo>
                <a:cubicBezTo>
                  <a:pt x="18833" y="5391"/>
                  <a:pt x="18814" y="5443"/>
                  <a:pt x="18825" y="5443"/>
                </a:cubicBezTo>
                <a:close/>
                <a:moveTo>
                  <a:pt x="18793" y="5404"/>
                </a:moveTo>
                <a:cubicBezTo>
                  <a:pt x="18751" y="5441"/>
                  <a:pt x="18779" y="5428"/>
                  <a:pt x="18784" y="5433"/>
                </a:cubicBezTo>
                <a:cubicBezTo>
                  <a:pt x="18786" y="5454"/>
                  <a:pt x="18826" y="5404"/>
                  <a:pt x="18793" y="5404"/>
                </a:cubicBezTo>
                <a:close/>
                <a:moveTo>
                  <a:pt x="18914" y="5416"/>
                </a:moveTo>
                <a:cubicBezTo>
                  <a:pt x="18925" y="5409"/>
                  <a:pt x="18886" y="5425"/>
                  <a:pt x="18886" y="5409"/>
                </a:cubicBezTo>
                <a:cubicBezTo>
                  <a:pt x="18876" y="5405"/>
                  <a:pt x="18885" y="5378"/>
                  <a:pt x="18857" y="5385"/>
                </a:cubicBezTo>
                <a:cubicBezTo>
                  <a:pt x="18855" y="5385"/>
                  <a:pt x="18852" y="5416"/>
                  <a:pt x="18857" y="5416"/>
                </a:cubicBezTo>
                <a:cubicBezTo>
                  <a:pt x="18865" y="5419"/>
                  <a:pt x="18886" y="5411"/>
                  <a:pt x="18893" y="5416"/>
                </a:cubicBezTo>
                <a:cubicBezTo>
                  <a:pt x="18877" y="5416"/>
                  <a:pt x="18885" y="5448"/>
                  <a:pt x="18906" y="5448"/>
                </a:cubicBezTo>
                <a:cubicBezTo>
                  <a:pt x="18917" y="5444"/>
                  <a:pt x="18929" y="5416"/>
                  <a:pt x="18914" y="5416"/>
                </a:cubicBezTo>
                <a:close/>
                <a:moveTo>
                  <a:pt x="18822" y="4953"/>
                </a:moveTo>
                <a:cubicBezTo>
                  <a:pt x="18822" y="4925"/>
                  <a:pt x="18767" y="4958"/>
                  <a:pt x="18788" y="4963"/>
                </a:cubicBezTo>
                <a:cubicBezTo>
                  <a:pt x="18789" y="4985"/>
                  <a:pt x="18821" y="4972"/>
                  <a:pt x="18822" y="4953"/>
                </a:cubicBezTo>
                <a:close/>
                <a:moveTo>
                  <a:pt x="18722" y="5138"/>
                </a:moveTo>
                <a:cubicBezTo>
                  <a:pt x="18724" y="5139"/>
                  <a:pt x="18722" y="5135"/>
                  <a:pt x="18722" y="5138"/>
                </a:cubicBezTo>
                <a:close/>
                <a:moveTo>
                  <a:pt x="18722" y="5138"/>
                </a:moveTo>
                <a:cubicBezTo>
                  <a:pt x="18719" y="5100"/>
                  <a:pt x="18685" y="5124"/>
                  <a:pt x="18679" y="5148"/>
                </a:cubicBezTo>
                <a:cubicBezTo>
                  <a:pt x="18679" y="5174"/>
                  <a:pt x="18753" y="5146"/>
                  <a:pt x="18722" y="5138"/>
                </a:cubicBezTo>
                <a:close/>
                <a:moveTo>
                  <a:pt x="18843" y="5325"/>
                </a:moveTo>
                <a:cubicBezTo>
                  <a:pt x="18850" y="5325"/>
                  <a:pt x="18854" y="5325"/>
                  <a:pt x="18854" y="5323"/>
                </a:cubicBezTo>
                <a:cubicBezTo>
                  <a:pt x="18850" y="5324"/>
                  <a:pt x="18846" y="5324"/>
                  <a:pt x="18843" y="5325"/>
                </a:cubicBezTo>
                <a:close/>
                <a:moveTo>
                  <a:pt x="18823" y="5400"/>
                </a:moveTo>
                <a:cubicBezTo>
                  <a:pt x="18823" y="5400"/>
                  <a:pt x="18823" y="5400"/>
                  <a:pt x="18823" y="5399"/>
                </a:cubicBezTo>
                <a:cubicBezTo>
                  <a:pt x="18823" y="5399"/>
                  <a:pt x="18823" y="5399"/>
                  <a:pt x="18823" y="5399"/>
                </a:cubicBezTo>
                <a:cubicBezTo>
                  <a:pt x="18823" y="5399"/>
                  <a:pt x="18823" y="5400"/>
                  <a:pt x="18823" y="5400"/>
                </a:cubicBezTo>
                <a:close/>
                <a:moveTo>
                  <a:pt x="18817" y="5416"/>
                </a:moveTo>
                <a:cubicBezTo>
                  <a:pt x="18818" y="5416"/>
                  <a:pt x="18821" y="5408"/>
                  <a:pt x="18823" y="5400"/>
                </a:cubicBezTo>
                <a:cubicBezTo>
                  <a:pt x="18809" y="5412"/>
                  <a:pt x="18807" y="5418"/>
                  <a:pt x="18817" y="5416"/>
                </a:cubicBezTo>
                <a:close/>
                <a:moveTo>
                  <a:pt x="18733" y="5406"/>
                </a:moveTo>
                <a:cubicBezTo>
                  <a:pt x="18730" y="5405"/>
                  <a:pt x="18733" y="5408"/>
                  <a:pt x="18733" y="5406"/>
                </a:cubicBezTo>
                <a:close/>
                <a:moveTo>
                  <a:pt x="18733" y="5406"/>
                </a:moveTo>
                <a:cubicBezTo>
                  <a:pt x="18715" y="5401"/>
                  <a:pt x="18791" y="5354"/>
                  <a:pt x="18777" y="5354"/>
                </a:cubicBezTo>
                <a:cubicBezTo>
                  <a:pt x="18771" y="5356"/>
                  <a:pt x="18741" y="5350"/>
                  <a:pt x="18732" y="5357"/>
                </a:cubicBezTo>
                <a:cubicBezTo>
                  <a:pt x="18743" y="5336"/>
                  <a:pt x="18751" y="5328"/>
                  <a:pt x="18761" y="5333"/>
                </a:cubicBezTo>
                <a:cubicBezTo>
                  <a:pt x="18761" y="5316"/>
                  <a:pt x="18817" y="5324"/>
                  <a:pt x="18843" y="5325"/>
                </a:cubicBezTo>
                <a:cubicBezTo>
                  <a:pt x="18821" y="5332"/>
                  <a:pt x="18829" y="5354"/>
                  <a:pt x="18821" y="5354"/>
                </a:cubicBezTo>
                <a:cubicBezTo>
                  <a:pt x="18825" y="5355"/>
                  <a:pt x="18823" y="5357"/>
                  <a:pt x="18823" y="5361"/>
                </a:cubicBezTo>
                <a:cubicBezTo>
                  <a:pt x="18828" y="5350"/>
                  <a:pt x="18839" y="5354"/>
                  <a:pt x="18855" y="5354"/>
                </a:cubicBezTo>
                <a:cubicBezTo>
                  <a:pt x="18870" y="5361"/>
                  <a:pt x="18888" y="5356"/>
                  <a:pt x="18893" y="5355"/>
                </a:cubicBezTo>
                <a:cubicBezTo>
                  <a:pt x="18866" y="5376"/>
                  <a:pt x="18857" y="5376"/>
                  <a:pt x="18820" y="5385"/>
                </a:cubicBezTo>
                <a:cubicBezTo>
                  <a:pt x="18824" y="5385"/>
                  <a:pt x="18824" y="5392"/>
                  <a:pt x="18823" y="5399"/>
                </a:cubicBezTo>
                <a:cubicBezTo>
                  <a:pt x="18802" y="5388"/>
                  <a:pt x="18731" y="5384"/>
                  <a:pt x="18733" y="5406"/>
                </a:cubicBezTo>
                <a:close/>
                <a:moveTo>
                  <a:pt x="18778" y="5353"/>
                </a:moveTo>
                <a:cubicBezTo>
                  <a:pt x="18778" y="5354"/>
                  <a:pt x="18778" y="5354"/>
                  <a:pt x="18777" y="5354"/>
                </a:cubicBezTo>
                <a:cubicBezTo>
                  <a:pt x="18787" y="5353"/>
                  <a:pt x="18777" y="5353"/>
                  <a:pt x="18778" y="5353"/>
                </a:cubicBezTo>
                <a:close/>
                <a:moveTo>
                  <a:pt x="18790" y="5039"/>
                </a:moveTo>
                <a:cubicBezTo>
                  <a:pt x="18790" y="5034"/>
                  <a:pt x="18711" y="4981"/>
                  <a:pt x="18790" y="5039"/>
                </a:cubicBezTo>
                <a:close/>
                <a:moveTo>
                  <a:pt x="18930" y="5510"/>
                </a:moveTo>
                <a:cubicBezTo>
                  <a:pt x="18933" y="5510"/>
                  <a:pt x="18946" y="5580"/>
                  <a:pt x="18979" y="5475"/>
                </a:cubicBezTo>
                <a:cubicBezTo>
                  <a:pt x="18979" y="5480"/>
                  <a:pt x="18923" y="5511"/>
                  <a:pt x="18930" y="5510"/>
                </a:cubicBezTo>
                <a:close/>
                <a:moveTo>
                  <a:pt x="18636" y="5509"/>
                </a:moveTo>
                <a:cubicBezTo>
                  <a:pt x="18640" y="5510"/>
                  <a:pt x="18642" y="5510"/>
                  <a:pt x="18645" y="5511"/>
                </a:cubicBezTo>
                <a:cubicBezTo>
                  <a:pt x="18644" y="5508"/>
                  <a:pt x="18636" y="5501"/>
                  <a:pt x="18636" y="5509"/>
                </a:cubicBezTo>
                <a:close/>
                <a:moveTo>
                  <a:pt x="18861" y="5604"/>
                </a:moveTo>
                <a:cubicBezTo>
                  <a:pt x="18861" y="5603"/>
                  <a:pt x="18855" y="5594"/>
                  <a:pt x="18852" y="5585"/>
                </a:cubicBezTo>
                <a:cubicBezTo>
                  <a:pt x="18844" y="5594"/>
                  <a:pt x="18842" y="5604"/>
                  <a:pt x="18861" y="5604"/>
                </a:cubicBezTo>
                <a:close/>
                <a:moveTo>
                  <a:pt x="18789" y="5541"/>
                </a:moveTo>
                <a:cubicBezTo>
                  <a:pt x="18777" y="5532"/>
                  <a:pt x="18785" y="5489"/>
                  <a:pt x="18761" y="5528"/>
                </a:cubicBezTo>
                <a:cubicBezTo>
                  <a:pt x="18761" y="5499"/>
                  <a:pt x="18708" y="5502"/>
                  <a:pt x="18707" y="5541"/>
                </a:cubicBezTo>
                <a:cubicBezTo>
                  <a:pt x="18707" y="5541"/>
                  <a:pt x="18699" y="5541"/>
                  <a:pt x="18698" y="5541"/>
                </a:cubicBezTo>
                <a:cubicBezTo>
                  <a:pt x="18664" y="5501"/>
                  <a:pt x="18681" y="5520"/>
                  <a:pt x="18645" y="5511"/>
                </a:cubicBezTo>
                <a:cubicBezTo>
                  <a:pt x="18645" y="5513"/>
                  <a:pt x="18644" y="5514"/>
                  <a:pt x="18636" y="5510"/>
                </a:cubicBezTo>
                <a:cubicBezTo>
                  <a:pt x="18637" y="5499"/>
                  <a:pt x="18635" y="5489"/>
                  <a:pt x="18632" y="5479"/>
                </a:cubicBezTo>
                <a:cubicBezTo>
                  <a:pt x="18628" y="5487"/>
                  <a:pt x="18616" y="5510"/>
                  <a:pt x="18603" y="5510"/>
                </a:cubicBezTo>
                <a:cubicBezTo>
                  <a:pt x="18609" y="5551"/>
                  <a:pt x="18823" y="5627"/>
                  <a:pt x="18823" y="5589"/>
                </a:cubicBezTo>
                <a:cubicBezTo>
                  <a:pt x="18826" y="5598"/>
                  <a:pt x="18823" y="5603"/>
                  <a:pt x="18813" y="5604"/>
                </a:cubicBezTo>
                <a:cubicBezTo>
                  <a:pt x="18825" y="5605"/>
                  <a:pt x="18841" y="5588"/>
                  <a:pt x="18851" y="5577"/>
                </a:cubicBezTo>
                <a:cubicBezTo>
                  <a:pt x="18851" y="5579"/>
                  <a:pt x="18851" y="5582"/>
                  <a:pt x="18852" y="5585"/>
                </a:cubicBezTo>
                <a:cubicBezTo>
                  <a:pt x="18863" y="5573"/>
                  <a:pt x="18886" y="5562"/>
                  <a:pt x="18886" y="5575"/>
                </a:cubicBezTo>
                <a:cubicBezTo>
                  <a:pt x="18884" y="5551"/>
                  <a:pt x="18884" y="5543"/>
                  <a:pt x="18886" y="5532"/>
                </a:cubicBezTo>
                <a:cubicBezTo>
                  <a:pt x="18886" y="5544"/>
                  <a:pt x="18793" y="5541"/>
                  <a:pt x="18789" y="5541"/>
                </a:cubicBezTo>
                <a:close/>
                <a:moveTo>
                  <a:pt x="17246" y="9463"/>
                </a:moveTo>
                <a:cubicBezTo>
                  <a:pt x="17246" y="9453"/>
                  <a:pt x="17216" y="9491"/>
                  <a:pt x="17246" y="9463"/>
                </a:cubicBezTo>
                <a:close/>
                <a:moveTo>
                  <a:pt x="17182" y="9194"/>
                </a:moveTo>
                <a:cubicBezTo>
                  <a:pt x="17199" y="9190"/>
                  <a:pt x="17213" y="9129"/>
                  <a:pt x="17197" y="9129"/>
                </a:cubicBezTo>
                <a:cubicBezTo>
                  <a:pt x="17117" y="9167"/>
                  <a:pt x="17183" y="9185"/>
                  <a:pt x="17182" y="9194"/>
                </a:cubicBezTo>
                <a:close/>
                <a:moveTo>
                  <a:pt x="16103" y="3909"/>
                </a:moveTo>
                <a:cubicBezTo>
                  <a:pt x="16104" y="3909"/>
                  <a:pt x="16167" y="3893"/>
                  <a:pt x="16103" y="3909"/>
                </a:cubicBezTo>
                <a:close/>
                <a:moveTo>
                  <a:pt x="16111" y="3947"/>
                </a:moveTo>
                <a:cubicBezTo>
                  <a:pt x="16136" y="3947"/>
                  <a:pt x="16085" y="3895"/>
                  <a:pt x="16082" y="3923"/>
                </a:cubicBezTo>
                <a:cubicBezTo>
                  <a:pt x="16075" y="3917"/>
                  <a:pt x="16061" y="3946"/>
                  <a:pt x="16111" y="3947"/>
                </a:cubicBezTo>
                <a:close/>
                <a:moveTo>
                  <a:pt x="15703" y="3173"/>
                </a:moveTo>
                <a:cubicBezTo>
                  <a:pt x="15673" y="3164"/>
                  <a:pt x="15703" y="3178"/>
                  <a:pt x="15703" y="3173"/>
                </a:cubicBezTo>
                <a:close/>
                <a:moveTo>
                  <a:pt x="15810" y="3682"/>
                </a:moveTo>
                <a:cubicBezTo>
                  <a:pt x="15814" y="3682"/>
                  <a:pt x="15802" y="3651"/>
                  <a:pt x="15810" y="3682"/>
                </a:cubicBezTo>
                <a:close/>
                <a:moveTo>
                  <a:pt x="15741" y="2841"/>
                </a:moveTo>
                <a:cubicBezTo>
                  <a:pt x="15749" y="2811"/>
                  <a:pt x="15737" y="2841"/>
                  <a:pt x="15741" y="2841"/>
                </a:cubicBezTo>
                <a:close/>
                <a:moveTo>
                  <a:pt x="15614" y="3020"/>
                </a:moveTo>
                <a:cubicBezTo>
                  <a:pt x="15591" y="3020"/>
                  <a:pt x="15591" y="3020"/>
                  <a:pt x="15591" y="3020"/>
                </a:cubicBezTo>
                <a:cubicBezTo>
                  <a:pt x="15589" y="3020"/>
                  <a:pt x="15589" y="3020"/>
                  <a:pt x="15589" y="3020"/>
                </a:cubicBezTo>
                <a:cubicBezTo>
                  <a:pt x="15589" y="3020"/>
                  <a:pt x="15589" y="3020"/>
                  <a:pt x="15589" y="3020"/>
                </a:cubicBezTo>
                <a:cubicBezTo>
                  <a:pt x="15576" y="3020"/>
                  <a:pt x="15581" y="3017"/>
                  <a:pt x="15588" y="3017"/>
                </a:cubicBezTo>
                <a:cubicBezTo>
                  <a:pt x="15572" y="3016"/>
                  <a:pt x="15600" y="2981"/>
                  <a:pt x="15604" y="2983"/>
                </a:cubicBezTo>
                <a:cubicBezTo>
                  <a:pt x="15606" y="2983"/>
                  <a:pt x="15609" y="2983"/>
                  <a:pt x="15612" y="2983"/>
                </a:cubicBezTo>
                <a:cubicBezTo>
                  <a:pt x="15611" y="2979"/>
                  <a:pt x="15610" y="2973"/>
                  <a:pt x="15610" y="2964"/>
                </a:cubicBezTo>
                <a:cubicBezTo>
                  <a:pt x="15713" y="2868"/>
                  <a:pt x="15772" y="2952"/>
                  <a:pt x="15728" y="2952"/>
                </a:cubicBezTo>
                <a:cubicBezTo>
                  <a:pt x="15722" y="2955"/>
                  <a:pt x="15709" y="2967"/>
                  <a:pt x="15694" y="2983"/>
                </a:cubicBezTo>
                <a:cubicBezTo>
                  <a:pt x="15708" y="2984"/>
                  <a:pt x="15766" y="2988"/>
                  <a:pt x="15766" y="3002"/>
                </a:cubicBezTo>
                <a:cubicBezTo>
                  <a:pt x="15767" y="2990"/>
                  <a:pt x="15764" y="2970"/>
                  <a:pt x="15811" y="2952"/>
                </a:cubicBezTo>
                <a:cubicBezTo>
                  <a:pt x="15764" y="2952"/>
                  <a:pt x="15837" y="2920"/>
                  <a:pt x="15830" y="2920"/>
                </a:cubicBezTo>
                <a:cubicBezTo>
                  <a:pt x="15852" y="2864"/>
                  <a:pt x="15966" y="2905"/>
                  <a:pt x="16008" y="2858"/>
                </a:cubicBezTo>
                <a:cubicBezTo>
                  <a:pt x="15950" y="2858"/>
                  <a:pt x="16062" y="2796"/>
                  <a:pt x="16039" y="2796"/>
                </a:cubicBezTo>
                <a:cubicBezTo>
                  <a:pt x="16071" y="2789"/>
                  <a:pt x="16074" y="2792"/>
                  <a:pt x="16099" y="2795"/>
                </a:cubicBezTo>
                <a:cubicBezTo>
                  <a:pt x="16098" y="2793"/>
                  <a:pt x="16101" y="2793"/>
                  <a:pt x="16111" y="2796"/>
                </a:cubicBezTo>
                <a:cubicBezTo>
                  <a:pt x="16110" y="2796"/>
                  <a:pt x="16100" y="2858"/>
                  <a:pt x="16067" y="2858"/>
                </a:cubicBezTo>
                <a:cubicBezTo>
                  <a:pt x="16060" y="2903"/>
                  <a:pt x="16037" y="2929"/>
                  <a:pt x="15976" y="2952"/>
                </a:cubicBezTo>
                <a:cubicBezTo>
                  <a:pt x="15973" y="2962"/>
                  <a:pt x="15971" y="2972"/>
                  <a:pt x="15970" y="2983"/>
                </a:cubicBezTo>
                <a:cubicBezTo>
                  <a:pt x="16181" y="2960"/>
                  <a:pt x="16206" y="3047"/>
                  <a:pt x="16079" y="3139"/>
                </a:cubicBezTo>
                <a:cubicBezTo>
                  <a:pt x="16081" y="3141"/>
                  <a:pt x="16084" y="3150"/>
                  <a:pt x="16078" y="3159"/>
                </a:cubicBezTo>
                <a:cubicBezTo>
                  <a:pt x="16150" y="3160"/>
                  <a:pt x="16089" y="3167"/>
                  <a:pt x="16090" y="3170"/>
                </a:cubicBezTo>
                <a:cubicBezTo>
                  <a:pt x="16145" y="3170"/>
                  <a:pt x="16313" y="3375"/>
                  <a:pt x="16327" y="3415"/>
                </a:cubicBezTo>
                <a:cubicBezTo>
                  <a:pt x="16327" y="3420"/>
                  <a:pt x="16327" y="3420"/>
                  <a:pt x="16327" y="3420"/>
                </a:cubicBezTo>
                <a:cubicBezTo>
                  <a:pt x="16347" y="3455"/>
                  <a:pt x="16375" y="3486"/>
                  <a:pt x="16390" y="3520"/>
                </a:cubicBezTo>
                <a:cubicBezTo>
                  <a:pt x="16390" y="3531"/>
                  <a:pt x="16358" y="3513"/>
                  <a:pt x="16358" y="3529"/>
                </a:cubicBezTo>
                <a:cubicBezTo>
                  <a:pt x="16543" y="3528"/>
                  <a:pt x="16531" y="3700"/>
                  <a:pt x="16432" y="3700"/>
                </a:cubicBezTo>
                <a:cubicBezTo>
                  <a:pt x="16578" y="3790"/>
                  <a:pt x="16239" y="3810"/>
                  <a:pt x="16169" y="3796"/>
                </a:cubicBezTo>
                <a:cubicBezTo>
                  <a:pt x="16177" y="3806"/>
                  <a:pt x="16104" y="3844"/>
                  <a:pt x="16083" y="3827"/>
                </a:cubicBezTo>
                <a:cubicBezTo>
                  <a:pt x="16086" y="3824"/>
                  <a:pt x="16085" y="3794"/>
                  <a:pt x="16082" y="3794"/>
                </a:cubicBezTo>
                <a:cubicBezTo>
                  <a:pt x="16035" y="3789"/>
                  <a:pt x="16024" y="3811"/>
                  <a:pt x="16015" y="3818"/>
                </a:cubicBezTo>
                <a:cubicBezTo>
                  <a:pt x="16015" y="3880"/>
                  <a:pt x="15939" y="3855"/>
                  <a:pt x="15912" y="3825"/>
                </a:cubicBezTo>
                <a:cubicBezTo>
                  <a:pt x="15911" y="3866"/>
                  <a:pt x="15890" y="3856"/>
                  <a:pt x="15858" y="3856"/>
                </a:cubicBezTo>
                <a:cubicBezTo>
                  <a:pt x="15846" y="3872"/>
                  <a:pt x="15862" y="3901"/>
                  <a:pt x="15828" y="3880"/>
                </a:cubicBezTo>
                <a:cubicBezTo>
                  <a:pt x="15828" y="3850"/>
                  <a:pt x="15812" y="3881"/>
                  <a:pt x="15786" y="3888"/>
                </a:cubicBezTo>
                <a:cubicBezTo>
                  <a:pt x="15767" y="3888"/>
                  <a:pt x="15771" y="3856"/>
                  <a:pt x="15766" y="3852"/>
                </a:cubicBezTo>
                <a:cubicBezTo>
                  <a:pt x="15766" y="3848"/>
                  <a:pt x="15922" y="3747"/>
                  <a:pt x="15922" y="3743"/>
                </a:cubicBezTo>
                <a:cubicBezTo>
                  <a:pt x="15941" y="3731"/>
                  <a:pt x="15982" y="3724"/>
                  <a:pt x="16016" y="3729"/>
                </a:cubicBezTo>
                <a:cubicBezTo>
                  <a:pt x="15976" y="3716"/>
                  <a:pt x="15908" y="3669"/>
                  <a:pt x="15901" y="3669"/>
                </a:cubicBezTo>
                <a:cubicBezTo>
                  <a:pt x="15837" y="3705"/>
                  <a:pt x="15848" y="3709"/>
                  <a:pt x="15797" y="3653"/>
                </a:cubicBezTo>
                <a:cubicBezTo>
                  <a:pt x="15797" y="3648"/>
                  <a:pt x="15921" y="3607"/>
                  <a:pt x="15925" y="3607"/>
                </a:cubicBezTo>
                <a:cubicBezTo>
                  <a:pt x="15926" y="3607"/>
                  <a:pt x="15923" y="3553"/>
                  <a:pt x="15922" y="3544"/>
                </a:cubicBezTo>
                <a:cubicBezTo>
                  <a:pt x="15916" y="3550"/>
                  <a:pt x="15921" y="3568"/>
                  <a:pt x="15895" y="3576"/>
                </a:cubicBezTo>
                <a:cubicBezTo>
                  <a:pt x="15889" y="3570"/>
                  <a:pt x="15887" y="3564"/>
                  <a:pt x="15887" y="3556"/>
                </a:cubicBezTo>
                <a:cubicBezTo>
                  <a:pt x="15878" y="3600"/>
                  <a:pt x="15889" y="3558"/>
                  <a:pt x="15871" y="3576"/>
                </a:cubicBezTo>
                <a:cubicBezTo>
                  <a:pt x="15862" y="3570"/>
                  <a:pt x="15859" y="3563"/>
                  <a:pt x="15861" y="3553"/>
                </a:cubicBezTo>
                <a:cubicBezTo>
                  <a:pt x="15861" y="3550"/>
                  <a:pt x="15915" y="3515"/>
                  <a:pt x="15908" y="3519"/>
                </a:cubicBezTo>
                <a:cubicBezTo>
                  <a:pt x="15909" y="3519"/>
                  <a:pt x="15890" y="3507"/>
                  <a:pt x="15890" y="3513"/>
                </a:cubicBezTo>
                <a:cubicBezTo>
                  <a:pt x="15890" y="3482"/>
                  <a:pt x="15890" y="3482"/>
                  <a:pt x="15890" y="3482"/>
                </a:cubicBezTo>
                <a:cubicBezTo>
                  <a:pt x="15890" y="3484"/>
                  <a:pt x="15894" y="3482"/>
                  <a:pt x="15895" y="3477"/>
                </a:cubicBezTo>
                <a:cubicBezTo>
                  <a:pt x="15895" y="3488"/>
                  <a:pt x="16007" y="3480"/>
                  <a:pt x="16015" y="3482"/>
                </a:cubicBezTo>
                <a:cubicBezTo>
                  <a:pt x="16023" y="3460"/>
                  <a:pt x="16046" y="3428"/>
                  <a:pt x="16046" y="3420"/>
                </a:cubicBezTo>
                <a:cubicBezTo>
                  <a:pt x="16046" y="3408"/>
                  <a:pt x="15933" y="3370"/>
                  <a:pt x="15992" y="3326"/>
                </a:cubicBezTo>
                <a:cubicBezTo>
                  <a:pt x="15937" y="3335"/>
                  <a:pt x="15933" y="3330"/>
                  <a:pt x="15898" y="3357"/>
                </a:cubicBezTo>
                <a:cubicBezTo>
                  <a:pt x="15890" y="3350"/>
                  <a:pt x="15888" y="3339"/>
                  <a:pt x="15893" y="3326"/>
                </a:cubicBezTo>
                <a:cubicBezTo>
                  <a:pt x="15889" y="3328"/>
                  <a:pt x="15878" y="3325"/>
                  <a:pt x="15874" y="3326"/>
                </a:cubicBezTo>
                <a:cubicBezTo>
                  <a:pt x="15921" y="3326"/>
                  <a:pt x="15854" y="3357"/>
                  <a:pt x="15854" y="3357"/>
                </a:cubicBezTo>
                <a:cubicBezTo>
                  <a:pt x="15862" y="3357"/>
                  <a:pt x="15815" y="3310"/>
                  <a:pt x="15837" y="3291"/>
                </a:cubicBezTo>
                <a:cubicBezTo>
                  <a:pt x="15830" y="3285"/>
                  <a:pt x="15827" y="3279"/>
                  <a:pt x="15828" y="3271"/>
                </a:cubicBezTo>
                <a:cubicBezTo>
                  <a:pt x="15794" y="3281"/>
                  <a:pt x="15833" y="3248"/>
                  <a:pt x="15828" y="3249"/>
                </a:cubicBezTo>
                <a:cubicBezTo>
                  <a:pt x="15799" y="3249"/>
                  <a:pt x="15793" y="3259"/>
                  <a:pt x="15798" y="3262"/>
                </a:cubicBezTo>
                <a:cubicBezTo>
                  <a:pt x="15788" y="3262"/>
                  <a:pt x="15766" y="3265"/>
                  <a:pt x="15766" y="3268"/>
                </a:cubicBezTo>
                <a:cubicBezTo>
                  <a:pt x="15763" y="3256"/>
                  <a:pt x="15762" y="3237"/>
                  <a:pt x="15765" y="3223"/>
                </a:cubicBezTo>
                <a:cubicBezTo>
                  <a:pt x="15745" y="3236"/>
                  <a:pt x="15703" y="3233"/>
                  <a:pt x="15703" y="3235"/>
                </a:cubicBezTo>
                <a:cubicBezTo>
                  <a:pt x="15707" y="3217"/>
                  <a:pt x="15726" y="3170"/>
                  <a:pt x="15738" y="3170"/>
                </a:cubicBezTo>
                <a:cubicBezTo>
                  <a:pt x="15713" y="3161"/>
                  <a:pt x="15696" y="3167"/>
                  <a:pt x="15703" y="3131"/>
                </a:cubicBezTo>
                <a:cubicBezTo>
                  <a:pt x="15703" y="3149"/>
                  <a:pt x="15641" y="3132"/>
                  <a:pt x="15641" y="3140"/>
                </a:cubicBezTo>
                <a:cubicBezTo>
                  <a:pt x="15641" y="3140"/>
                  <a:pt x="15641" y="3126"/>
                  <a:pt x="15641" y="3126"/>
                </a:cubicBezTo>
                <a:cubicBezTo>
                  <a:pt x="15641" y="3093"/>
                  <a:pt x="15732" y="3116"/>
                  <a:pt x="15734" y="3108"/>
                </a:cubicBezTo>
                <a:cubicBezTo>
                  <a:pt x="15732" y="3072"/>
                  <a:pt x="15717" y="3082"/>
                  <a:pt x="15707" y="3082"/>
                </a:cubicBezTo>
                <a:cubicBezTo>
                  <a:pt x="15689" y="3082"/>
                  <a:pt x="15689" y="3082"/>
                  <a:pt x="15689" y="3082"/>
                </a:cubicBezTo>
                <a:cubicBezTo>
                  <a:pt x="15700" y="3051"/>
                  <a:pt x="15712" y="3064"/>
                  <a:pt x="15716" y="3063"/>
                </a:cubicBezTo>
                <a:cubicBezTo>
                  <a:pt x="15673" y="3049"/>
                  <a:pt x="15677" y="3011"/>
                  <a:pt x="15686" y="2993"/>
                </a:cubicBezTo>
                <a:cubicBezTo>
                  <a:pt x="15640" y="3042"/>
                  <a:pt x="15578" y="3116"/>
                  <a:pt x="15578" y="3105"/>
                </a:cubicBezTo>
                <a:cubicBezTo>
                  <a:pt x="15624" y="3079"/>
                  <a:pt x="15600" y="3051"/>
                  <a:pt x="15614" y="3020"/>
                </a:cubicBezTo>
                <a:close/>
                <a:moveTo>
                  <a:pt x="15720" y="3116"/>
                </a:moveTo>
                <a:cubicBezTo>
                  <a:pt x="15716" y="3118"/>
                  <a:pt x="15720" y="3116"/>
                  <a:pt x="15720" y="3116"/>
                </a:cubicBezTo>
                <a:close/>
                <a:moveTo>
                  <a:pt x="16078" y="3173"/>
                </a:moveTo>
                <a:cubicBezTo>
                  <a:pt x="16086" y="3168"/>
                  <a:pt x="16083" y="3169"/>
                  <a:pt x="16078" y="3173"/>
                </a:cubicBezTo>
                <a:close/>
                <a:moveTo>
                  <a:pt x="16047" y="3182"/>
                </a:moveTo>
                <a:cubicBezTo>
                  <a:pt x="16057" y="3163"/>
                  <a:pt x="16041" y="3182"/>
                  <a:pt x="16047" y="3182"/>
                </a:cubicBezTo>
                <a:close/>
                <a:moveTo>
                  <a:pt x="15847" y="3265"/>
                </a:moveTo>
                <a:cubicBezTo>
                  <a:pt x="15850" y="3265"/>
                  <a:pt x="15852" y="3266"/>
                  <a:pt x="15854" y="3267"/>
                </a:cubicBezTo>
                <a:cubicBezTo>
                  <a:pt x="15857" y="3253"/>
                  <a:pt x="15863" y="3232"/>
                  <a:pt x="15869" y="3232"/>
                </a:cubicBezTo>
                <a:cubicBezTo>
                  <a:pt x="15868" y="3233"/>
                  <a:pt x="15862" y="3233"/>
                  <a:pt x="15859" y="3233"/>
                </a:cubicBezTo>
                <a:cubicBezTo>
                  <a:pt x="15861" y="3237"/>
                  <a:pt x="15857" y="3264"/>
                  <a:pt x="15850" y="3264"/>
                </a:cubicBezTo>
                <a:cubicBezTo>
                  <a:pt x="15849" y="3264"/>
                  <a:pt x="15848" y="3264"/>
                  <a:pt x="15847" y="3265"/>
                </a:cubicBezTo>
                <a:close/>
                <a:moveTo>
                  <a:pt x="15770" y="3168"/>
                </a:moveTo>
                <a:cubicBezTo>
                  <a:pt x="15758" y="3158"/>
                  <a:pt x="15729" y="3179"/>
                  <a:pt x="15770" y="3168"/>
                </a:cubicBezTo>
                <a:close/>
                <a:moveTo>
                  <a:pt x="15734" y="3108"/>
                </a:moveTo>
                <a:cubicBezTo>
                  <a:pt x="15734" y="3109"/>
                  <a:pt x="15733" y="3110"/>
                  <a:pt x="15733" y="3111"/>
                </a:cubicBezTo>
                <a:cubicBezTo>
                  <a:pt x="15733" y="3111"/>
                  <a:pt x="15734" y="3110"/>
                  <a:pt x="15734" y="3110"/>
                </a:cubicBezTo>
                <a:cubicBezTo>
                  <a:pt x="15734" y="3110"/>
                  <a:pt x="15734" y="3109"/>
                  <a:pt x="15734" y="3108"/>
                </a:cubicBezTo>
                <a:close/>
                <a:moveTo>
                  <a:pt x="15630" y="2981"/>
                </a:moveTo>
                <a:cubicBezTo>
                  <a:pt x="15638" y="2981"/>
                  <a:pt x="15642" y="2980"/>
                  <a:pt x="15640" y="2983"/>
                </a:cubicBezTo>
                <a:cubicBezTo>
                  <a:pt x="15643" y="2983"/>
                  <a:pt x="15644" y="2969"/>
                  <a:pt x="15644" y="2960"/>
                </a:cubicBezTo>
                <a:cubicBezTo>
                  <a:pt x="15641" y="2967"/>
                  <a:pt x="15636" y="2975"/>
                  <a:pt x="15630" y="2981"/>
                </a:cubicBezTo>
                <a:close/>
                <a:moveTo>
                  <a:pt x="15910" y="2846"/>
                </a:moveTo>
                <a:cubicBezTo>
                  <a:pt x="15918" y="2806"/>
                  <a:pt x="15906" y="2846"/>
                  <a:pt x="15910" y="2846"/>
                </a:cubicBezTo>
                <a:close/>
                <a:moveTo>
                  <a:pt x="15597" y="2936"/>
                </a:moveTo>
                <a:cubicBezTo>
                  <a:pt x="15625" y="2905"/>
                  <a:pt x="15591" y="2936"/>
                  <a:pt x="15597" y="2936"/>
                </a:cubicBezTo>
                <a:close/>
                <a:moveTo>
                  <a:pt x="15500" y="2989"/>
                </a:moveTo>
                <a:cubicBezTo>
                  <a:pt x="15541" y="2940"/>
                  <a:pt x="15499" y="2989"/>
                  <a:pt x="15500" y="2989"/>
                </a:cubicBezTo>
                <a:close/>
                <a:moveTo>
                  <a:pt x="16184" y="2774"/>
                </a:moveTo>
                <a:cubicBezTo>
                  <a:pt x="16168" y="2813"/>
                  <a:pt x="16188" y="2774"/>
                  <a:pt x="16184" y="2774"/>
                </a:cubicBezTo>
                <a:close/>
                <a:moveTo>
                  <a:pt x="15882" y="3748"/>
                </a:moveTo>
                <a:cubicBezTo>
                  <a:pt x="15898" y="3708"/>
                  <a:pt x="15878" y="3748"/>
                  <a:pt x="15882" y="3748"/>
                </a:cubicBezTo>
                <a:close/>
                <a:moveTo>
                  <a:pt x="15770" y="2841"/>
                </a:moveTo>
                <a:cubicBezTo>
                  <a:pt x="15785" y="2802"/>
                  <a:pt x="15765" y="2841"/>
                  <a:pt x="15770" y="2841"/>
                </a:cubicBezTo>
                <a:close/>
                <a:moveTo>
                  <a:pt x="16131" y="2728"/>
                </a:moveTo>
                <a:cubicBezTo>
                  <a:pt x="16155" y="2688"/>
                  <a:pt x="16127" y="2728"/>
                  <a:pt x="16131" y="2728"/>
                </a:cubicBezTo>
                <a:close/>
                <a:moveTo>
                  <a:pt x="15739" y="3870"/>
                </a:moveTo>
                <a:cubicBezTo>
                  <a:pt x="15712" y="3864"/>
                  <a:pt x="15741" y="3904"/>
                  <a:pt x="15739" y="3870"/>
                </a:cubicBezTo>
                <a:close/>
                <a:moveTo>
                  <a:pt x="16208" y="2761"/>
                </a:moveTo>
                <a:cubicBezTo>
                  <a:pt x="16206" y="2762"/>
                  <a:pt x="16205" y="2763"/>
                  <a:pt x="16204" y="2764"/>
                </a:cubicBezTo>
                <a:cubicBezTo>
                  <a:pt x="16207" y="2764"/>
                  <a:pt x="16208" y="2763"/>
                  <a:pt x="16208" y="2761"/>
                </a:cubicBezTo>
                <a:close/>
                <a:moveTo>
                  <a:pt x="16265" y="2632"/>
                </a:moveTo>
                <a:cubicBezTo>
                  <a:pt x="16259" y="2699"/>
                  <a:pt x="16242" y="2731"/>
                  <a:pt x="16208" y="2761"/>
                </a:cubicBezTo>
                <a:cubicBezTo>
                  <a:pt x="16207" y="2748"/>
                  <a:pt x="16162" y="2705"/>
                  <a:pt x="16160" y="2702"/>
                </a:cubicBezTo>
                <a:cubicBezTo>
                  <a:pt x="16122" y="2702"/>
                  <a:pt x="16265" y="2612"/>
                  <a:pt x="16265" y="2632"/>
                </a:cubicBezTo>
                <a:close/>
                <a:moveTo>
                  <a:pt x="16247" y="2679"/>
                </a:moveTo>
                <a:cubicBezTo>
                  <a:pt x="16248" y="2671"/>
                  <a:pt x="16247" y="2677"/>
                  <a:pt x="16247" y="2679"/>
                </a:cubicBezTo>
                <a:close/>
                <a:moveTo>
                  <a:pt x="16083" y="3827"/>
                </a:moveTo>
                <a:cubicBezTo>
                  <a:pt x="16082" y="3826"/>
                  <a:pt x="16081" y="3825"/>
                  <a:pt x="16080" y="3824"/>
                </a:cubicBezTo>
                <a:cubicBezTo>
                  <a:pt x="16082" y="3827"/>
                  <a:pt x="16083" y="3828"/>
                  <a:pt x="16083" y="3827"/>
                </a:cubicBezTo>
                <a:close/>
                <a:moveTo>
                  <a:pt x="18970" y="2709"/>
                </a:moveTo>
                <a:cubicBezTo>
                  <a:pt x="18978" y="2678"/>
                  <a:pt x="18966" y="2709"/>
                  <a:pt x="18970" y="2709"/>
                </a:cubicBezTo>
                <a:close/>
                <a:moveTo>
                  <a:pt x="18729" y="2129"/>
                </a:moveTo>
                <a:cubicBezTo>
                  <a:pt x="18730" y="2129"/>
                  <a:pt x="18774" y="2081"/>
                  <a:pt x="18729" y="2129"/>
                </a:cubicBezTo>
                <a:close/>
                <a:moveTo>
                  <a:pt x="18356" y="2395"/>
                </a:moveTo>
                <a:cubicBezTo>
                  <a:pt x="18341" y="2348"/>
                  <a:pt x="18333" y="2372"/>
                  <a:pt x="18327" y="2372"/>
                </a:cubicBezTo>
                <a:cubicBezTo>
                  <a:pt x="18331" y="2373"/>
                  <a:pt x="18356" y="2403"/>
                  <a:pt x="18356" y="2395"/>
                </a:cubicBezTo>
                <a:close/>
                <a:moveTo>
                  <a:pt x="18877" y="2761"/>
                </a:moveTo>
                <a:cubicBezTo>
                  <a:pt x="18885" y="2730"/>
                  <a:pt x="18873" y="2761"/>
                  <a:pt x="18877" y="2761"/>
                </a:cubicBezTo>
                <a:close/>
                <a:moveTo>
                  <a:pt x="18576" y="2993"/>
                </a:moveTo>
                <a:cubicBezTo>
                  <a:pt x="18591" y="2954"/>
                  <a:pt x="18572" y="2993"/>
                  <a:pt x="18576" y="2993"/>
                </a:cubicBezTo>
                <a:close/>
                <a:moveTo>
                  <a:pt x="16043" y="5481"/>
                </a:moveTo>
                <a:cubicBezTo>
                  <a:pt x="16051" y="5450"/>
                  <a:pt x="16039" y="5481"/>
                  <a:pt x="16043" y="5481"/>
                </a:cubicBezTo>
                <a:close/>
                <a:moveTo>
                  <a:pt x="16401" y="5034"/>
                </a:moveTo>
                <a:cubicBezTo>
                  <a:pt x="16408" y="4994"/>
                  <a:pt x="16397" y="5034"/>
                  <a:pt x="16401" y="5034"/>
                </a:cubicBezTo>
                <a:close/>
                <a:moveTo>
                  <a:pt x="16764" y="5008"/>
                </a:moveTo>
                <a:cubicBezTo>
                  <a:pt x="16761" y="5033"/>
                  <a:pt x="16719" y="4968"/>
                  <a:pt x="16727" y="4980"/>
                </a:cubicBezTo>
                <a:cubicBezTo>
                  <a:pt x="16731" y="4980"/>
                  <a:pt x="16702" y="5015"/>
                  <a:pt x="16702" y="5015"/>
                </a:cubicBezTo>
                <a:cubicBezTo>
                  <a:pt x="16666" y="5007"/>
                  <a:pt x="16764" y="5068"/>
                  <a:pt x="16764" y="5034"/>
                </a:cubicBezTo>
                <a:cubicBezTo>
                  <a:pt x="16764" y="5035"/>
                  <a:pt x="16763" y="5016"/>
                  <a:pt x="16764" y="5008"/>
                </a:cubicBezTo>
                <a:close/>
                <a:moveTo>
                  <a:pt x="16450" y="5134"/>
                </a:moveTo>
                <a:cubicBezTo>
                  <a:pt x="16451" y="5146"/>
                  <a:pt x="16459" y="5129"/>
                  <a:pt x="16452" y="5167"/>
                </a:cubicBezTo>
                <a:cubicBezTo>
                  <a:pt x="16452" y="5167"/>
                  <a:pt x="16471" y="5167"/>
                  <a:pt x="16483" y="5167"/>
                </a:cubicBezTo>
                <a:cubicBezTo>
                  <a:pt x="16483" y="5166"/>
                  <a:pt x="16484" y="5165"/>
                  <a:pt x="16484" y="5165"/>
                </a:cubicBezTo>
                <a:cubicBezTo>
                  <a:pt x="16483" y="5163"/>
                  <a:pt x="16484" y="5162"/>
                  <a:pt x="16485" y="5161"/>
                </a:cubicBezTo>
                <a:cubicBezTo>
                  <a:pt x="16493" y="5130"/>
                  <a:pt x="16501" y="5144"/>
                  <a:pt x="16514" y="5115"/>
                </a:cubicBezTo>
                <a:cubicBezTo>
                  <a:pt x="16514" y="5071"/>
                  <a:pt x="16407" y="5124"/>
                  <a:pt x="16450" y="5134"/>
                </a:cubicBezTo>
                <a:close/>
                <a:moveTo>
                  <a:pt x="16485" y="5161"/>
                </a:moveTo>
                <a:cubicBezTo>
                  <a:pt x="16484" y="5162"/>
                  <a:pt x="16484" y="5163"/>
                  <a:pt x="16484" y="5165"/>
                </a:cubicBezTo>
                <a:cubicBezTo>
                  <a:pt x="16484" y="5165"/>
                  <a:pt x="16484" y="5165"/>
                  <a:pt x="16485" y="5165"/>
                </a:cubicBezTo>
                <a:cubicBezTo>
                  <a:pt x="16490" y="5159"/>
                  <a:pt x="16487" y="5159"/>
                  <a:pt x="16485" y="5161"/>
                </a:cubicBezTo>
                <a:close/>
                <a:moveTo>
                  <a:pt x="16483" y="5167"/>
                </a:moveTo>
                <a:cubicBezTo>
                  <a:pt x="16488" y="5167"/>
                  <a:pt x="16492" y="5167"/>
                  <a:pt x="16493" y="5167"/>
                </a:cubicBezTo>
                <a:cubicBezTo>
                  <a:pt x="16488" y="5167"/>
                  <a:pt x="16486" y="5166"/>
                  <a:pt x="16485" y="5165"/>
                </a:cubicBezTo>
                <a:cubicBezTo>
                  <a:pt x="16484" y="5166"/>
                  <a:pt x="16484" y="5166"/>
                  <a:pt x="16483" y="5167"/>
                </a:cubicBezTo>
                <a:close/>
                <a:moveTo>
                  <a:pt x="16483" y="5167"/>
                </a:moveTo>
                <a:cubicBezTo>
                  <a:pt x="16483" y="5167"/>
                  <a:pt x="16483" y="5167"/>
                  <a:pt x="16483" y="5167"/>
                </a:cubicBezTo>
                <a:cubicBezTo>
                  <a:pt x="16483" y="5167"/>
                  <a:pt x="16483" y="5167"/>
                  <a:pt x="16483" y="5167"/>
                </a:cubicBezTo>
                <a:cubicBezTo>
                  <a:pt x="16483" y="5167"/>
                  <a:pt x="16483" y="5167"/>
                  <a:pt x="16483" y="5167"/>
                </a:cubicBezTo>
                <a:close/>
                <a:moveTo>
                  <a:pt x="16639" y="5025"/>
                </a:moveTo>
                <a:cubicBezTo>
                  <a:pt x="16639" y="5014"/>
                  <a:pt x="16676" y="5034"/>
                  <a:pt x="16670" y="5010"/>
                </a:cubicBezTo>
                <a:cubicBezTo>
                  <a:pt x="16670" y="4978"/>
                  <a:pt x="16515" y="5058"/>
                  <a:pt x="16553" y="5068"/>
                </a:cubicBezTo>
                <a:cubicBezTo>
                  <a:pt x="16551" y="5067"/>
                  <a:pt x="16553" y="5071"/>
                  <a:pt x="16553" y="5068"/>
                </a:cubicBezTo>
                <a:cubicBezTo>
                  <a:pt x="16553" y="5068"/>
                  <a:pt x="16553" y="5068"/>
                  <a:pt x="16553" y="5068"/>
                </a:cubicBezTo>
                <a:cubicBezTo>
                  <a:pt x="16552" y="5058"/>
                  <a:pt x="16638" y="5104"/>
                  <a:pt x="16619" y="5104"/>
                </a:cubicBezTo>
                <a:cubicBezTo>
                  <a:pt x="16590" y="5116"/>
                  <a:pt x="16649" y="5103"/>
                  <a:pt x="16638" y="5104"/>
                </a:cubicBezTo>
                <a:cubicBezTo>
                  <a:pt x="16667" y="5104"/>
                  <a:pt x="16675" y="5063"/>
                  <a:pt x="16670" y="5039"/>
                </a:cubicBezTo>
                <a:cubicBezTo>
                  <a:pt x="16670" y="5063"/>
                  <a:pt x="16639" y="5024"/>
                  <a:pt x="16639" y="5025"/>
                </a:cubicBezTo>
                <a:close/>
                <a:moveTo>
                  <a:pt x="20188" y="7696"/>
                </a:moveTo>
                <a:cubicBezTo>
                  <a:pt x="20183" y="7735"/>
                  <a:pt x="20197" y="7696"/>
                  <a:pt x="20188" y="7696"/>
                </a:cubicBezTo>
                <a:close/>
                <a:moveTo>
                  <a:pt x="20199" y="7692"/>
                </a:moveTo>
                <a:cubicBezTo>
                  <a:pt x="20199" y="7695"/>
                  <a:pt x="20242" y="7663"/>
                  <a:pt x="20199" y="7692"/>
                </a:cubicBezTo>
                <a:close/>
                <a:moveTo>
                  <a:pt x="8573" y="9938"/>
                </a:moveTo>
                <a:cubicBezTo>
                  <a:pt x="8587" y="9898"/>
                  <a:pt x="8569" y="9938"/>
                  <a:pt x="8573" y="9938"/>
                </a:cubicBezTo>
                <a:close/>
                <a:moveTo>
                  <a:pt x="9663" y="7382"/>
                </a:moveTo>
                <a:cubicBezTo>
                  <a:pt x="9658" y="7382"/>
                  <a:pt x="9694" y="7376"/>
                  <a:pt x="9682" y="7364"/>
                </a:cubicBezTo>
                <a:cubicBezTo>
                  <a:pt x="9682" y="7373"/>
                  <a:pt x="9543" y="7320"/>
                  <a:pt x="9590" y="7320"/>
                </a:cubicBezTo>
                <a:cubicBezTo>
                  <a:pt x="9495" y="7276"/>
                  <a:pt x="9355" y="7298"/>
                  <a:pt x="9409" y="7382"/>
                </a:cubicBezTo>
                <a:cubicBezTo>
                  <a:pt x="9397" y="7382"/>
                  <a:pt x="9400" y="7432"/>
                  <a:pt x="9403" y="7444"/>
                </a:cubicBezTo>
                <a:cubicBezTo>
                  <a:pt x="9402" y="7444"/>
                  <a:pt x="9402" y="7516"/>
                  <a:pt x="9401" y="7545"/>
                </a:cubicBezTo>
                <a:cubicBezTo>
                  <a:pt x="9401" y="7513"/>
                  <a:pt x="9434" y="7547"/>
                  <a:pt x="9436" y="7562"/>
                </a:cubicBezTo>
                <a:cubicBezTo>
                  <a:pt x="9432" y="7566"/>
                  <a:pt x="9430" y="7569"/>
                  <a:pt x="9429" y="7569"/>
                </a:cubicBezTo>
                <a:cubicBezTo>
                  <a:pt x="9434" y="7569"/>
                  <a:pt x="9436" y="7566"/>
                  <a:pt x="9436" y="7562"/>
                </a:cubicBezTo>
                <a:cubicBezTo>
                  <a:pt x="9455" y="7541"/>
                  <a:pt x="9514" y="7476"/>
                  <a:pt x="9507" y="7476"/>
                </a:cubicBezTo>
                <a:cubicBezTo>
                  <a:pt x="9560" y="7506"/>
                  <a:pt x="9646" y="7456"/>
                  <a:pt x="9715" y="7502"/>
                </a:cubicBezTo>
                <a:cubicBezTo>
                  <a:pt x="9712" y="7493"/>
                  <a:pt x="9718" y="7476"/>
                  <a:pt x="9724" y="7476"/>
                </a:cubicBezTo>
                <a:cubicBezTo>
                  <a:pt x="9748" y="7432"/>
                  <a:pt x="9736" y="7401"/>
                  <a:pt x="9663" y="7382"/>
                </a:cubicBezTo>
                <a:close/>
                <a:moveTo>
                  <a:pt x="9723" y="7507"/>
                </a:moveTo>
                <a:cubicBezTo>
                  <a:pt x="9720" y="7505"/>
                  <a:pt x="9718" y="7503"/>
                  <a:pt x="9715" y="7502"/>
                </a:cubicBezTo>
                <a:cubicBezTo>
                  <a:pt x="9716" y="7505"/>
                  <a:pt x="9719" y="7507"/>
                  <a:pt x="9723" y="7507"/>
                </a:cubicBezTo>
                <a:close/>
                <a:moveTo>
                  <a:pt x="17800" y="3273"/>
                </a:moveTo>
                <a:cubicBezTo>
                  <a:pt x="17808" y="3243"/>
                  <a:pt x="17796" y="3273"/>
                  <a:pt x="17800" y="3273"/>
                </a:cubicBezTo>
                <a:close/>
                <a:moveTo>
                  <a:pt x="17457" y="3164"/>
                </a:moveTo>
                <a:cubicBezTo>
                  <a:pt x="17494" y="3173"/>
                  <a:pt x="17457" y="3159"/>
                  <a:pt x="17457" y="3164"/>
                </a:cubicBezTo>
                <a:close/>
                <a:moveTo>
                  <a:pt x="17462" y="3097"/>
                </a:moveTo>
                <a:cubicBezTo>
                  <a:pt x="17430" y="3136"/>
                  <a:pt x="17466" y="3097"/>
                  <a:pt x="17462" y="3097"/>
                </a:cubicBezTo>
                <a:close/>
                <a:moveTo>
                  <a:pt x="17423" y="3035"/>
                </a:moveTo>
                <a:cubicBezTo>
                  <a:pt x="17423" y="2993"/>
                  <a:pt x="17350" y="3055"/>
                  <a:pt x="17386" y="3055"/>
                </a:cubicBezTo>
                <a:cubicBezTo>
                  <a:pt x="17398" y="3045"/>
                  <a:pt x="17415" y="3062"/>
                  <a:pt x="17423" y="3035"/>
                </a:cubicBezTo>
                <a:close/>
                <a:moveTo>
                  <a:pt x="17752" y="3302"/>
                </a:moveTo>
                <a:cubicBezTo>
                  <a:pt x="17759" y="3302"/>
                  <a:pt x="17838" y="3238"/>
                  <a:pt x="17752" y="3302"/>
                </a:cubicBezTo>
                <a:close/>
                <a:moveTo>
                  <a:pt x="17092" y="3402"/>
                </a:moveTo>
                <a:cubicBezTo>
                  <a:pt x="17120" y="3370"/>
                  <a:pt x="17086" y="3402"/>
                  <a:pt x="17092" y="3402"/>
                </a:cubicBezTo>
                <a:close/>
                <a:moveTo>
                  <a:pt x="19697" y="5499"/>
                </a:moveTo>
                <a:cubicBezTo>
                  <a:pt x="19690" y="5502"/>
                  <a:pt x="19684" y="5504"/>
                  <a:pt x="19679" y="5507"/>
                </a:cubicBezTo>
                <a:cubicBezTo>
                  <a:pt x="19690" y="5504"/>
                  <a:pt x="19697" y="5501"/>
                  <a:pt x="19697" y="5499"/>
                </a:cubicBezTo>
                <a:close/>
                <a:moveTo>
                  <a:pt x="19447" y="5585"/>
                </a:moveTo>
                <a:cubicBezTo>
                  <a:pt x="19474" y="5625"/>
                  <a:pt x="19484" y="5653"/>
                  <a:pt x="19541" y="5627"/>
                </a:cubicBezTo>
                <a:cubicBezTo>
                  <a:pt x="19541" y="5623"/>
                  <a:pt x="19607" y="5592"/>
                  <a:pt x="19631" y="5573"/>
                </a:cubicBezTo>
                <a:cubicBezTo>
                  <a:pt x="19623" y="5570"/>
                  <a:pt x="19600" y="5537"/>
                  <a:pt x="19603" y="5541"/>
                </a:cubicBezTo>
                <a:cubicBezTo>
                  <a:pt x="19640" y="5528"/>
                  <a:pt x="19654" y="5519"/>
                  <a:pt x="19679" y="5507"/>
                </a:cubicBezTo>
                <a:cubicBezTo>
                  <a:pt x="19622" y="5522"/>
                  <a:pt x="19447" y="5545"/>
                  <a:pt x="19447" y="5585"/>
                </a:cubicBezTo>
                <a:close/>
                <a:moveTo>
                  <a:pt x="19634" y="5570"/>
                </a:moveTo>
                <a:cubicBezTo>
                  <a:pt x="19634" y="5571"/>
                  <a:pt x="19632" y="5572"/>
                  <a:pt x="19631" y="5573"/>
                </a:cubicBezTo>
                <a:cubicBezTo>
                  <a:pt x="19633" y="5574"/>
                  <a:pt x="19634" y="5573"/>
                  <a:pt x="19634" y="5570"/>
                </a:cubicBezTo>
                <a:close/>
                <a:moveTo>
                  <a:pt x="9184" y="7288"/>
                </a:moveTo>
                <a:cubicBezTo>
                  <a:pt x="9182" y="7277"/>
                  <a:pt x="9182" y="7266"/>
                  <a:pt x="9182" y="7255"/>
                </a:cubicBezTo>
                <a:cubicBezTo>
                  <a:pt x="9182" y="7256"/>
                  <a:pt x="8850" y="7025"/>
                  <a:pt x="8766" y="6976"/>
                </a:cubicBezTo>
                <a:cubicBezTo>
                  <a:pt x="8761" y="6981"/>
                  <a:pt x="8759" y="6986"/>
                  <a:pt x="8758" y="6993"/>
                </a:cubicBezTo>
                <a:cubicBezTo>
                  <a:pt x="8755" y="6984"/>
                  <a:pt x="8749" y="6976"/>
                  <a:pt x="8737" y="6976"/>
                </a:cubicBezTo>
                <a:cubicBezTo>
                  <a:pt x="8627" y="6980"/>
                  <a:pt x="8564" y="6882"/>
                  <a:pt x="8388" y="6914"/>
                </a:cubicBezTo>
                <a:cubicBezTo>
                  <a:pt x="8311" y="6928"/>
                  <a:pt x="8122" y="7017"/>
                  <a:pt x="8122" y="7065"/>
                </a:cubicBezTo>
                <a:cubicBezTo>
                  <a:pt x="8171" y="7127"/>
                  <a:pt x="8137" y="7070"/>
                  <a:pt x="8168" y="7070"/>
                </a:cubicBezTo>
                <a:cubicBezTo>
                  <a:pt x="8166" y="7068"/>
                  <a:pt x="8186" y="7085"/>
                  <a:pt x="8187" y="7095"/>
                </a:cubicBezTo>
                <a:cubicBezTo>
                  <a:pt x="8205" y="7082"/>
                  <a:pt x="8246" y="7055"/>
                  <a:pt x="8246" y="7075"/>
                </a:cubicBezTo>
                <a:cubicBezTo>
                  <a:pt x="8244" y="7077"/>
                  <a:pt x="8340" y="7008"/>
                  <a:pt x="8329" y="7008"/>
                </a:cubicBezTo>
                <a:cubicBezTo>
                  <a:pt x="8349" y="7006"/>
                  <a:pt x="8340" y="7012"/>
                  <a:pt x="8340" y="6999"/>
                </a:cubicBezTo>
                <a:cubicBezTo>
                  <a:pt x="8361" y="6995"/>
                  <a:pt x="8367" y="7002"/>
                  <a:pt x="8368" y="7005"/>
                </a:cubicBezTo>
                <a:cubicBezTo>
                  <a:pt x="8368" y="7002"/>
                  <a:pt x="8368" y="6994"/>
                  <a:pt x="8371" y="6976"/>
                </a:cubicBezTo>
                <a:cubicBezTo>
                  <a:pt x="8425" y="6996"/>
                  <a:pt x="8419" y="7007"/>
                  <a:pt x="8444" y="7008"/>
                </a:cubicBezTo>
                <a:cubicBezTo>
                  <a:pt x="8430" y="7012"/>
                  <a:pt x="8366" y="7036"/>
                  <a:pt x="8403" y="7039"/>
                </a:cubicBezTo>
                <a:cubicBezTo>
                  <a:pt x="8412" y="7061"/>
                  <a:pt x="8589" y="7081"/>
                  <a:pt x="8621" y="7101"/>
                </a:cubicBezTo>
                <a:cubicBezTo>
                  <a:pt x="8631" y="7100"/>
                  <a:pt x="8679" y="7120"/>
                  <a:pt x="8710" y="7132"/>
                </a:cubicBezTo>
                <a:cubicBezTo>
                  <a:pt x="8708" y="7132"/>
                  <a:pt x="8712" y="7118"/>
                  <a:pt x="8717" y="7109"/>
                </a:cubicBezTo>
                <a:cubicBezTo>
                  <a:pt x="8724" y="7115"/>
                  <a:pt x="8740" y="7122"/>
                  <a:pt x="8746" y="7122"/>
                </a:cubicBezTo>
                <a:cubicBezTo>
                  <a:pt x="8746" y="7142"/>
                  <a:pt x="8742" y="7182"/>
                  <a:pt x="8763" y="7192"/>
                </a:cubicBezTo>
                <a:cubicBezTo>
                  <a:pt x="8739" y="7187"/>
                  <a:pt x="8683" y="7175"/>
                  <a:pt x="8683" y="7170"/>
                </a:cubicBezTo>
                <a:cubicBezTo>
                  <a:pt x="8741" y="7265"/>
                  <a:pt x="8781" y="7187"/>
                  <a:pt x="8870" y="7218"/>
                </a:cubicBezTo>
                <a:cubicBezTo>
                  <a:pt x="8872" y="7239"/>
                  <a:pt x="8881" y="7226"/>
                  <a:pt x="8902" y="7226"/>
                </a:cubicBezTo>
                <a:cubicBezTo>
                  <a:pt x="8903" y="7225"/>
                  <a:pt x="8802" y="7320"/>
                  <a:pt x="8838" y="7320"/>
                </a:cubicBezTo>
                <a:cubicBezTo>
                  <a:pt x="8919" y="7303"/>
                  <a:pt x="8935" y="7288"/>
                  <a:pt x="9023" y="7288"/>
                </a:cubicBezTo>
                <a:cubicBezTo>
                  <a:pt x="9067" y="7314"/>
                  <a:pt x="9115" y="7305"/>
                  <a:pt x="9184" y="7288"/>
                </a:cubicBezTo>
                <a:close/>
                <a:moveTo>
                  <a:pt x="8187" y="7095"/>
                </a:moveTo>
                <a:cubicBezTo>
                  <a:pt x="8182" y="7099"/>
                  <a:pt x="8179" y="7101"/>
                  <a:pt x="8179" y="7101"/>
                </a:cubicBezTo>
                <a:cubicBezTo>
                  <a:pt x="8186" y="7101"/>
                  <a:pt x="8188" y="7099"/>
                  <a:pt x="8187" y="7095"/>
                </a:cubicBezTo>
                <a:close/>
                <a:moveTo>
                  <a:pt x="9240" y="14556"/>
                </a:moveTo>
                <a:cubicBezTo>
                  <a:pt x="9257" y="14526"/>
                  <a:pt x="9235" y="14556"/>
                  <a:pt x="9240" y="14556"/>
                </a:cubicBezTo>
                <a:close/>
                <a:moveTo>
                  <a:pt x="9433" y="12947"/>
                </a:moveTo>
                <a:cubicBezTo>
                  <a:pt x="9438" y="12947"/>
                  <a:pt x="9426" y="12906"/>
                  <a:pt x="9433" y="12947"/>
                </a:cubicBezTo>
                <a:close/>
                <a:moveTo>
                  <a:pt x="9642" y="15908"/>
                </a:moveTo>
                <a:cubicBezTo>
                  <a:pt x="9620" y="15945"/>
                  <a:pt x="9647" y="15908"/>
                  <a:pt x="9642" y="15908"/>
                </a:cubicBezTo>
                <a:close/>
                <a:moveTo>
                  <a:pt x="9297" y="15766"/>
                </a:moveTo>
                <a:cubicBezTo>
                  <a:pt x="9265" y="15805"/>
                  <a:pt x="9300" y="15766"/>
                  <a:pt x="9297" y="15766"/>
                </a:cubicBezTo>
                <a:close/>
                <a:moveTo>
                  <a:pt x="9393" y="13336"/>
                </a:moveTo>
                <a:cubicBezTo>
                  <a:pt x="9420" y="13336"/>
                  <a:pt x="9375" y="13310"/>
                  <a:pt x="9376" y="13312"/>
                </a:cubicBezTo>
                <a:cubicBezTo>
                  <a:pt x="9378" y="13310"/>
                  <a:pt x="9378" y="13309"/>
                  <a:pt x="9378" y="13307"/>
                </a:cubicBezTo>
                <a:cubicBezTo>
                  <a:pt x="9402" y="13322"/>
                  <a:pt x="9404" y="13308"/>
                  <a:pt x="9411" y="13293"/>
                </a:cubicBezTo>
                <a:cubicBezTo>
                  <a:pt x="9411" y="13287"/>
                  <a:pt x="9356" y="13291"/>
                  <a:pt x="9356" y="13293"/>
                </a:cubicBezTo>
                <a:cubicBezTo>
                  <a:pt x="9374" y="13312"/>
                  <a:pt x="9356" y="13332"/>
                  <a:pt x="9393" y="13336"/>
                </a:cubicBezTo>
                <a:close/>
                <a:moveTo>
                  <a:pt x="9200" y="13949"/>
                </a:moveTo>
                <a:cubicBezTo>
                  <a:pt x="9213" y="13900"/>
                  <a:pt x="9193" y="13949"/>
                  <a:pt x="9200" y="13949"/>
                </a:cubicBezTo>
                <a:close/>
                <a:moveTo>
                  <a:pt x="9398" y="13269"/>
                </a:moveTo>
                <a:cubicBezTo>
                  <a:pt x="9394" y="13253"/>
                  <a:pt x="9394" y="13256"/>
                  <a:pt x="9390" y="13241"/>
                </a:cubicBezTo>
                <a:cubicBezTo>
                  <a:pt x="9390" y="13222"/>
                  <a:pt x="9360" y="13263"/>
                  <a:pt x="9360" y="13260"/>
                </a:cubicBezTo>
                <a:cubicBezTo>
                  <a:pt x="9347" y="13263"/>
                  <a:pt x="9398" y="13301"/>
                  <a:pt x="9398" y="13269"/>
                </a:cubicBezTo>
                <a:close/>
                <a:moveTo>
                  <a:pt x="9145" y="14527"/>
                </a:moveTo>
                <a:cubicBezTo>
                  <a:pt x="9143" y="14495"/>
                  <a:pt x="9079" y="14538"/>
                  <a:pt x="9115" y="14547"/>
                </a:cubicBezTo>
                <a:cubicBezTo>
                  <a:pt x="9116" y="14567"/>
                  <a:pt x="9170" y="14533"/>
                  <a:pt x="9145" y="14527"/>
                </a:cubicBezTo>
                <a:close/>
                <a:moveTo>
                  <a:pt x="8842" y="3112"/>
                </a:moveTo>
                <a:cubicBezTo>
                  <a:pt x="8850" y="3082"/>
                  <a:pt x="8838" y="3112"/>
                  <a:pt x="8842" y="3112"/>
                </a:cubicBezTo>
                <a:close/>
                <a:moveTo>
                  <a:pt x="10435" y="4108"/>
                </a:moveTo>
                <a:cubicBezTo>
                  <a:pt x="10430" y="4108"/>
                  <a:pt x="10442" y="4138"/>
                  <a:pt x="10435" y="4108"/>
                </a:cubicBezTo>
                <a:close/>
                <a:moveTo>
                  <a:pt x="11202" y="3905"/>
                </a:moveTo>
                <a:cubicBezTo>
                  <a:pt x="11219" y="3874"/>
                  <a:pt x="11198" y="3905"/>
                  <a:pt x="11202" y="3905"/>
                </a:cubicBezTo>
                <a:close/>
                <a:moveTo>
                  <a:pt x="10535" y="4179"/>
                </a:moveTo>
                <a:cubicBezTo>
                  <a:pt x="10521" y="4219"/>
                  <a:pt x="10539" y="4179"/>
                  <a:pt x="10535" y="4179"/>
                </a:cubicBezTo>
                <a:close/>
                <a:moveTo>
                  <a:pt x="8661" y="3571"/>
                </a:moveTo>
                <a:cubicBezTo>
                  <a:pt x="8638" y="3610"/>
                  <a:pt x="8666" y="3571"/>
                  <a:pt x="8661" y="3571"/>
                </a:cubicBezTo>
                <a:close/>
                <a:moveTo>
                  <a:pt x="10398" y="4109"/>
                </a:moveTo>
                <a:cubicBezTo>
                  <a:pt x="10418" y="4109"/>
                  <a:pt x="10337" y="4200"/>
                  <a:pt x="10337" y="4167"/>
                </a:cubicBezTo>
                <a:cubicBezTo>
                  <a:pt x="10337" y="4167"/>
                  <a:pt x="10337" y="4189"/>
                  <a:pt x="10337" y="4190"/>
                </a:cubicBezTo>
                <a:cubicBezTo>
                  <a:pt x="10337" y="4238"/>
                  <a:pt x="10384" y="4187"/>
                  <a:pt x="10393" y="4171"/>
                </a:cubicBezTo>
                <a:cubicBezTo>
                  <a:pt x="10417" y="4166"/>
                  <a:pt x="10409" y="4143"/>
                  <a:pt x="10409" y="4143"/>
                </a:cubicBezTo>
                <a:cubicBezTo>
                  <a:pt x="10412" y="4143"/>
                  <a:pt x="10412" y="4143"/>
                  <a:pt x="10412" y="4143"/>
                </a:cubicBezTo>
                <a:cubicBezTo>
                  <a:pt x="10406" y="4112"/>
                  <a:pt x="10459" y="4114"/>
                  <a:pt x="10398" y="4109"/>
                </a:cubicBezTo>
                <a:close/>
                <a:moveTo>
                  <a:pt x="8814" y="3164"/>
                </a:moveTo>
                <a:cubicBezTo>
                  <a:pt x="8849" y="3127"/>
                  <a:pt x="8810" y="3164"/>
                  <a:pt x="8814" y="3164"/>
                </a:cubicBezTo>
                <a:close/>
                <a:moveTo>
                  <a:pt x="8746" y="1802"/>
                </a:moveTo>
                <a:cubicBezTo>
                  <a:pt x="8781" y="1762"/>
                  <a:pt x="8740" y="1802"/>
                  <a:pt x="8746" y="1802"/>
                </a:cubicBezTo>
                <a:close/>
                <a:moveTo>
                  <a:pt x="10048" y="2628"/>
                </a:moveTo>
                <a:cubicBezTo>
                  <a:pt x="10064" y="2580"/>
                  <a:pt x="10040" y="2628"/>
                  <a:pt x="10048" y="2628"/>
                </a:cubicBezTo>
                <a:close/>
                <a:moveTo>
                  <a:pt x="8687" y="3619"/>
                </a:moveTo>
                <a:cubicBezTo>
                  <a:pt x="8684" y="3623"/>
                  <a:pt x="8659" y="3614"/>
                  <a:pt x="8644" y="3657"/>
                </a:cubicBezTo>
                <a:cubicBezTo>
                  <a:pt x="8644" y="3678"/>
                  <a:pt x="8687" y="3638"/>
                  <a:pt x="8687" y="3619"/>
                </a:cubicBezTo>
                <a:close/>
                <a:moveTo>
                  <a:pt x="8782" y="3025"/>
                </a:moveTo>
                <a:cubicBezTo>
                  <a:pt x="8784" y="3021"/>
                  <a:pt x="8734" y="3060"/>
                  <a:pt x="8774" y="3060"/>
                </a:cubicBezTo>
                <a:cubicBezTo>
                  <a:pt x="8802" y="3058"/>
                  <a:pt x="8794" y="3025"/>
                  <a:pt x="8782" y="3025"/>
                </a:cubicBezTo>
                <a:close/>
                <a:moveTo>
                  <a:pt x="7080" y="924"/>
                </a:moveTo>
                <a:cubicBezTo>
                  <a:pt x="7099" y="928"/>
                  <a:pt x="7078" y="902"/>
                  <a:pt x="7080" y="924"/>
                </a:cubicBezTo>
                <a:close/>
                <a:moveTo>
                  <a:pt x="6683" y="1772"/>
                </a:moveTo>
                <a:cubicBezTo>
                  <a:pt x="6647" y="1823"/>
                  <a:pt x="6691" y="1772"/>
                  <a:pt x="6683" y="1772"/>
                </a:cubicBezTo>
                <a:close/>
                <a:moveTo>
                  <a:pt x="8651" y="3021"/>
                </a:moveTo>
                <a:cubicBezTo>
                  <a:pt x="8600" y="2984"/>
                  <a:pt x="8651" y="3023"/>
                  <a:pt x="8651" y="3021"/>
                </a:cubicBezTo>
                <a:close/>
                <a:moveTo>
                  <a:pt x="10985" y="3663"/>
                </a:moveTo>
                <a:cubicBezTo>
                  <a:pt x="11023" y="3605"/>
                  <a:pt x="10985" y="3663"/>
                  <a:pt x="10985" y="3663"/>
                </a:cubicBezTo>
                <a:close/>
                <a:moveTo>
                  <a:pt x="5349" y="791"/>
                </a:moveTo>
                <a:cubicBezTo>
                  <a:pt x="5410" y="744"/>
                  <a:pt x="5336" y="791"/>
                  <a:pt x="5349" y="791"/>
                </a:cubicBezTo>
                <a:close/>
                <a:moveTo>
                  <a:pt x="5942" y="810"/>
                </a:moveTo>
                <a:cubicBezTo>
                  <a:pt x="5940" y="809"/>
                  <a:pt x="5943" y="812"/>
                  <a:pt x="5942" y="810"/>
                </a:cubicBezTo>
                <a:close/>
                <a:moveTo>
                  <a:pt x="5977" y="799"/>
                </a:moveTo>
                <a:cubicBezTo>
                  <a:pt x="5974" y="768"/>
                  <a:pt x="5922" y="805"/>
                  <a:pt x="5942" y="810"/>
                </a:cubicBezTo>
                <a:cubicBezTo>
                  <a:pt x="5945" y="841"/>
                  <a:pt x="5997" y="804"/>
                  <a:pt x="5977" y="799"/>
                </a:cubicBezTo>
                <a:close/>
                <a:moveTo>
                  <a:pt x="10526" y="4564"/>
                </a:moveTo>
                <a:cubicBezTo>
                  <a:pt x="10526" y="4609"/>
                  <a:pt x="10605" y="4544"/>
                  <a:pt x="10575" y="4544"/>
                </a:cubicBezTo>
                <a:cubicBezTo>
                  <a:pt x="10561" y="4554"/>
                  <a:pt x="10537" y="4557"/>
                  <a:pt x="10526" y="4564"/>
                </a:cubicBezTo>
                <a:close/>
                <a:moveTo>
                  <a:pt x="6978" y="1554"/>
                </a:moveTo>
                <a:cubicBezTo>
                  <a:pt x="6980" y="1555"/>
                  <a:pt x="6978" y="1551"/>
                  <a:pt x="6978" y="1554"/>
                </a:cubicBezTo>
                <a:close/>
                <a:moveTo>
                  <a:pt x="6978" y="1554"/>
                </a:moveTo>
                <a:cubicBezTo>
                  <a:pt x="6939" y="1544"/>
                  <a:pt x="6980" y="1581"/>
                  <a:pt x="6978" y="1554"/>
                </a:cubicBezTo>
                <a:close/>
                <a:moveTo>
                  <a:pt x="6791" y="1099"/>
                </a:moveTo>
                <a:cubicBezTo>
                  <a:pt x="6803" y="1118"/>
                  <a:pt x="6817" y="1099"/>
                  <a:pt x="6836" y="1109"/>
                </a:cubicBezTo>
                <a:cubicBezTo>
                  <a:pt x="6859" y="1109"/>
                  <a:pt x="6791" y="1065"/>
                  <a:pt x="6791" y="1099"/>
                </a:cubicBezTo>
                <a:close/>
                <a:moveTo>
                  <a:pt x="5409" y="1840"/>
                </a:moveTo>
                <a:cubicBezTo>
                  <a:pt x="5450" y="1840"/>
                  <a:pt x="5364" y="1814"/>
                  <a:pt x="5377" y="1820"/>
                </a:cubicBezTo>
                <a:cubicBezTo>
                  <a:pt x="5364" y="1820"/>
                  <a:pt x="5384" y="1845"/>
                  <a:pt x="5409" y="1840"/>
                </a:cubicBezTo>
                <a:close/>
                <a:moveTo>
                  <a:pt x="8621" y="3530"/>
                </a:moveTo>
                <a:cubicBezTo>
                  <a:pt x="8663" y="3523"/>
                  <a:pt x="8635" y="3513"/>
                  <a:pt x="8635" y="3491"/>
                </a:cubicBezTo>
                <a:cubicBezTo>
                  <a:pt x="8660" y="3459"/>
                  <a:pt x="8548" y="3530"/>
                  <a:pt x="8621" y="3530"/>
                </a:cubicBezTo>
                <a:close/>
                <a:moveTo>
                  <a:pt x="7193" y="657"/>
                </a:moveTo>
                <a:cubicBezTo>
                  <a:pt x="7193" y="696"/>
                  <a:pt x="7268" y="647"/>
                  <a:pt x="7238" y="647"/>
                </a:cubicBezTo>
                <a:cubicBezTo>
                  <a:pt x="7220" y="657"/>
                  <a:pt x="7202" y="628"/>
                  <a:pt x="7193" y="657"/>
                </a:cubicBezTo>
                <a:close/>
                <a:moveTo>
                  <a:pt x="8621" y="3112"/>
                </a:moveTo>
                <a:cubicBezTo>
                  <a:pt x="8634" y="3108"/>
                  <a:pt x="8667" y="3068"/>
                  <a:pt x="8637" y="3068"/>
                </a:cubicBezTo>
                <a:cubicBezTo>
                  <a:pt x="8641" y="3059"/>
                  <a:pt x="8578" y="3112"/>
                  <a:pt x="8621" y="3112"/>
                </a:cubicBezTo>
                <a:close/>
                <a:moveTo>
                  <a:pt x="8805" y="2271"/>
                </a:moveTo>
                <a:cubicBezTo>
                  <a:pt x="8806" y="2310"/>
                  <a:pt x="8827" y="2275"/>
                  <a:pt x="8846" y="2291"/>
                </a:cubicBezTo>
                <a:cubicBezTo>
                  <a:pt x="8893" y="2291"/>
                  <a:pt x="8805" y="2228"/>
                  <a:pt x="8805" y="2271"/>
                </a:cubicBezTo>
                <a:close/>
                <a:moveTo>
                  <a:pt x="8631" y="2746"/>
                </a:moveTo>
                <a:cubicBezTo>
                  <a:pt x="8628" y="2742"/>
                  <a:pt x="8625" y="2739"/>
                  <a:pt x="8621" y="2736"/>
                </a:cubicBezTo>
                <a:cubicBezTo>
                  <a:pt x="8606" y="2739"/>
                  <a:pt x="8569" y="2780"/>
                  <a:pt x="8585" y="2780"/>
                </a:cubicBezTo>
                <a:cubicBezTo>
                  <a:pt x="8601" y="2763"/>
                  <a:pt x="8620" y="2772"/>
                  <a:pt x="8631" y="2746"/>
                </a:cubicBezTo>
                <a:close/>
                <a:moveTo>
                  <a:pt x="5906" y="1180"/>
                </a:moveTo>
                <a:cubicBezTo>
                  <a:pt x="5905" y="1188"/>
                  <a:pt x="5907" y="1197"/>
                  <a:pt x="5911" y="1204"/>
                </a:cubicBezTo>
                <a:cubicBezTo>
                  <a:pt x="5972" y="1209"/>
                  <a:pt x="5962" y="1171"/>
                  <a:pt x="5957" y="1173"/>
                </a:cubicBezTo>
                <a:cubicBezTo>
                  <a:pt x="5958" y="1173"/>
                  <a:pt x="5906" y="1167"/>
                  <a:pt x="5906" y="1180"/>
                </a:cubicBezTo>
                <a:close/>
                <a:moveTo>
                  <a:pt x="6900" y="1080"/>
                </a:moveTo>
                <a:cubicBezTo>
                  <a:pt x="6901" y="1079"/>
                  <a:pt x="6901" y="1079"/>
                  <a:pt x="6901" y="1079"/>
                </a:cubicBezTo>
                <a:cubicBezTo>
                  <a:pt x="6897" y="1079"/>
                  <a:pt x="6896" y="1080"/>
                  <a:pt x="6900" y="1080"/>
                </a:cubicBezTo>
                <a:close/>
                <a:moveTo>
                  <a:pt x="6901" y="1079"/>
                </a:moveTo>
                <a:cubicBezTo>
                  <a:pt x="6909" y="1079"/>
                  <a:pt x="6932" y="1079"/>
                  <a:pt x="6933" y="1080"/>
                </a:cubicBezTo>
                <a:cubicBezTo>
                  <a:pt x="6949" y="1080"/>
                  <a:pt x="6987" y="1048"/>
                  <a:pt x="6957" y="1048"/>
                </a:cubicBezTo>
                <a:cubicBezTo>
                  <a:pt x="6914" y="1061"/>
                  <a:pt x="6929" y="1058"/>
                  <a:pt x="6901" y="1079"/>
                </a:cubicBezTo>
                <a:close/>
                <a:moveTo>
                  <a:pt x="9200" y="2421"/>
                </a:moveTo>
                <a:cubicBezTo>
                  <a:pt x="9194" y="2422"/>
                  <a:pt x="9120" y="2423"/>
                  <a:pt x="9120" y="2418"/>
                </a:cubicBezTo>
                <a:cubicBezTo>
                  <a:pt x="9160" y="2460"/>
                  <a:pt x="9198" y="2421"/>
                  <a:pt x="9200" y="2421"/>
                </a:cubicBezTo>
                <a:close/>
                <a:moveTo>
                  <a:pt x="8747" y="1766"/>
                </a:moveTo>
                <a:cubicBezTo>
                  <a:pt x="8743" y="1722"/>
                  <a:pt x="8727" y="1744"/>
                  <a:pt x="8683" y="1797"/>
                </a:cubicBezTo>
                <a:cubicBezTo>
                  <a:pt x="8683" y="1823"/>
                  <a:pt x="8786" y="1766"/>
                  <a:pt x="8747" y="1766"/>
                </a:cubicBezTo>
                <a:close/>
                <a:moveTo>
                  <a:pt x="6461" y="1739"/>
                </a:moveTo>
                <a:cubicBezTo>
                  <a:pt x="6465" y="1816"/>
                  <a:pt x="6556" y="1735"/>
                  <a:pt x="6523" y="1735"/>
                </a:cubicBezTo>
                <a:cubicBezTo>
                  <a:pt x="6507" y="1738"/>
                  <a:pt x="6485" y="1736"/>
                  <a:pt x="6467" y="1735"/>
                </a:cubicBezTo>
                <a:cubicBezTo>
                  <a:pt x="6476" y="1736"/>
                  <a:pt x="6467" y="1739"/>
                  <a:pt x="6461" y="1739"/>
                </a:cubicBezTo>
                <a:close/>
                <a:moveTo>
                  <a:pt x="6461" y="1739"/>
                </a:moveTo>
                <a:cubicBezTo>
                  <a:pt x="6461" y="1737"/>
                  <a:pt x="6461" y="1736"/>
                  <a:pt x="6461" y="1735"/>
                </a:cubicBezTo>
                <a:cubicBezTo>
                  <a:pt x="6463" y="1735"/>
                  <a:pt x="6465" y="1735"/>
                  <a:pt x="6467" y="1735"/>
                </a:cubicBezTo>
                <a:cubicBezTo>
                  <a:pt x="6465" y="1735"/>
                  <a:pt x="6463" y="1735"/>
                  <a:pt x="6461" y="1735"/>
                </a:cubicBezTo>
                <a:cubicBezTo>
                  <a:pt x="6461" y="1735"/>
                  <a:pt x="6461" y="1735"/>
                  <a:pt x="6461" y="1735"/>
                </a:cubicBezTo>
                <a:cubicBezTo>
                  <a:pt x="6461" y="1735"/>
                  <a:pt x="6461" y="1735"/>
                  <a:pt x="6461" y="1735"/>
                </a:cubicBezTo>
                <a:cubicBezTo>
                  <a:pt x="6460" y="1735"/>
                  <a:pt x="6459" y="1735"/>
                  <a:pt x="6458" y="1735"/>
                </a:cubicBezTo>
                <a:cubicBezTo>
                  <a:pt x="6459" y="1735"/>
                  <a:pt x="6460" y="1735"/>
                  <a:pt x="6461" y="1735"/>
                </a:cubicBezTo>
                <a:cubicBezTo>
                  <a:pt x="6455" y="1738"/>
                  <a:pt x="6457" y="1739"/>
                  <a:pt x="6461" y="1739"/>
                </a:cubicBezTo>
                <a:close/>
                <a:moveTo>
                  <a:pt x="8621" y="928"/>
                </a:moveTo>
                <a:cubicBezTo>
                  <a:pt x="8621" y="923"/>
                  <a:pt x="8703" y="923"/>
                  <a:pt x="8734" y="923"/>
                </a:cubicBezTo>
                <a:cubicBezTo>
                  <a:pt x="8700" y="895"/>
                  <a:pt x="8671" y="886"/>
                  <a:pt x="8621" y="928"/>
                </a:cubicBezTo>
                <a:close/>
                <a:moveTo>
                  <a:pt x="8734" y="923"/>
                </a:moveTo>
                <a:cubicBezTo>
                  <a:pt x="8735" y="923"/>
                  <a:pt x="8735" y="923"/>
                  <a:pt x="8735" y="924"/>
                </a:cubicBezTo>
                <a:cubicBezTo>
                  <a:pt x="8752" y="924"/>
                  <a:pt x="8748" y="923"/>
                  <a:pt x="8734" y="923"/>
                </a:cubicBezTo>
                <a:close/>
                <a:moveTo>
                  <a:pt x="9735" y="2733"/>
                </a:moveTo>
                <a:cubicBezTo>
                  <a:pt x="9742" y="2729"/>
                  <a:pt x="9826" y="2671"/>
                  <a:pt x="9791" y="2671"/>
                </a:cubicBezTo>
                <a:cubicBezTo>
                  <a:pt x="9785" y="2673"/>
                  <a:pt x="9653" y="2733"/>
                  <a:pt x="9735" y="2733"/>
                </a:cubicBezTo>
                <a:close/>
                <a:moveTo>
                  <a:pt x="8873" y="2328"/>
                </a:moveTo>
                <a:cubicBezTo>
                  <a:pt x="8861" y="2328"/>
                  <a:pt x="8964" y="2403"/>
                  <a:pt x="8964" y="2342"/>
                </a:cubicBezTo>
                <a:cubicBezTo>
                  <a:pt x="8914" y="2292"/>
                  <a:pt x="8899" y="2310"/>
                  <a:pt x="8873" y="2328"/>
                </a:cubicBezTo>
                <a:close/>
                <a:moveTo>
                  <a:pt x="6657" y="1704"/>
                </a:moveTo>
                <a:cubicBezTo>
                  <a:pt x="6628" y="1704"/>
                  <a:pt x="6614" y="1698"/>
                  <a:pt x="6624" y="1735"/>
                </a:cubicBezTo>
                <a:cubicBezTo>
                  <a:pt x="6624" y="1731"/>
                  <a:pt x="6686" y="1743"/>
                  <a:pt x="6686" y="1716"/>
                </a:cubicBezTo>
                <a:cubicBezTo>
                  <a:pt x="6685" y="1671"/>
                  <a:pt x="6677" y="1654"/>
                  <a:pt x="6657" y="1704"/>
                </a:cubicBezTo>
                <a:close/>
                <a:moveTo>
                  <a:pt x="5372" y="799"/>
                </a:moveTo>
                <a:cubicBezTo>
                  <a:pt x="5332" y="800"/>
                  <a:pt x="5282" y="799"/>
                  <a:pt x="5251" y="799"/>
                </a:cubicBezTo>
                <a:cubicBezTo>
                  <a:pt x="5251" y="830"/>
                  <a:pt x="5251" y="830"/>
                  <a:pt x="5251" y="830"/>
                </a:cubicBezTo>
                <a:cubicBezTo>
                  <a:pt x="5282" y="835"/>
                  <a:pt x="5455" y="799"/>
                  <a:pt x="5372" y="799"/>
                </a:cubicBezTo>
                <a:close/>
                <a:moveTo>
                  <a:pt x="10118" y="2547"/>
                </a:moveTo>
                <a:cubicBezTo>
                  <a:pt x="10118" y="2548"/>
                  <a:pt x="10025" y="2492"/>
                  <a:pt x="10025" y="2513"/>
                </a:cubicBezTo>
                <a:cubicBezTo>
                  <a:pt x="10023" y="2519"/>
                  <a:pt x="10036" y="2546"/>
                  <a:pt x="10041" y="2546"/>
                </a:cubicBezTo>
                <a:cubicBezTo>
                  <a:pt x="10038" y="2548"/>
                  <a:pt x="10019" y="2544"/>
                  <a:pt x="10016" y="2546"/>
                </a:cubicBezTo>
                <a:cubicBezTo>
                  <a:pt x="10019" y="2546"/>
                  <a:pt x="10033" y="2577"/>
                  <a:pt x="10073" y="2577"/>
                </a:cubicBezTo>
                <a:cubicBezTo>
                  <a:pt x="10083" y="2562"/>
                  <a:pt x="10111" y="2592"/>
                  <a:pt x="10118" y="2547"/>
                </a:cubicBezTo>
                <a:close/>
                <a:moveTo>
                  <a:pt x="6603" y="711"/>
                </a:moveTo>
                <a:cubicBezTo>
                  <a:pt x="6599" y="711"/>
                  <a:pt x="6599" y="711"/>
                  <a:pt x="6599" y="711"/>
                </a:cubicBezTo>
                <a:cubicBezTo>
                  <a:pt x="6548" y="680"/>
                  <a:pt x="6432" y="709"/>
                  <a:pt x="6441" y="711"/>
                </a:cubicBezTo>
                <a:cubicBezTo>
                  <a:pt x="6445" y="762"/>
                  <a:pt x="6578" y="711"/>
                  <a:pt x="6603" y="711"/>
                </a:cubicBezTo>
                <a:close/>
                <a:moveTo>
                  <a:pt x="8749" y="2348"/>
                </a:moveTo>
                <a:cubicBezTo>
                  <a:pt x="8752" y="2385"/>
                  <a:pt x="8970" y="2403"/>
                  <a:pt x="8749" y="2348"/>
                </a:cubicBezTo>
                <a:close/>
                <a:moveTo>
                  <a:pt x="6326" y="958"/>
                </a:moveTo>
                <a:cubicBezTo>
                  <a:pt x="6306" y="961"/>
                  <a:pt x="6218" y="982"/>
                  <a:pt x="6218" y="989"/>
                </a:cubicBezTo>
                <a:cubicBezTo>
                  <a:pt x="6223" y="995"/>
                  <a:pt x="6221" y="992"/>
                  <a:pt x="6221" y="992"/>
                </a:cubicBezTo>
                <a:cubicBezTo>
                  <a:pt x="6342" y="992"/>
                  <a:pt x="6342" y="992"/>
                  <a:pt x="6342" y="992"/>
                </a:cubicBezTo>
                <a:cubicBezTo>
                  <a:pt x="6350" y="992"/>
                  <a:pt x="6334" y="958"/>
                  <a:pt x="6326" y="958"/>
                </a:cubicBezTo>
                <a:close/>
                <a:moveTo>
                  <a:pt x="6667" y="487"/>
                </a:moveTo>
                <a:cubicBezTo>
                  <a:pt x="6728" y="495"/>
                  <a:pt x="6759" y="486"/>
                  <a:pt x="6820" y="487"/>
                </a:cubicBezTo>
                <a:cubicBezTo>
                  <a:pt x="6796" y="487"/>
                  <a:pt x="6824" y="399"/>
                  <a:pt x="6741" y="424"/>
                </a:cubicBezTo>
                <a:cubicBezTo>
                  <a:pt x="6751" y="421"/>
                  <a:pt x="6582" y="487"/>
                  <a:pt x="6667" y="487"/>
                </a:cubicBezTo>
                <a:close/>
                <a:moveTo>
                  <a:pt x="8616" y="2457"/>
                </a:moveTo>
                <a:cubicBezTo>
                  <a:pt x="8519" y="2481"/>
                  <a:pt x="8659" y="2559"/>
                  <a:pt x="8652" y="2546"/>
                </a:cubicBezTo>
                <a:cubicBezTo>
                  <a:pt x="8702" y="2647"/>
                  <a:pt x="8628" y="2315"/>
                  <a:pt x="8616" y="2457"/>
                </a:cubicBezTo>
                <a:close/>
                <a:moveTo>
                  <a:pt x="6199" y="768"/>
                </a:moveTo>
                <a:cubicBezTo>
                  <a:pt x="6198" y="810"/>
                  <a:pt x="6220" y="799"/>
                  <a:pt x="6256" y="799"/>
                </a:cubicBezTo>
                <a:cubicBezTo>
                  <a:pt x="6241" y="801"/>
                  <a:pt x="6281" y="797"/>
                  <a:pt x="6312" y="799"/>
                </a:cubicBezTo>
                <a:cubicBezTo>
                  <a:pt x="6312" y="768"/>
                  <a:pt x="6312" y="768"/>
                  <a:pt x="6312" y="768"/>
                </a:cubicBezTo>
                <a:cubicBezTo>
                  <a:pt x="6218" y="733"/>
                  <a:pt x="6173" y="736"/>
                  <a:pt x="6102" y="736"/>
                </a:cubicBezTo>
                <a:cubicBezTo>
                  <a:pt x="6121" y="748"/>
                  <a:pt x="6198" y="817"/>
                  <a:pt x="6199" y="768"/>
                </a:cubicBezTo>
                <a:close/>
                <a:moveTo>
                  <a:pt x="7685" y="768"/>
                </a:moveTo>
                <a:cubicBezTo>
                  <a:pt x="7685" y="736"/>
                  <a:pt x="7685" y="736"/>
                  <a:pt x="7685" y="736"/>
                </a:cubicBezTo>
                <a:cubicBezTo>
                  <a:pt x="7622" y="695"/>
                  <a:pt x="7525" y="686"/>
                  <a:pt x="7525" y="767"/>
                </a:cubicBezTo>
                <a:cubicBezTo>
                  <a:pt x="7539" y="796"/>
                  <a:pt x="7591" y="787"/>
                  <a:pt x="7685" y="768"/>
                </a:cubicBezTo>
                <a:close/>
                <a:moveTo>
                  <a:pt x="8702" y="3232"/>
                </a:moveTo>
                <a:cubicBezTo>
                  <a:pt x="8715" y="3225"/>
                  <a:pt x="8714" y="3214"/>
                  <a:pt x="8714" y="3197"/>
                </a:cubicBezTo>
                <a:cubicBezTo>
                  <a:pt x="8740" y="3181"/>
                  <a:pt x="8754" y="3181"/>
                  <a:pt x="8746" y="3135"/>
                </a:cubicBezTo>
                <a:cubicBezTo>
                  <a:pt x="8746" y="3171"/>
                  <a:pt x="8683" y="3060"/>
                  <a:pt x="8683" y="3131"/>
                </a:cubicBezTo>
                <a:cubicBezTo>
                  <a:pt x="8678" y="3107"/>
                  <a:pt x="8684" y="3088"/>
                  <a:pt x="8663" y="3080"/>
                </a:cubicBezTo>
                <a:cubicBezTo>
                  <a:pt x="8679" y="3096"/>
                  <a:pt x="8587" y="3171"/>
                  <a:pt x="8590" y="3168"/>
                </a:cubicBezTo>
                <a:cubicBezTo>
                  <a:pt x="8590" y="3173"/>
                  <a:pt x="8625" y="3167"/>
                  <a:pt x="8626" y="3170"/>
                </a:cubicBezTo>
                <a:cubicBezTo>
                  <a:pt x="8611" y="3170"/>
                  <a:pt x="8629" y="3201"/>
                  <a:pt x="8613" y="3201"/>
                </a:cubicBezTo>
                <a:cubicBezTo>
                  <a:pt x="8619" y="3204"/>
                  <a:pt x="8644" y="3222"/>
                  <a:pt x="8643" y="3229"/>
                </a:cubicBezTo>
                <a:cubicBezTo>
                  <a:pt x="8656" y="3221"/>
                  <a:pt x="8655" y="3208"/>
                  <a:pt x="8674" y="3201"/>
                </a:cubicBezTo>
                <a:cubicBezTo>
                  <a:pt x="8679" y="3201"/>
                  <a:pt x="8683" y="3209"/>
                  <a:pt x="8683" y="3218"/>
                </a:cubicBezTo>
                <a:cubicBezTo>
                  <a:pt x="8683" y="3216"/>
                  <a:pt x="8683" y="3216"/>
                  <a:pt x="8683" y="3216"/>
                </a:cubicBezTo>
                <a:cubicBezTo>
                  <a:pt x="8683" y="3224"/>
                  <a:pt x="8689" y="3230"/>
                  <a:pt x="8702" y="3232"/>
                </a:cubicBezTo>
                <a:close/>
                <a:moveTo>
                  <a:pt x="8643" y="3229"/>
                </a:moveTo>
                <a:cubicBezTo>
                  <a:pt x="8641" y="3230"/>
                  <a:pt x="8639" y="3231"/>
                  <a:pt x="8637" y="3232"/>
                </a:cubicBezTo>
                <a:cubicBezTo>
                  <a:pt x="8641" y="3232"/>
                  <a:pt x="8643" y="3231"/>
                  <a:pt x="8643" y="3229"/>
                </a:cubicBezTo>
                <a:close/>
                <a:moveTo>
                  <a:pt x="8663" y="3080"/>
                </a:moveTo>
                <a:cubicBezTo>
                  <a:pt x="8661" y="3078"/>
                  <a:pt x="8658" y="3076"/>
                  <a:pt x="8653" y="3076"/>
                </a:cubicBezTo>
                <a:cubicBezTo>
                  <a:pt x="8657" y="3077"/>
                  <a:pt x="8660" y="3078"/>
                  <a:pt x="8663" y="3080"/>
                </a:cubicBezTo>
                <a:close/>
                <a:moveTo>
                  <a:pt x="8683" y="3218"/>
                </a:moveTo>
                <a:cubicBezTo>
                  <a:pt x="8683" y="3247"/>
                  <a:pt x="8686" y="3232"/>
                  <a:pt x="8683" y="3218"/>
                </a:cubicBezTo>
                <a:close/>
                <a:moveTo>
                  <a:pt x="8215" y="2452"/>
                </a:moveTo>
                <a:cubicBezTo>
                  <a:pt x="8266" y="2500"/>
                  <a:pt x="8434" y="2494"/>
                  <a:pt x="8434" y="2404"/>
                </a:cubicBezTo>
                <a:cubicBezTo>
                  <a:pt x="8372" y="2375"/>
                  <a:pt x="8215" y="2395"/>
                  <a:pt x="8215" y="2452"/>
                </a:cubicBezTo>
                <a:close/>
                <a:moveTo>
                  <a:pt x="10190" y="3944"/>
                </a:moveTo>
                <a:cubicBezTo>
                  <a:pt x="10192" y="3972"/>
                  <a:pt x="10399" y="3999"/>
                  <a:pt x="10399" y="3980"/>
                </a:cubicBezTo>
                <a:cubicBezTo>
                  <a:pt x="10343" y="3923"/>
                  <a:pt x="10196" y="3842"/>
                  <a:pt x="10109" y="3888"/>
                </a:cubicBezTo>
                <a:cubicBezTo>
                  <a:pt x="10125" y="3928"/>
                  <a:pt x="10147" y="3919"/>
                  <a:pt x="10189" y="3919"/>
                </a:cubicBezTo>
                <a:cubicBezTo>
                  <a:pt x="10181" y="3922"/>
                  <a:pt x="10172" y="3939"/>
                  <a:pt x="10190" y="3944"/>
                </a:cubicBezTo>
                <a:cubicBezTo>
                  <a:pt x="10188" y="3943"/>
                  <a:pt x="10191" y="3946"/>
                  <a:pt x="10190" y="3944"/>
                </a:cubicBezTo>
                <a:close/>
                <a:moveTo>
                  <a:pt x="5625" y="643"/>
                </a:moveTo>
                <a:cubicBezTo>
                  <a:pt x="5652" y="643"/>
                  <a:pt x="5813" y="643"/>
                  <a:pt x="5813" y="643"/>
                </a:cubicBezTo>
                <a:cubicBezTo>
                  <a:pt x="5707" y="515"/>
                  <a:pt x="5493" y="643"/>
                  <a:pt x="5401" y="643"/>
                </a:cubicBezTo>
                <a:cubicBezTo>
                  <a:pt x="5473" y="641"/>
                  <a:pt x="5565" y="643"/>
                  <a:pt x="5625" y="643"/>
                </a:cubicBezTo>
                <a:close/>
                <a:moveTo>
                  <a:pt x="3704" y="3638"/>
                </a:moveTo>
                <a:cubicBezTo>
                  <a:pt x="3663" y="3565"/>
                  <a:pt x="3649" y="3555"/>
                  <a:pt x="3616" y="3482"/>
                </a:cubicBezTo>
                <a:cubicBezTo>
                  <a:pt x="3640" y="3482"/>
                  <a:pt x="3626" y="3472"/>
                  <a:pt x="3598" y="3472"/>
                </a:cubicBezTo>
                <a:cubicBezTo>
                  <a:pt x="3609" y="3458"/>
                  <a:pt x="3659" y="3388"/>
                  <a:pt x="3636" y="3388"/>
                </a:cubicBezTo>
                <a:cubicBezTo>
                  <a:pt x="3598" y="3396"/>
                  <a:pt x="3618" y="3405"/>
                  <a:pt x="3589" y="3420"/>
                </a:cubicBezTo>
                <a:cubicBezTo>
                  <a:pt x="3589" y="3394"/>
                  <a:pt x="3408" y="3368"/>
                  <a:pt x="3527" y="3513"/>
                </a:cubicBezTo>
                <a:cubicBezTo>
                  <a:pt x="3579" y="3575"/>
                  <a:pt x="3648" y="3605"/>
                  <a:pt x="3694" y="3662"/>
                </a:cubicBezTo>
                <a:cubicBezTo>
                  <a:pt x="3708" y="3653"/>
                  <a:pt x="3748" y="3638"/>
                  <a:pt x="3704" y="3638"/>
                </a:cubicBezTo>
                <a:close/>
                <a:moveTo>
                  <a:pt x="3700" y="3669"/>
                </a:moveTo>
                <a:cubicBezTo>
                  <a:pt x="3698" y="3667"/>
                  <a:pt x="3696" y="3665"/>
                  <a:pt x="3694" y="3662"/>
                </a:cubicBezTo>
                <a:cubicBezTo>
                  <a:pt x="3688" y="3666"/>
                  <a:pt x="3687" y="3669"/>
                  <a:pt x="3700" y="3669"/>
                </a:cubicBezTo>
                <a:close/>
                <a:moveTo>
                  <a:pt x="5714" y="711"/>
                </a:moveTo>
                <a:cubicBezTo>
                  <a:pt x="5755" y="711"/>
                  <a:pt x="5755" y="711"/>
                  <a:pt x="5755" y="711"/>
                </a:cubicBezTo>
                <a:cubicBezTo>
                  <a:pt x="5832" y="711"/>
                  <a:pt x="5603" y="665"/>
                  <a:pt x="5542" y="677"/>
                </a:cubicBezTo>
                <a:cubicBezTo>
                  <a:pt x="5484" y="688"/>
                  <a:pt x="5388" y="645"/>
                  <a:pt x="5407" y="738"/>
                </a:cubicBezTo>
                <a:cubicBezTo>
                  <a:pt x="5424" y="819"/>
                  <a:pt x="5701" y="773"/>
                  <a:pt x="5714" y="711"/>
                </a:cubicBezTo>
                <a:close/>
                <a:moveTo>
                  <a:pt x="6906" y="674"/>
                </a:moveTo>
                <a:cubicBezTo>
                  <a:pt x="6871" y="674"/>
                  <a:pt x="6874" y="644"/>
                  <a:pt x="6842" y="643"/>
                </a:cubicBezTo>
                <a:cubicBezTo>
                  <a:pt x="6842" y="580"/>
                  <a:pt x="6842" y="580"/>
                  <a:pt x="6842" y="580"/>
                </a:cubicBezTo>
                <a:cubicBezTo>
                  <a:pt x="6936" y="565"/>
                  <a:pt x="7001" y="598"/>
                  <a:pt x="7061" y="611"/>
                </a:cubicBezTo>
                <a:cubicBezTo>
                  <a:pt x="7133" y="626"/>
                  <a:pt x="7213" y="600"/>
                  <a:pt x="7165" y="643"/>
                </a:cubicBezTo>
                <a:cubicBezTo>
                  <a:pt x="7173" y="643"/>
                  <a:pt x="7188" y="681"/>
                  <a:pt x="7186" y="676"/>
                </a:cubicBezTo>
                <a:cubicBezTo>
                  <a:pt x="7186" y="695"/>
                  <a:pt x="7161" y="705"/>
                  <a:pt x="7133" y="705"/>
                </a:cubicBezTo>
                <a:cubicBezTo>
                  <a:pt x="7216" y="705"/>
                  <a:pt x="7305" y="697"/>
                  <a:pt x="7373" y="724"/>
                </a:cubicBezTo>
                <a:cubicBezTo>
                  <a:pt x="7373" y="811"/>
                  <a:pt x="7000" y="705"/>
                  <a:pt x="7055" y="705"/>
                </a:cubicBezTo>
                <a:cubicBezTo>
                  <a:pt x="6979" y="713"/>
                  <a:pt x="6925" y="701"/>
                  <a:pt x="6906" y="674"/>
                </a:cubicBezTo>
                <a:close/>
                <a:moveTo>
                  <a:pt x="7108" y="700"/>
                </a:moveTo>
                <a:cubicBezTo>
                  <a:pt x="7109" y="697"/>
                  <a:pt x="7095" y="693"/>
                  <a:pt x="7108" y="700"/>
                </a:cubicBezTo>
                <a:close/>
                <a:moveTo>
                  <a:pt x="6209" y="612"/>
                </a:moveTo>
                <a:cubicBezTo>
                  <a:pt x="6218" y="612"/>
                  <a:pt x="6222" y="610"/>
                  <a:pt x="6224" y="607"/>
                </a:cubicBezTo>
                <a:cubicBezTo>
                  <a:pt x="6219" y="608"/>
                  <a:pt x="6214" y="610"/>
                  <a:pt x="6209" y="612"/>
                </a:cubicBezTo>
                <a:close/>
                <a:moveTo>
                  <a:pt x="6212" y="581"/>
                </a:moveTo>
                <a:cubicBezTo>
                  <a:pt x="6207" y="584"/>
                  <a:pt x="6227" y="599"/>
                  <a:pt x="6224" y="607"/>
                </a:cubicBezTo>
                <a:cubicBezTo>
                  <a:pt x="6285" y="586"/>
                  <a:pt x="6245" y="584"/>
                  <a:pt x="6303" y="612"/>
                </a:cubicBezTo>
                <a:cubicBezTo>
                  <a:pt x="6273" y="613"/>
                  <a:pt x="6250" y="609"/>
                  <a:pt x="6218" y="612"/>
                </a:cubicBezTo>
                <a:cubicBezTo>
                  <a:pt x="6218" y="643"/>
                  <a:pt x="6218" y="643"/>
                  <a:pt x="6218" y="643"/>
                </a:cubicBezTo>
                <a:cubicBezTo>
                  <a:pt x="6343" y="686"/>
                  <a:pt x="6468" y="674"/>
                  <a:pt x="6600" y="674"/>
                </a:cubicBezTo>
                <a:cubicBezTo>
                  <a:pt x="6648" y="723"/>
                  <a:pt x="6747" y="718"/>
                  <a:pt x="6798" y="674"/>
                </a:cubicBezTo>
                <a:cubicBezTo>
                  <a:pt x="6811" y="686"/>
                  <a:pt x="6815" y="685"/>
                  <a:pt x="6812" y="672"/>
                </a:cubicBezTo>
                <a:cubicBezTo>
                  <a:pt x="6812" y="664"/>
                  <a:pt x="6744" y="647"/>
                  <a:pt x="6718" y="643"/>
                </a:cubicBezTo>
                <a:cubicBezTo>
                  <a:pt x="6734" y="630"/>
                  <a:pt x="6770" y="612"/>
                  <a:pt x="6712" y="612"/>
                </a:cubicBezTo>
                <a:cubicBezTo>
                  <a:pt x="6705" y="609"/>
                  <a:pt x="6615" y="580"/>
                  <a:pt x="6595" y="580"/>
                </a:cubicBezTo>
                <a:cubicBezTo>
                  <a:pt x="6547" y="538"/>
                  <a:pt x="6485" y="539"/>
                  <a:pt x="6437" y="580"/>
                </a:cubicBezTo>
                <a:cubicBezTo>
                  <a:pt x="6440" y="488"/>
                  <a:pt x="6125" y="479"/>
                  <a:pt x="6125" y="558"/>
                </a:cubicBezTo>
                <a:cubicBezTo>
                  <a:pt x="6149" y="583"/>
                  <a:pt x="6176" y="581"/>
                  <a:pt x="6212" y="581"/>
                </a:cubicBezTo>
                <a:close/>
                <a:moveTo>
                  <a:pt x="4464" y="924"/>
                </a:moveTo>
                <a:cubicBezTo>
                  <a:pt x="4509" y="914"/>
                  <a:pt x="4560" y="923"/>
                  <a:pt x="4628" y="924"/>
                </a:cubicBezTo>
                <a:cubicBezTo>
                  <a:pt x="4626" y="924"/>
                  <a:pt x="4668" y="910"/>
                  <a:pt x="4683" y="901"/>
                </a:cubicBezTo>
                <a:cubicBezTo>
                  <a:pt x="4689" y="911"/>
                  <a:pt x="4688" y="924"/>
                  <a:pt x="4697" y="924"/>
                </a:cubicBezTo>
                <a:cubicBezTo>
                  <a:pt x="4782" y="931"/>
                  <a:pt x="4906" y="830"/>
                  <a:pt x="4932" y="830"/>
                </a:cubicBezTo>
                <a:cubicBezTo>
                  <a:pt x="4935" y="850"/>
                  <a:pt x="4951" y="892"/>
                  <a:pt x="4980" y="892"/>
                </a:cubicBezTo>
                <a:cubicBezTo>
                  <a:pt x="4941" y="893"/>
                  <a:pt x="4817" y="915"/>
                  <a:pt x="4817" y="955"/>
                </a:cubicBezTo>
                <a:cubicBezTo>
                  <a:pt x="4816" y="954"/>
                  <a:pt x="4816" y="954"/>
                  <a:pt x="4815" y="953"/>
                </a:cubicBezTo>
                <a:cubicBezTo>
                  <a:pt x="4815" y="954"/>
                  <a:pt x="4813" y="955"/>
                  <a:pt x="4810" y="955"/>
                </a:cubicBezTo>
                <a:cubicBezTo>
                  <a:pt x="4930" y="1012"/>
                  <a:pt x="4965" y="892"/>
                  <a:pt x="4994" y="892"/>
                </a:cubicBezTo>
                <a:cubicBezTo>
                  <a:pt x="5072" y="869"/>
                  <a:pt x="5098" y="859"/>
                  <a:pt x="5158" y="819"/>
                </a:cubicBezTo>
                <a:cubicBezTo>
                  <a:pt x="5158" y="854"/>
                  <a:pt x="5186" y="801"/>
                  <a:pt x="5189" y="795"/>
                </a:cubicBezTo>
                <a:cubicBezTo>
                  <a:pt x="5189" y="800"/>
                  <a:pt x="5137" y="800"/>
                  <a:pt x="5133" y="799"/>
                </a:cubicBezTo>
                <a:cubicBezTo>
                  <a:pt x="5133" y="788"/>
                  <a:pt x="5132" y="778"/>
                  <a:pt x="5131" y="768"/>
                </a:cubicBezTo>
                <a:cubicBezTo>
                  <a:pt x="5139" y="766"/>
                  <a:pt x="5220" y="773"/>
                  <a:pt x="5220" y="762"/>
                </a:cubicBezTo>
                <a:cubicBezTo>
                  <a:pt x="5108" y="693"/>
                  <a:pt x="4880" y="734"/>
                  <a:pt x="4762" y="768"/>
                </a:cubicBezTo>
                <a:cubicBezTo>
                  <a:pt x="4721" y="779"/>
                  <a:pt x="4649" y="836"/>
                  <a:pt x="4616" y="846"/>
                </a:cubicBezTo>
                <a:cubicBezTo>
                  <a:pt x="4605" y="849"/>
                  <a:pt x="4424" y="924"/>
                  <a:pt x="4464" y="924"/>
                </a:cubicBezTo>
                <a:close/>
                <a:moveTo>
                  <a:pt x="4815" y="953"/>
                </a:moveTo>
                <a:cubicBezTo>
                  <a:pt x="4816" y="951"/>
                  <a:pt x="4807" y="947"/>
                  <a:pt x="4815" y="953"/>
                </a:cubicBezTo>
                <a:close/>
                <a:moveTo>
                  <a:pt x="7997" y="2265"/>
                </a:moveTo>
                <a:cubicBezTo>
                  <a:pt x="7997" y="2262"/>
                  <a:pt x="7998" y="2260"/>
                  <a:pt x="7998" y="2257"/>
                </a:cubicBezTo>
                <a:cubicBezTo>
                  <a:pt x="7996" y="2256"/>
                  <a:pt x="7996" y="2259"/>
                  <a:pt x="7997" y="2265"/>
                </a:cubicBezTo>
                <a:close/>
                <a:moveTo>
                  <a:pt x="8529" y="2359"/>
                </a:moveTo>
                <a:cubicBezTo>
                  <a:pt x="8527" y="2357"/>
                  <a:pt x="8526" y="2356"/>
                  <a:pt x="8524" y="2355"/>
                </a:cubicBezTo>
                <a:cubicBezTo>
                  <a:pt x="8523" y="2357"/>
                  <a:pt x="8524" y="2359"/>
                  <a:pt x="8529" y="2359"/>
                </a:cubicBezTo>
                <a:close/>
                <a:moveTo>
                  <a:pt x="8619" y="2308"/>
                </a:moveTo>
                <a:cubicBezTo>
                  <a:pt x="8607" y="2308"/>
                  <a:pt x="8530" y="2344"/>
                  <a:pt x="8524" y="2355"/>
                </a:cubicBezTo>
                <a:cubicBezTo>
                  <a:pt x="8499" y="2336"/>
                  <a:pt x="8487" y="2340"/>
                  <a:pt x="8452" y="2328"/>
                </a:cubicBezTo>
                <a:cubicBezTo>
                  <a:pt x="8424" y="2328"/>
                  <a:pt x="8357" y="2296"/>
                  <a:pt x="8373" y="2296"/>
                </a:cubicBezTo>
                <a:cubicBezTo>
                  <a:pt x="8262" y="2235"/>
                  <a:pt x="8307" y="2328"/>
                  <a:pt x="8203" y="2328"/>
                </a:cubicBezTo>
                <a:cubicBezTo>
                  <a:pt x="8202" y="2336"/>
                  <a:pt x="8086" y="2466"/>
                  <a:pt x="8059" y="2319"/>
                </a:cubicBezTo>
                <a:cubicBezTo>
                  <a:pt x="8059" y="2338"/>
                  <a:pt x="7903" y="2325"/>
                  <a:pt x="7903" y="2324"/>
                </a:cubicBezTo>
                <a:cubicBezTo>
                  <a:pt x="7952" y="2292"/>
                  <a:pt x="7935" y="2277"/>
                  <a:pt x="8007" y="2265"/>
                </a:cubicBezTo>
                <a:cubicBezTo>
                  <a:pt x="8003" y="2260"/>
                  <a:pt x="8000" y="2257"/>
                  <a:pt x="7998" y="2257"/>
                </a:cubicBezTo>
                <a:cubicBezTo>
                  <a:pt x="8030" y="2053"/>
                  <a:pt x="8042" y="2046"/>
                  <a:pt x="8191" y="2109"/>
                </a:cubicBezTo>
                <a:cubicBezTo>
                  <a:pt x="8232" y="2127"/>
                  <a:pt x="8486" y="2265"/>
                  <a:pt x="8490" y="2265"/>
                </a:cubicBezTo>
                <a:cubicBezTo>
                  <a:pt x="8572" y="2266"/>
                  <a:pt x="8571" y="2285"/>
                  <a:pt x="8619" y="2308"/>
                </a:cubicBezTo>
                <a:close/>
                <a:moveTo>
                  <a:pt x="8140" y="2109"/>
                </a:moveTo>
                <a:cubicBezTo>
                  <a:pt x="8179" y="2119"/>
                  <a:pt x="8138" y="2088"/>
                  <a:pt x="8140" y="2109"/>
                </a:cubicBezTo>
                <a:close/>
                <a:moveTo>
                  <a:pt x="6874" y="1412"/>
                </a:moveTo>
                <a:cubicBezTo>
                  <a:pt x="6874" y="1486"/>
                  <a:pt x="6558" y="1360"/>
                  <a:pt x="6551" y="1360"/>
                </a:cubicBezTo>
                <a:cubicBezTo>
                  <a:pt x="6542" y="1353"/>
                  <a:pt x="6422" y="1282"/>
                  <a:pt x="6407" y="1287"/>
                </a:cubicBezTo>
                <a:cubicBezTo>
                  <a:pt x="6469" y="1199"/>
                  <a:pt x="6556" y="1258"/>
                  <a:pt x="6640" y="1267"/>
                </a:cubicBezTo>
                <a:cubicBezTo>
                  <a:pt x="6633" y="1267"/>
                  <a:pt x="6541" y="1173"/>
                  <a:pt x="6531" y="1173"/>
                </a:cubicBezTo>
                <a:cubicBezTo>
                  <a:pt x="6541" y="1166"/>
                  <a:pt x="6564" y="1179"/>
                  <a:pt x="6576" y="1173"/>
                </a:cubicBezTo>
                <a:cubicBezTo>
                  <a:pt x="6629" y="1173"/>
                  <a:pt x="6891" y="1142"/>
                  <a:pt x="6920" y="1142"/>
                </a:cubicBezTo>
                <a:cubicBezTo>
                  <a:pt x="6998" y="1159"/>
                  <a:pt x="6997" y="1141"/>
                  <a:pt x="6970" y="1204"/>
                </a:cubicBezTo>
                <a:cubicBezTo>
                  <a:pt x="6981" y="1208"/>
                  <a:pt x="7023" y="1279"/>
                  <a:pt x="7030" y="1298"/>
                </a:cubicBezTo>
                <a:cubicBezTo>
                  <a:pt x="7055" y="1294"/>
                  <a:pt x="7047" y="1301"/>
                  <a:pt x="7038" y="1329"/>
                </a:cubicBezTo>
                <a:cubicBezTo>
                  <a:pt x="7093" y="1329"/>
                  <a:pt x="6874" y="1498"/>
                  <a:pt x="6874" y="1412"/>
                </a:cubicBezTo>
                <a:close/>
                <a:moveTo>
                  <a:pt x="6967" y="1198"/>
                </a:moveTo>
                <a:cubicBezTo>
                  <a:pt x="6967" y="1198"/>
                  <a:pt x="6968" y="1198"/>
                  <a:pt x="6968" y="1198"/>
                </a:cubicBezTo>
                <a:cubicBezTo>
                  <a:pt x="6967" y="1198"/>
                  <a:pt x="6967" y="1198"/>
                  <a:pt x="6967" y="1198"/>
                </a:cubicBezTo>
                <a:close/>
                <a:moveTo>
                  <a:pt x="6967" y="1236"/>
                </a:moveTo>
                <a:cubicBezTo>
                  <a:pt x="6967" y="1163"/>
                  <a:pt x="6929" y="1236"/>
                  <a:pt x="6892" y="1236"/>
                </a:cubicBezTo>
                <a:cubicBezTo>
                  <a:pt x="6916" y="1237"/>
                  <a:pt x="6965" y="1237"/>
                  <a:pt x="6967" y="1236"/>
                </a:cubicBezTo>
                <a:close/>
                <a:moveTo>
                  <a:pt x="6969" y="1204"/>
                </a:moveTo>
                <a:cubicBezTo>
                  <a:pt x="6968" y="1204"/>
                  <a:pt x="6968" y="1204"/>
                  <a:pt x="6967" y="1204"/>
                </a:cubicBezTo>
                <a:cubicBezTo>
                  <a:pt x="6967" y="1208"/>
                  <a:pt x="6967" y="1208"/>
                  <a:pt x="6967" y="1208"/>
                </a:cubicBezTo>
                <a:cubicBezTo>
                  <a:pt x="6967" y="1205"/>
                  <a:pt x="6968" y="1204"/>
                  <a:pt x="6969" y="1204"/>
                </a:cubicBezTo>
                <a:close/>
                <a:moveTo>
                  <a:pt x="5719" y="914"/>
                </a:moveTo>
                <a:cubicBezTo>
                  <a:pt x="5719" y="921"/>
                  <a:pt x="5723" y="922"/>
                  <a:pt x="5728" y="921"/>
                </a:cubicBezTo>
                <a:cubicBezTo>
                  <a:pt x="5725" y="918"/>
                  <a:pt x="5722" y="916"/>
                  <a:pt x="5719" y="914"/>
                </a:cubicBezTo>
                <a:close/>
                <a:moveTo>
                  <a:pt x="5907" y="892"/>
                </a:moveTo>
                <a:cubicBezTo>
                  <a:pt x="5949" y="911"/>
                  <a:pt x="5975" y="904"/>
                  <a:pt x="6012" y="924"/>
                </a:cubicBezTo>
                <a:cubicBezTo>
                  <a:pt x="6003" y="924"/>
                  <a:pt x="6187" y="866"/>
                  <a:pt x="6187" y="933"/>
                </a:cubicBezTo>
                <a:cubicBezTo>
                  <a:pt x="6174" y="960"/>
                  <a:pt x="6100" y="1048"/>
                  <a:pt x="6060" y="1048"/>
                </a:cubicBezTo>
                <a:cubicBezTo>
                  <a:pt x="6046" y="1047"/>
                  <a:pt x="6050" y="1017"/>
                  <a:pt x="6047" y="1017"/>
                </a:cubicBezTo>
                <a:cubicBezTo>
                  <a:pt x="5989" y="1047"/>
                  <a:pt x="5994" y="1050"/>
                  <a:pt x="5933" y="1017"/>
                </a:cubicBezTo>
                <a:cubicBezTo>
                  <a:pt x="5709" y="1017"/>
                  <a:pt x="5474" y="1167"/>
                  <a:pt x="5282" y="1056"/>
                </a:cubicBezTo>
                <a:cubicBezTo>
                  <a:pt x="5282" y="1060"/>
                  <a:pt x="5411" y="1017"/>
                  <a:pt x="5414" y="1015"/>
                </a:cubicBezTo>
                <a:cubicBezTo>
                  <a:pt x="5391" y="1018"/>
                  <a:pt x="5361" y="1017"/>
                  <a:pt x="5337" y="1017"/>
                </a:cubicBezTo>
                <a:cubicBezTo>
                  <a:pt x="5350" y="1017"/>
                  <a:pt x="5345" y="995"/>
                  <a:pt x="5345" y="985"/>
                </a:cubicBezTo>
                <a:cubicBezTo>
                  <a:pt x="5345" y="990"/>
                  <a:pt x="5345" y="990"/>
                  <a:pt x="5345" y="990"/>
                </a:cubicBezTo>
                <a:cubicBezTo>
                  <a:pt x="5345" y="1069"/>
                  <a:pt x="5130" y="1020"/>
                  <a:pt x="5097" y="1017"/>
                </a:cubicBezTo>
                <a:cubicBezTo>
                  <a:pt x="4817" y="1017"/>
                  <a:pt x="5270" y="735"/>
                  <a:pt x="5345" y="876"/>
                </a:cubicBezTo>
                <a:cubicBezTo>
                  <a:pt x="5345" y="867"/>
                  <a:pt x="5748" y="955"/>
                  <a:pt x="5820" y="955"/>
                </a:cubicBezTo>
                <a:cubicBezTo>
                  <a:pt x="5779" y="955"/>
                  <a:pt x="5749" y="937"/>
                  <a:pt x="5728" y="921"/>
                </a:cubicBezTo>
                <a:cubicBezTo>
                  <a:pt x="5741" y="917"/>
                  <a:pt x="5764" y="895"/>
                  <a:pt x="5768" y="892"/>
                </a:cubicBezTo>
                <a:cubicBezTo>
                  <a:pt x="5752" y="884"/>
                  <a:pt x="5706" y="892"/>
                  <a:pt x="5686" y="892"/>
                </a:cubicBezTo>
                <a:cubicBezTo>
                  <a:pt x="5688" y="892"/>
                  <a:pt x="5688" y="860"/>
                  <a:pt x="5688" y="857"/>
                </a:cubicBezTo>
                <a:cubicBezTo>
                  <a:pt x="5688" y="877"/>
                  <a:pt x="5765" y="819"/>
                  <a:pt x="5782" y="815"/>
                </a:cubicBezTo>
                <a:cubicBezTo>
                  <a:pt x="5788" y="727"/>
                  <a:pt x="5956" y="892"/>
                  <a:pt x="5907" y="892"/>
                </a:cubicBezTo>
                <a:close/>
                <a:moveTo>
                  <a:pt x="5486" y="1018"/>
                </a:moveTo>
                <a:cubicBezTo>
                  <a:pt x="5478" y="1011"/>
                  <a:pt x="5434" y="1005"/>
                  <a:pt x="5486" y="1018"/>
                </a:cubicBezTo>
                <a:close/>
                <a:moveTo>
                  <a:pt x="5562" y="1014"/>
                </a:moveTo>
                <a:cubicBezTo>
                  <a:pt x="5522" y="1020"/>
                  <a:pt x="5559" y="1017"/>
                  <a:pt x="5562" y="1014"/>
                </a:cubicBezTo>
                <a:close/>
                <a:moveTo>
                  <a:pt x="11122" y="4254"/>
                </a:moveTo>
                <a:cubicBezTo>
                  <a:pt x="11119" y="4259"/>
                  <a:pt x="11117" y="4262"/>
                  <a:pt x="11118" y="4262"/>
                </a:cubicBezTo>
                <a:cubicBezTo>
                  <a:pt x="11123" y="4262"/>
                  <a:pt x="11124" y="4259"/>
                  <a:pt x="11122" y="4254"/>
                </a:cubicBezTo>
                <a:close/>
                <a:moveTo>
                  <a:pt x="11239" y="4106"/>
                </a:moveTo>
                <a:cubicBezTo>
                  <a:pt x="11241" y="4109"/>
                  <a:pt x="11243" y="4111"/>
                  <a:pt x="11245" y="4114"/>
                </a:cubicBezTo>
                <a:cubicBezTo>
                  <a:pt x="11246" y="4109"/>
                  <a:pt x="11244" y="4106"/>
                  <a:pt x="11239" y="4106"/>
                </a:cubicBezTo>
                <a:close/>
                <a:moveTo>
                  <a:pt x="11046" y="3888"/>
                </a:moveTo>
                <a:cubicBezTo>
                  <a:pt x="11102" y="3881"/>
                  <a:pt x="11122" y="3898"/>
                  <a:pt x="11141" y="3919"/>
                </a:cubicBezTo>
                <a:cubicBezTo>
                  <a:pt x="11152" y="3919"/>
                  <a:pt x="11186" y="3955"/>
                  <a:pt x="11210" y="3966"/>
                </a:cubicBezTo>
                <a:cubicBezTo>
                  <a:pt x="11210" y="3977"/>
                  <a:pt x="11170" y="3981"/>
                  <a:pt x="11173" y="3981"/>
                </a:cubicBezTo>
                <a:cubicBezTo>
                  <a:pt x="11201" y="4007"/>
                  <a:pt x="11169" y="4012"/>
                  <a:pt x="11174" y="4012"/>
                </a:cubicBezTo>
                <a:cubicBezTo>
                  <a:pt x="11177" y="4013"/>
                  <a:pt x="11242" y="4011"/>
                  <a:pt x="11242" y="4023"/>
                </a:cubicBezTo>
                <a:cubicBezTo>
                  <a:pt x="11211" y="4068"/>
                  <a:pt x="11216" y="4050"/>
                  <a:pt x="11179" y="4070"/>
                </a:cubicBezTo>
                <a:cubicBezTo>
                  <a:pt x="11180" y="4076"/>
                  <a:pt x="11180" y="4106"/>
                  <a:pt x="11174" y="4106"/>
                </a:cubicBezTo>
                <a:cubicBezTo>
                  <a:pt x="11181" y="4100"/>
                  <a:pt x="11162" y="4111"/>
                  <a:pt x="11151" y="4132"/>
                </a:cubicBezTo>
                <a:cubicBezTo>
                  <a:pt x="11165" y="4131"/>
                  <a:pt x="11198" y="4122"/>
                  <a:pt x="11219" y="4115"/>
                </a:cubicBezTo>
                <a:cubicBezTo>
                  <a:pt x="11215" y="4120"/>
                  <a:pt x="11211" y="4129"/>
                  <a:pt x="11210" y="4142"/>
                </a:cubicBezTo>
                <a:cubicBezTo>
                  <a:pt x="11210" y="4160"/>
                  <a:pt x="11241" y="4129"/>
                  <a:pt x="11245" y="4114"/>
                </a:cubicBezTo>
                <a:cubicBezTo>
                  <a:pt x="11339" y="4231"/>
                  <a:pt x="11158" y="4222"/>
                  <a:pt x="11143" y="4226"/>
                </a:cubicBezTo>
                <a:cubicBezTo>
                  <a:pt x="11143" y="4225"/>
                  <a:pt x="11130" y="4243"/>
                  <a:pt x="11122" y="4254"/>
                </a:cubicBezTo>
                <a:cubicBezTo>
                  <a:pt x="11119" y="4244"/>
                  <a:pt x="11103" y="4226"/>
                  <a:pt x="11093" y="4225"/>
                </a:cubicBezTo>
                <a:cubicBezTo>
                  <a:pt x="11087" y="4234"/>
                  <a:pt x="11083" y="4240"/>
                  <a:pt x="11085" y="4236"/>
                </a:cubicBezTo>
                <a:cubicBezTo>
                  <a:pt x="11085" y="4227"/>
                  <a:pt x="11089" y="4224"/>
                  <a:pt x="11093" y="4225"/>
                </a:cubicBezTo>
                <a:cubicBezTo>
                  <a:pt x="11107" y="4205"/>
                  <a:pt x="11128" y="4168"/>
                  <a:pt x="11113" y="4168"/>
                </a:cubicBezTo>
                <a:cubicBezTo>
                  <a:pt x="11081" y="4187"/>
                  <a:pt x="11057" y="4185"/>
                  <a:pt x="11022" y="4198"/>
                </a:cubicBezTo>
                <a:cubicBezTo>
                  <a:pt x="11022" y="4229"/>
                  <a:pt x="10992" y="4239"/>
                  <a:pt x="10930" y="4231"/>
                </a:cubicBezTo>
                <a:cubicBezTo>
                  <a:pt x="10930" y="4200"/>
                  <a:pt x="10930" y="4200"/>
                  <a:pt x="10930" y="4200"/>
                </a:cubicBezTo>
                <a:cubicBezTo>
                  <a:pt x="10935" y="4198"/>
                  <a:pt x="10940" y="4195"/>
                  <a:pt x="10945" y="4193"/>
                </a:cubicBezTo>
                <a:cubicBezTo>
                  <a:pt x="10928" y="4169"/>
                  <a:pt x="10895" y="4161"/>
                  <a:pt x="10874" y="4137"/>
                </a:cubicBezTo>
                <a:cubicBezTo>
                  <a:pt x="10873" y="4197"/>
                  <a:pt x="10685" y="4119"/>
                  <a:pt x="10619" y="4168"/>
                </a:cubicBezTo>
                <a:cubicBezTo>
                  <a:pt x="10635" y="4168"/>
                  <a:pt x="10587" y="4107"/>
                  <a:pt x="10586" y="4103"/>
                </a:cubicBezTo>
                <a:cubicBezTo>
                  <a:pt x="10586" y="4095"/>
                  <a:pt x="10687" y="4049"/>
                  <a:pt x="10680" y="4051"/>
                </a:cubicBezTo>
                <a:cubicBezTo>
                  <a:pt x="10680" y="4037"/>
                  <a:pt x="10618" y="4044"/>
                  <a:pt x="10618" y="4047"/>
                </a:cubicBezTo>
                <a:cubicBezTo>
                  <a:pt x="10621" y="4001"/>
                  <a:pt x="10642" y="4016"/>
                  <a:pt x="10680" y="4004"/>
                </a:cubicBezTo>
                <a:cubicBezTo>
                  <a:pt x="10680" y="3967"/>
                  <a:pt x="10819" y="3763"/>
                  <a:pt x="10816" y="3763"/>
                </a:cubicBezTo>
                <a:cubicBezTo>
                  <a:pt x="10816" y="3763"/>
                  <a:pt x="10806" y="3739"/>
                  <a:pt x="10839" y="3732"/>
                </a:cubicBezTo>
                <a:cubicBezTo>
                  <a:pt x="10851" y="3732"/>
                  <a:pt x="10927" y="3669"/>
                  <a:pt x="10973" y="3669"/>
                </a:cubicBezTo>
                <a:cubicBezTo>
                  <a:pt x="10975" y="3695"/>
                  <a:pt x="10992" y="3757"/>
                  <a:pt x="10992" y="3757"/>
                </a:cubicBezTo>
                <a:cubicBezTo>
                  <a:pt x="10991" y="3761"/>
                  <a:pt x="10991" y="3763"/>
                  <a:pt x="10990" y="3764"/>
                </a:cubicBezTo>
                <a:cubicBezTo>
                  <a:pt x="10993" y="3770"/>
                  <a:pt x="10995" y="3794"/>
                  <a:pt x="10985" y="3794"/>
                </a:cubicBezTo>
                <a:cubicBezTo>
                  <a:pt x="10952" y="3797"/>
                  <a:pt x="10970" y="3780"/>
                  <a:pt x="10961" y="3761"/>
                </a:cubicBezTo>
                <a:cubicBezTo>
                  <a:pt x="10961" y="3798"/>
                  <a:pt x="10927" y="3794"/>
                  <a:pt x="10930" y="3825"/>
                </a:cubicBezTo>
                <a:cubicBezTo>
                  <a:pt x="10911" y="3838"/>
                  <a:pt x="10893" y="3849"/>
                  <a:pt x="10867" y="3888"/>
                </a:cubicBezTo>
                <a:cubicBezTo>
                  <a:pt x="10894" y="3871"/>
                  <a:pt x="10912" y="3865"/>
                  <a:pt x="10938" y="3856"/>
                </a:cubicBezTo>
                <a:cubicBezTo>
                  <a:pt x="10898" y="3856"/>
                  <a:pt x="10968" y="3819"/>
                  <a:pt x="10961" y="3825"/>
                </a:cubicBezTo>
                <a:cubicBezTo>
                  <a:pt x="10980" y="3825"/>
                  <a:pt x="10959" y="3847"/>
                  <a:pt x="10948" y="3856"/>
                </a:cubicBezTo>
                <a:cubicBezTo>
                  <a:pt x="10961" y="3856"/>
                  <a:pt x="10992" y="3854"/>
                  <a:pt x="10992" y="3871"/>
                </a:cubicBezTo>
                <a:cubicBezTo>
                  <a:pt x="10979" y="3893"/>
                  <a:pt x="10965" y="3883"/>
                  <a:pt x="10955" y="3902"/>
                </a:cubicBezTo>
                <a:cubicBezTo>
                  <a:pt x="10955" y="3905"/>
                  <a:pt x="10955" y="3910"/>
                  <a:pt x="10954" y="3919"/>
                </a:cubicBezTo>
                <a:cubicBezTo>
                  <a:pt x="10969" y="3917"/>
                  <a:pt x="11086" y="3888"/>
                  <a:pt x="11046" y="3888"/>
                </a:cubicBezTo>
                <a:close/>
                <a:moveTo>
                  <a:pt x="10993" y="4174"/>
                </a:moveTo>
                <a:cubicBezTo>
                  <a:pt x="10989" y="4174"/>
                  <a:pt x="10961" y="4173"/>
                  <a:pt x="10954" y="4172"/>
                </a:cubicBezTo>
                <a:cubicBezTo>
                  <a:pt x="10960" y="4173"/>
                  <a:pt x="10962" y="4178"/>
                  <a:pt x="10961" y="4184"/>
                </a:cubicBezTo>
                <a:cubicBezTo>
                  <a:pt x="10971" y="4179"/>
                  <a:pt x="10978" y="4174"/>
                  <a:pt x="10988" y="4174"/>
                </a:cubicBezTo>
                <a:lnTo>
                  <a:pt x="10993" y="4174"/>
                </a:lnTo>
                <a:close/>
                <a:moveTo>
                  <a:pt x="11148" y="4132"/>
                </a:moveTo>
                <a:cubicBezTo>
                  <a:pt x="11148" y="4132"/>
                  <a:pt x="11149" y="4132"/>
                  <a:pt x="11150" y="4132"/>
                </a:cubicBezTo>
                <a:cubicBezTo>
                  <a:pt x="11150" y="4130"/>
                  <a:pt x="11150" y="4129"/>
                  <a:pt x="11148" y="4132"/>
                </a:cubicBezTo>
                <a:close/>
                <a:moveTo>
                  <a:pt x="11235" y="4106"/>
                </a:moveTo>
                <a:cubicBezTo>
                  <a:pt x="11231" y="4105"/>
                  <a:pt x="11225" y="4107"/>
                  <a:pt x="11219" y="4115"/>
                </a:cubicBezTo>
                <a:cubicBezTo>
                  <a:pt x="11233" y="4110"/>
                  <a:pt x="11241" y="4106"/>
                  <a:pt x="11235" y="4106"/>
                </a:cubicBezTo>
                <a:close/>
                <a:moveTo>
                  <a:pt x="6562" y="1683"/>
                </a:moveTo>
                <a:cubicBezTo>
                  <a:pt x="6560" y="1684"/>
                  <a:pt x="6558" y="1685"/>
                  <a:pt x="6557" y="1686"/>
                </a:cubicBezTo>
                <a:cubicBezTo>
                  <a:pt x="6560" y="1686"/>
                  <a:pt x="6562" y="1685"/>
                  <a:pt x="6562" y="1683"/>
                </a:cubicBezTo>
                <a:close/>
                <a:moveTo>
                  <a:pt x="4175" y="1360"/>
                </a:moveTo>
                <a:cubicBezTo>
                  <a:pt x="4172" y="1360"/>
                  <a:pt x="4189" y="1357"/>
                  <a:pt x="4190" y="1329"/>
                </a:cubicBezTo>
                <a:cubicBezTo>
                  <a:pt x="4233" y="1328"/>
                  <a:pt x="4239" y="1305"/>
                  <a:pt x="4268" y="1267"/>
                </a:cubicBezTo>
                <a:cubicBezTo>
                  <a:pt x="4233" y="1267"/>
                  <a:pt x="4270" y="1265"/>
                  <a:pt x="4292" y="1267"/>
                </a:cubicBezTo>
                <a:cubicBezTo>
                  <a:pt x="4276" y="1267"/>
                  <a:pt x="4305" y="1204"/>
                  <a:pt x="4327" y="1204"/>
                </a:cubicBezTo>
                <a:cubicBezTo>
                  <a:pt x="4328" y="1201"/>
                  <a:pt x="4325" y="1187"/>
                  <a:pt x="4346" y="1170"/>
                </a:cubicBezTo>
                <a:cubicBezTo>
                  <a:pt x="4346" y="1176"/>
                  <a:pt x="4384" y="1173"/>
                  <a:pt x="4372" y="1173"/>
                </a:cubicBezTo>
                <a:cubicBezTo>
                  <a:pt x="4338" y="1153"/>
                  <a:pt x="4327" y="1144"/>
                  <a:pt x="4315" y="1111"/>
                </a:cubicBezTo>
                <a:cubicBezTo>
                  <a:pt x="4223" y="1111"/>
                  <a:pt x="4382" y="1082"/>
                  <a:pt x="4399" y="1080"/>
                </a:cubicBezTo>
                <a:cubicBezTo>
                  <a:pt x="4463" y="1069"/>
                  <a:pt x="4543" y="1074"/>
                  <a:pt x="4607" y="1080"/>
                </a:cubicBezTo>
                <a:cubicBezTo>
                  <a:pt x="4662" y="1084"/>
                  <a:pt x="4846" y="1094"/>
                  <a:pt x="4846" y="1113"/>
                </a:cubicBezTo>
                <a:cubicBezTo>
                  <a:pt x="5039" y="1105"/>
                  <a:pt x="5104" y="1131"/>
                  <a:pt x="5220" y="1199"/>
                </a:cubicBezTo>
                <a:cubicBezTo>
                  <a:pt x="5220" y="1199"/>
                  <a:pt x="5218" y="1201"/>
                  <a:pt x="5216" y="1202"/>
                </a:cubicBezTo>
                <a:cubicBezTo>
                  <a:pt x="5280" y="1191"/>
                  <a:pt x="5340" y="1198"/>
                  <a:pt x="5345" y="1274"/>
                </a:cubicBezTo>
                <a:cubicBezTo>
                  <a:pt x="5345" y="1248"/>
                  <a:pt x="5358" y="1290"/>
                  <a:pt x="5358" y="1298"/>
                </a:cubicBezTo>
                <a:cubicBezTo>
                  <a:pt x="5385" y="1230"/>
                  <a:pt x="5605" y="1222"/>
                  <a:pt x="5624" y="1297"/>
                </a:cubicBezTo>
                <a:cubicBezTo>
                  <a:pt x="5622" y="1297"/>
                  <a:pt x="5620" y="1297"/>
                  <a:pt x="5617" y="1298"/>
                </a:cubicBezTo>
                <a:cubicBezTo>
                  <a:pt x="5620" y="1298"/>
                  <a:pt x="5622" y="1298"/>
                  <a:pt x="5624" y="1298"/>
                </a:cubicBezTo>
                <a:cubicBezTo>
                  <a:pt x="5625" y="1301"/>
                  <a:pt x="5626" y="1304"/>
                  <a:pt x="5626" y="1308"/>
                </a:cubicBezTo>
                <a:cubicBezTo>
                  <a:pt x="5628" y="1302"/>
                  <a:pt x="5627" y="1299"/>
                  <a:pt x="5625" y="1298"/>
                </a:cubicBezTo>
                <a:cubicBezTo>
                  <a:pt x="5625" y="1298"/>
                  <a:pt x="5625" y="1298"/>
                  <a:pt x="5624" y="1298"/>
                </a:cubicBezTo>
                <a:cubicBezTo>
                  <a:pt x="5624" y="1298"/>
                  <a:pt x="5624" y="1298"/>
                  <a:pt x="5624" y="1297"/>
                </a:cubicBezTo>
                <a:cubicBezTo>
                  <a:pt x="5625" y="1298"/>
                  <a:pt x="5625" y="1298"/>
                  <a:pt x="5625" y="1298"/>
                </a:cubicBezTo>
                <a:cubicBezTo>
                  <a:pt x="5645" y="1298"/>
                  <a:pt x="5661" y="1297"/>
                  <a:pt x="5688" y="1298"/>
                </a:cubicBezTo>
                <a:cubicBezTo>
                  <a:pt x="5688" y="1267"/>
                  <a:pt x="5688" y="1267"/>
                  <a:pt x="5688" y="1267"/>
                </a:cubicBezTo>
                <a:cubicBezTo>
                  <a:pt x="5688" y="1263"/>
                  <a:pt x="5653" y="1271"/>
                  <a:pt x="5651" y="1267"/>
                </a:cubicBezTo>
                <a:cubicBezTo>
                  <a:pt x="5665" y="1267"/>
                  <a:pt x="5653" y="1236"/>
                  <a:pt x="5654" y="1236"/>
                </a:cubicBezTo>
                <a:cubicBezTo>
                  <a:pt x="5680" y="1237"/>
                  <a:pt x="5799" y="1267"/>
                  <a:pt x="5772" y="1267"/>
                </a:cubicBezTo>
                <a:cubicBezTo>
                  <a:pt x="5803" y="1271"/>
                  <a:pt x="5885" y="1329"/>
                  <a:pt x="5863" y="1329"/>
                </a:cubicBezTo>
                <a:cubicBezTo>
                  <a:pt x="5856" y="1325"/>
                  <a:pt x="5883" y="1360"/>
                  <a:pt x="5889" y="1360"/>
                </a:cubicBezTo>
                <a:cubicBezTo>
                  <a:pt x="5884" y="1352"/>
                  <a:pt x="5876" y="1349"/>
                  <a:pt x="5911" y="1360"/>
                </a:cubicBezTo>
                <a:cubicBezTo>
                  <a:pt x="5909" y="1360"/>
                  <a:pt x="5908" y="1360"/>
                  <a:pt x="5907" y="1360"/>
                </a:cubicBezTo>
                <a:cubicBezTo>
                  <a:pt x="5907" y="1360"/>
                  <a:pt x="5906" y="1360"/>
                  <a:pt x="5906" y="1360"/>
                </a:cubicBezTo>
                <a:cubicBezTo>
                  <a:pt x="5906" y="1361"/>
                  <a:pt x="5906" y="1361"/>
                  <a:pt x="5906" y="1361"/>
                </a:cubicBezTo>
                <a:cubicBezTo>
                  <a:pt x="5906" y="1361"/>
                  <a:pt x="5906" y="1361"/>
                  <a:pt x="5906" y="1361"/>
                </a:cubicBezTo>
                <a:cubicBezTo>
                  <a:pt x="5907" y="1361"/>
                  <a:pt x="5907" y="1361"/>
                  <a:pt x="5907" y="1360"/>
                </a:cubicBezTo>
                <a:cubicBezTo>
                  <a:pt x="5908" y="1361"/>
                  <a:pt x="5907" y="1361"/>
                  <a:pt x="5906" y="1361"/>
                </a:cubicBezTo>
                <a:cubicBezTo>
                  <a:pt x="5908" y="1371"/>
                  <a:pt x="5907" y="1382"/>
                  <a:pt x="5903" y="1392"/>
                </a:cubicBezTo>
                <a:cubicBezTo>
                  <a:pt x="5923" y="1390"/>
                  <a:pt x="5948" y="1390"/>
                  <a:pt x="5969" y="1392"/>
                </a:cubicBezTo>
                <a:cubicBezTo>
                  <a:pt x="5927" y="1347"/>
                  <a:pt x="5913" y="1285"/>
                  <a:pt x="5878" y="1240"/>
                </a:cubicBezTo>
                <a:cubicBezTo>
                  <a:pt x="5877" y="1240"/>
                  <a:pt x="5877" y="1241"/>
                  <a:pt x="5875" y="1241"/>
                </a:cubicBezTo>
                <a:cubicBezTo>
                  <a:pt x="5876" y="1240"/>
                  <a:pt x="5877" y="1240"/>
                  <a:pt x="5878" y="1239"/>
                </a:cubicBezTo>
                <a:cubicBezTo>
                  <a:pt x="5877" y="1238"/>
                  <a:pt x="5876" y="1237"/>
                  <a:pt x="5875" y="1236"/>
                </a:cubicBezTo>
                <a:cubicBezTo>
                  <a:pt x="5878" y="1235"/>
                  <a:pt x="5880" y="1235"/>
                  <a:pt x="5882" y="1235"/>
                </a:cubicBezTo>
                <a:cubicBezTo>
                  <a:pt x="5911" y="1211"/>
                  <a:pt x="5963" y="1203"/>
                  <a:pt x="6013" y="1204"/>
                </a:cubicBezTo>
                <a:cubicBezTo>
                  <a:pt x="5993" y="1204"/>
                  <a:pt x="6281" y="1100"/>
                  <a:pt x="6281" y="1184"/>
                </a:cubicBezTo>
                <a:cubicBezTo>
                  <a:pt x="6220" y="1229"/>
                  <a:pt x="6161" y="1289"/>
                  <a:pt x="6218" y="1360"/>
                </a:cubicBezTo>
                <a:cubicBezTo>
                  <a:pt x="6225" y="1361"/>
                  <a:pt x="6250" y="1363"/>
                  <a:pt x="6250" y="1369"/>
                </a:cubicBezTo>
                <a:cubicBezTo>
                  <a:pt x="6250" y="1369"/>
                  <a:pt x="6250" y="1369"/>
                  <a:pt x="6250" y="1368"/>
                </a:cubicBezTo>
                <a:cubicBezTo>
                  <a:pt x="6267" y="1389"/>
                  <a:pt x="6279" y="1444"/>
                  <a:pt x="6281" y="1450"/>
                </a:cubicBezTo>
                <a:cubicBezTo>
                  <a:pt x="6281" y="1453"/>
                  <a:pt x="6280" y="1455"/>
                  <a:pt x="6279" y="1457"/>
                </a:cubicBezTo>
                <a:cubicBezTo>
                  <a:pt x="6324" y="1470"/>
                  <a:pt x="6361" y="1524"/>
                  <a:pt x="6434" y="1516"/>
                </a:cubicBezTo>
                <a:cubicBezTo>
                  <a:pt x="6505" y="1516"/>
                  <a:pt x="6519" y="1603"/>
                  <a:pt x="6583" y="1548"/>
                </a:cubicBezTo>
                <a:cubicBezTo>
                  <a:pt x="6591" y="1555"/>
                  <a:pt x="6593" y="1566"/>
                  <a:pt x="6588" y="1579"/>
                </a:cubicBezTo>
                <a:cubicBezTo>
                  <a:pt x="6587" y="1581"/>
                  <a:pt x="6589" y="1577"/>
                  <a:pt x="6593" y="1572"/>
                </a:cubicBezTo>
                <a:cubicBezTo>
                  <a:pt x="6593" y="1571"/>
                  <a:pt x="6593" y="1570"/>
                  <a:pt x="6593" y="1569"/>
                </a:cubicBezTo>
                <a:cubicBezTo>
                  <a:pt x="6593" y="1569"/>
                  <a:pt x="6594" y="1570"/>
                  <a:pt x="6594" y="1570"/>
                </a:cubicBezTo>
                <a:cubicBezTo>
                  <a:pt x="6603" y="1557"/>
                  <a:pt x="6619" y="1535"/>
                  <a:pt x="6623" y="1547"/>
                </a:cubicBezTo>
                <a:cubicBezTo>
                  <a:pt x="6623" y="1546"/>
                  <a:pt x="6638" y="1495"/>
                  <a:pt x="6686" y="1531"/>
                </a:cubicBezTo>
                <a:cubicBezTo>
                  <a:pt x="6686" y="1561"/>
                  <a:pt x="6642" y="1537"/>
                  <a:pt x="6623" y="1548"/>
                </a:cubicBezTo>
                <a:cubicBezTo>
                  <a:pt x="6624" y="1549"/>
                  <a:pt x="6624" y="1551"/>
                  <a:pt x="6624" y="1555"/>
                </a:cubicBezTo>
                <a:cubicBezTo>
                  <a:pt x="6624" y="1555"/>
                  <a:pt x="6610" y="1578"/>
                  <a:pt x="6601" y="1582"/>
                </a:cubicBezTo>
                <a:cubicBezTo>
                  <a:pt x="6625" y="1624"/>
                  <a:pt x="6590" y="1617"/>
                  <a:pt x="6592" y="1638"/>
                </a:cubicBezTo>
                <a:cubicBezTo>
                  <a:pt x="6600" y="1640"/>
                  <a:pt x="6589" y="1672"/>
                  <a:pt x="6595" y="1672"/>
                </a:cubicBezTo>
                <a:cubicBezTo>
                  <a:pt x="6573" y="1658"/>
                  <a:pt x="6554" y="1657"/>
                  <a:pt x="6530" y="1640"/>
                </a:cubicBezTo>
                <a:cubicBezTo>
                  <a:pt x="6537" y="1639"/>
                  <a:pt x="6545" y="1640"/>
                  <a:pt x="6551" y="1641"/>
                </a:cubicBezTo>
                <a:cubicBezTo>
                  <a:pt x="6548" y="1640"/>
                  <a:pt x="6546" y="1626"/>
                  <a:pt x="6545" y="1626"/>
                </a:cubicBezTo>
                <a:cubicBezTo>
                  <a:pt x="6515" y="1638"/>
                  <a:pt x="6514" y="1627"/>
                  <a:pt x="6481" y="1641"/>
                </a:cubicBezTo>
                <a:cubicBezTo>
                  <a:pt x="6468" y="1641"/>
                  <a:pt x="6538" y="1686"/>
                  <a:pt x="6557" y="1686"/>
                </a:cubicBezTo>
                <a:cubicBezTo>
                  <a:pt x="6521" y="1711"/>
                  <a:pt x="6480" y="1735"/>
                  <a:pt x="6433" y="1735"/>
                </a:cubicBezTo>
                <a:cubicBezTo>
                  <a:pt x="6367" y="1734"/>
                  <a:pt x="6058" y="1679"/>
                  <a:pt x="6070" y="1673"/>
                </a:cubicBezTo>
                <a:cubicBezTo>
                  <a:pt x="6038" y="1656"/>
                  <a:pt x="5828" y="1738"/>
                  <a:pt x="5771" y="1749"/>
                </a:cubicBezTo>
                <a:cubicBezTo>
                  <a:pt x="5726" y="1757"/>
                  <a:pt x="5656" y="1769"/>
                  <a:pt x="5585" y="1775"/>
                </a:cubicBezTo>
                <a:cubicBezTo>
                  <a:pt x="5585" y="1775"/>
                  <a:pt x="5584" y="1776"/>
                  <a:pt x="5582" y="1777"/>
                </a:cubicBezTo>
                <a:cubicBezTo>
                  <a:pt x="5596" y="1777"/>
                  <a:pt x="5564" y="1802"/>
                  <a:pt x="5550" y="1802"/>
                </a:cubicBezTo>
                <a:cubicBezTo>
                  <a:pt x="5515" y="1802"/>
                  <a:pt x="5559" y="1781"/>
                  <a:pt x="5578" y="1775"/>
                </a:cubicBezTo>
                <a:cubicBezTo>
                  <a:pt x="5481" y="1782"/>
                  <a:pt x="5383" y="1773"/>
                  <a:pt x="5345" y="1716"/>
                </a:cubicBezTo>
                <a:cubicBezTo>
                  <a:pt x="5345" y="1715"/>
                  <a:pt x="5373" y="1708"/>
                  <a:pt x="5376" y="1702"/>
                </a:cubicBezTo>
                <a:cubicBezTo>
                  <a:pt x="5376" y="1686"/>
                  <a:pt x="5344" y="1706"/>
                  <a:pt x="5345" y="1704"/>
                </a:cubicBezTo>
                <a:cubicBezTo>
                  <a:pt x="5300" y="1704"/>
                  <a:pt x="5077" y="1667"/>
                  <a:pt x="5039" y="1643"/>
                </a:cubicBezTo>
                <a:cubicBezTo>
                  <a:pt x="4924" y="1643"/>
                  <a:pt x="5115" y="1567"/>
                  <a:pt x="5158" y="1553"/>
                </a:cubicBezTo>
                <a:cubicBezTo>
                  <a:pt x="5147" y="1549"/>
                  <a:pt x="5131" y="1523"/>
                  <a:pt x="5126" y="1516"/>
                </a:cubicBezTo>
                <a:cubicBezTo>
                  <a:pt x="5012" y="1615"/>
                  <a:pt x="4959" y="1454"/>
                  <a:pt x="4906" y="1454"/>
                </a:cubicBezTo>
                <a:cubicBezTo>
                  <a:pt x="4930" y="1456"/>
                  <a:pt x="4961" y="1451"/>
                  <a:pt x="4989" y="1444"/>
                </a:cubicBezTo>
                <a:cubicBezTo>
                  <a:pt x="4965" y="1438"/>
                  <a:pt x="4941" y="1423"/>
                  <a:pt x="4910" y="1423"/>
                </a:cubicBezTo>
                <a:cubicBezTo>
                  <a:pt x="4888" y="1420"/>
                  <a:pt x="4864" y="1424"/>
                  <a:pt x="4842" y="1423"/>
                </a:cubicBezTo>
                <a:cubicBezTo>
                  <a:pt x="4846" y="1423"/>
                  <a:pt x="4852" y="1360"/>
                  <a:pt x="4838" y="1360"/>
                </a:cubicBezTo>
                <a:cubicBezTo>
                  <a:pt x="4877" y="1349"/>
                  <a:pt x="4873" y="1329"/>
                  <a:pt x="4915" y="1329"/>
                </a:cubicBezTo>
                <a:cubicBezTo>
                  <a:pt x="4900" y="1315"/>
                  <a:pt x="4883" y="1345"/>
                  <a:pt x="4877" y="1308"/>
                </a:cubicBezTo>
                <a:cubicBezTo>
                  <a:pt x="4877" y="1305"/>
                  <a:pt x="4882" y="1301"/>
                  <a:pt x="4889" y="1297"/>
                </a:cubicBezTo>
                <a:cubicBezTo>
                  <a:pt x="4763" y="1350"/>
                  <a:pt x="4596" y="1449"/>
                  <a:pt x="4596" y="1423"/>
                </a:cubicBezTo>
                <a:cubicBezTo>
                  <a:pt x="4507" y="1508"/>
                  <a:pt x="4215" y="1404"/>
                  <a:pt x="4175" y="1360"/>
                </a:cubicBezTo>
                <a:close/>
                <a:moveTo>
                  <a:pt x="6462" y="1639"/>
                </a:moveTo>
                <a:cubicBezTo>
                  <a:pt x="6465" y="1619"/>
                  <a:pt x="6455" y="1639"/>
                  <a:pt x="6462" y="1639"/>
                </a:cubicBezTo>
                <a:close/>
                <a:moveTo>
                  <a:pt x="6047" y="1213"/>
                </a:moveTo>
                <a:cubicBezTo>
                  <a:pt x="6053" y="1218"/>
                  <a:pt x="6082" y="1219"/>
                  <a:pt x="6047" y="1213"/>
                </a:cubicBezTo>
                <a:close/>
                <a:moveTo>
                  <a:pt x="5335" y="1283"/>
                </a:moveTo>
                <a:cubicBezTo>
                  <a:pt x="5336" y="1280"/>
                  <a:pt x="5312" y="1277"/>
                  <a:pt x="5335" y="1283"/>
                </a:cubicBezTo>
                <a:close/>
                <a:moveTo>
                  <a:pt x="5167" y="1550"/>
                </a:moveTo>
                <a:cubicBezTo>
                  <a:pt x="5171" y="1550"/>
                  <a:pt x="5175" y="1549"/>
                  <a:pt x="5180" y="1549"/>
                </a:cubicBezTo>
                <a:cubicBezTo>
                  <a:pt x="5176" y="1540"/>
                  <a:pt x="5174" y="1520"/>
                  <a:pt x="5173" y="1519"/>
                </a:cubicBezTo>
                <a:cubicBezTo>
                  <a:pt x="5173" y="1537"/>
                  <a:pt x="5170" y="1546"/>
                  <a:pt x="5167" y="1550"/>
                </a:cubicBezTo>
                <a:close/>
                <a:moveTo>
                  <a:pt x="5074" y="1241"/>
                </a:moveTo>
                <a:cubicBezTo>
                  <a:pt x="5074" y="1240"/>
                  <a:pt x="5020" y="1246"/>
                  <a:pt x="5074" y="1241"/>
                </a:cubicBezTo>
                <a:close/>
                <a:moveTo>
                  <a:pt x="5008" y="1251"/>
                </a:moveTo>
                <a:cubicBezTo>
                  <a:pt x="5007" y="1258"/>
                  <a:pt x="5009" y="1254"/>
                  <a:pt x="5008" y="1251"/>
                </a:cubicBezTo>
                <a:close/>
                <a:moveTo>
                  <a:pt x="4919" y="1285"/>
                </a:moveTo>
                <a:cubicBezTo>
                  <a:pt x="4949" y="1275"/>
                  <a:pt x="4987" y="1267"/>
                  <a:pt x="5000" y="1267"/>
                </a:cubicBezTo>
                <a:cubicBezTo>
                  <a:pt x="4981" y="1266"/>
                  <a:pt x="4952" y="1273"/>
                  <a:pt x="4919" y="1285"/>
                </a:cubicBezTo>
                <a:close/>
                <a:moveTo>
                  <a:pt x="6237" y="1360"/>
                </a:moveTo>
                <a:cubicBezTo>
                  <a:pt x="6242" y="1360"/>
                  <a:pt x="6246" y="1363"/>
                  <a:pt x="6250" y="1368"/>
                </a:cubicBezTo>
                <a:cubicBezTo>
                  <a:pt x="6252" y="1359"/>
                  <a:pt x="6248" y="1356"/>
                  <a:pt x="6237" y="1360"/>
                </a:cubicBezTo>
                <a:close/>
                <a:moveTo>
                  <a:pt x="7434" y="1017"/>
                </a:moveTo>
                <a:cubicBezTo>
                  <a:pt x="7431" y="1016"/>
                  <a:pt x="7432" y="1019"/>
                  <a:pt x="7433" y="1021"/>
                </a:cubicBezTo>
                <a:cubicBezTo>
                  <a:pt x="7433" y="1019"/>
                  <a:pt x="7433" y="1017"/>
                  <a:pt x="7434" y="1017"/>
                </a:cubicBezTo>
                <a:close/>
                <a:moveTo>
                  <a:pt x="7463" y="268"/>
                </a:moveTo>
                <a:cubicBezTo>
                  <a:pt x="7464" y="268"/>
                  <a:pt x="7466" y="267"/>
                  <a:pt x="7467" y="266"/>
                </a:cubicBezTo>
                <a:cubicBezTo>
                  <a:pt x="7467" y="262"/>
                  <a:pt x="7466" y="263"/>
                  <a:pt x="7463" y="268"/>
                </a:cubicBezTo>
                <a:close/>
                <a:moveTo>
                  <a:pt x="6965" y="1017"/>
                </a:moveTo>
                <a:cubicBezTo>
                  <a:pt x="6964" y="1016"/>
                  <a:pt x="6963" y="1016"/>
                  <a:pt x="6963" y="1015"/>
                </a:cubicBezTo>
                <a:cubicBezTo>
                  <a:pt x="6961" y="1016"/>
                  <a:pt x="6961" y="1017"/>
                  <a:pt x="6965" y="1017"/>
                </a:cubicBezTo>
                <a:close/>
                <a:moveTo>
                  <a:pt x="6808" y="1048"/>
                </a:moveTo>
                <a:cubicBezTo>
                  <a:pt x="6807" y="1048"/>
                  <a:pt x="6805" y="1047"/>
                  <a:pt x="6804" y="1047"/>
                </a:cubicBezTo>
                <a:cubicBezTo>
                  <a:pt x="6803" y="1048"/>
                  <a:pt x="6804" y="1048"/>
                  <a:pt x="6808" y="1048"/>
                </a:cubicBezTo>
                <a:close/>
                <a:moveTo>
                  <a:pt x="8090" y="735"/>
                </a:moveTo>
                <a:cubicBezTo>
                  <a:pt x="8089" y="731"/>
                  <a:pt x="8080" y="730"/>
                  <a:pt x="8090" y="735"/>
                </a:cubicBezTo>
                <a:close/>
                <a:moveTo>
                  <a:pt x="7001" y="456"/>
                </a:moveTo>
                <a:cubicBezTo>
                  <a:pt x="7000" y="456"/>
                  <a:pt x="6991" y="389"/>
                  <a:pt x="7061" y="393"/>
                </a:cubicBezTo>
                <a:cubicBezTo>
                  <a:pt x="7086" y="345"/>
                  <a:pt x="7153" y="331"/>
                  <a:pt x="7231" y="331"/>
                </a:cubicBezTo>
                <a:cubicBezTo>
                  <a:pt x="7285" y="188"/>
                  <a:pt x="7654" y="408"/>
                  <a:pt x="7741" y="423"/>
                </a:cubicBezTo>
                <a:cubicBezTo>
                  <a:pt x="7743" y="422"/>
                  <a:pt x="7748" y="420"/>
                  <a:pt x="7751" y="419"/>
                </a:cubicBezTo>
                <a:cubicBezTo>
                  <a:pt x="7748" y="421"/>
                  <a:pt x="7745" y="422"/>
                  <a:pt x="7742" y="424"/>
                </a:cubicBezTo>
                <a:cubicBezTo>
                  <a:pt x="7744" y="424"/>
                  <a:pt x="7747" y="424"/>
                  <a:pt x="7749" y="424"/>
                </a:cubicBezTo>
                <a:cubicBezTo>
                  <a:pt x="7755" y="420"/>
                  <a:pt x="7754" y="419"/>
                  <a:pt x="7751" y="419"/>
                </a:cubicBezTo>
                <a:cubicBezTo>
                  <a:pt x="7791" y="401"/>
                  <a:pt x="7817" y="409"/>
                  <a:pt x="7876" y="394"/>
                </a:cubicBezTo>
                <a:cubicBezTo>
                  <a:pt x="7862" y="404"/>
                  <a:pt x="7966" y="467"/>
                  <a:pt x="7966" y="458"/>
                </a:cubicBezTo>
                <a:cubicBezTo>
                  <a:pt x="7958" y="468"/>
                  <a:pt x="7940" y="473"/>
                  <a:pt x="7935" y="487"/>
                </a:cubicBezTo>
                <a:cubicBezTo>
                  <a:pt x="7935" y="488"/>
                  <a:pt x="7964" y="486"/>
                  <a:pt x="7976" y="486"/>
                </a:cubicBezTo>
                <a:cubicBezTo>
                  <a:pt x="7941" y="479"/>
                  <a:pt x="8059" y="390"/>
                  <a:pt x="8074" y="393"/>
                </a:cubicBezTo>
                <a:cubicBezTo>
                  <a:pt x="7878" y="393"/>
                  <a:pt x="7778" y="354"/>
                  <a:pt x="7622" y="331"/>
                </a:cubicBezTo>
                <a:cubicBezTo>
                  <a:pt x="7622" y="305"/>
                  <a:pt x="7622" y="305"/>
                  <a:pt x="7622" y="305"/>
                </a:cubicBezTo>
                <a:cubicBezTo>
                  <a:pt x="7638" y="305"/>
                  <a:pt x="7638" y="305"/>
                  <a:pt x="7638" y="305"/>
                </a:cubicBezTo>
                <a:cubicBezTo>
                  <a:pt x="7584" y="305"/>
                  <a:pt x="7586" y="283"/>
                  <a:pt x="7561" y="271"/>
                </a:cubicBezTo>
                <a:cubicBezTo>
                  <a:pt x="7560" y="356"/>
                  <a:pt x="7466" y="247"/>
                  <a:pt x="7466" y="273"/>
                </a:cubicBezTo>
                <a:cubicBezTo>
                  <a:pt x="7467" y="270"/>
                  <a:pt x="7467" y="268"/>
                  <a:pt x="7467" y="266"/>
                </a:cubicBezTo>
                <a:cubicBezTo>
                  <a:pt x="7537" y="225"/>
                  <a:pt x="7934" y="208"/>
                  <a:pt x="7934" y="211"/>
                </a:cubicBezTo>
                <a:cubicBezTo>
                  <a:pt x="7958" y="208"/>
                  <a:pt x="8021" y="206"/>
                  <a:pt x="8059" y="206"/>
                </a:cubicBezTo>
                <a:cubicBezTo>
                  <a:pt x="8059" y="180"/>
                  <a:pt x="8059" y="180"/>
                  <a:pt x="8059" y="180"/>
                </a:cubicBezTo>
                <a:cubicBezTo>
                  <a:pt x="8059" y="180"/>
                  <a:pt x="8059" y="180"/>
                  <a:pt x="8059" y="180"/>
                </a:cubicBezTo>
                <a:cubicBezTo>
                  <a:pt x="8058" y="180"/>
                  <a:pt x="8057" y="178"/>
                  <a:pt x="8054" y="178"/>
                </a:cubicBezTo>
                <a:cubicBezTo>
                  <a:pt x="8055" y="178"/>
                  <a:pt x="8057" y="175"/>
                  <a:pt x="8058" y="175"/>
                </a:cubicBezTo>
                <a:cubicBezTo>
                  <a:pt x="8044" y="174"/>
                  <a:pt x="8057" y="175"/>
                  <a:pt x="8059" y="175"/>
                </a:cubicBezTo>
                <a:cubicBezTo>
                  <a:pt x="8150" y="174"/>
                  <a:pt x="8262" y="158"/>
                  <a:pt x="8320" y="204"/>
                </a:cubicBezTo>
                <a:cubicBezTo>
                  <a:pt x="8323" y="198"/>
                  <a:pt x="8375" y="178"/>
                  <a:pt x="8385" y="175"/>
                </a:cubicBezTo>
                <a:cubicBezTo>
                  <a:pt x="8349" y="175"/>
                  <a:pt x="8439" y="142"/>
                  <a:pt x="8469" y="144"/>
                </a:cubicBezTo>
                <a:cubicBezTo>
                  <a:pt x="8468" y="144"/>
                  <a:pt x="8461" y="136"/>
                  <a:pt x="8465" y="136"/>
                </a:cubicBezTo>
                <a:cubicBezTo>
                  <a:pt x="8465" y="114"/>
                  <a:pt x="8747" y="114"/>
                  <a:pt x="8843" y="113"/>
                </a:cubicBezTo>
                <a:cubicBezTo>
                  <a:pt x="8842" y="113"/>
                  <a:pt x="8840" y="113"/>
                  <a:pt x="8839" y="113"/>
                </a:cubicBezTo>
                <a:cubicBezTo>
                  <a:pt x="8887" y="90"/>
                  <a:pt x="8973" y="84"/>
                  <a:pt x="9011" y="84"/>
                </a:cubicBezTo>
                <a:cubicBezTo>
                  <a:pt x="9087" y="146"/>
                  <a:pt x="9157" y="56"/>
                  <a:pt x="9204" y="118"/>
                </a:cubicBezTo>
                <a:cubicBezTo>
                  <a:pt x="9222" y="118"/>
                  <a:pt x="9222" y="118"/>
                  <a:pt x="9222" y="118"/>
                </a:cubicBezTo>
                <a:cubicBezTo>
                  <a:pt x="9251" y="118"/>
                  <a:pt x="9398" y="115"/>
                  <a:pt x="9429" y="115"/>
                </a:cubicBezTo>
                <a:cubicBezTo>
                  <a:pt x="9543" y="46"/>
                  <a:pt x="9805" y="144"/>
                  <a:pt x="9935" y="144"/>
                </a:cubicBezTo>
                <a:cubicBezTo>
                  <a:pt x="9945" y="139"/>
                  <a:pt x="10021" y="63"/>
                  <a:pt x="10022" y="144"/>
                </a:cubicBezTo>
                <a:cubicBezTo>
                  <a:pt x="10091" y="121"/>
                  <a:pt x="10193" y="99"/>
                  <a:pt x="10284" y="169"/>
                </a:cubicBezTo>
                <a:cubicBezTo>
                  <a:pt x="10294" y="156"/>
                  <a:pt x="10353" y="131"/>
                  <a:pt x="10326" y="144"/>
                </a:cubicBezTo>
                <a:cubicBezTo>
                  <a:pt x="10314" y="144"/>
                  <a:pt x="10408" y="171"/>
                  <a:pt x="10435" y="176"/>
                </a:cubicBezTo>
                <a:cubicBezTo>
                  <a:pt x="10426" y="176"/>
                  <a:pt x="10432" y="207"/>
                  <a:pt x="10432" y="207"/>
                </a:cubicBezTo>
                <a:cubicBezTo>
                  <a:pt x="10429" y="241"/>
                  <a:pt x="10069" y="274"/>
                  <a:pt x="10028" y="274"/>
                </a:cubicBezTo>
                <a:cubicBezTo>
                  <a:pt x="10113" y="274"/>
                  <a:pt x="10113" y="274"/>
                  <a:pt x="10113" y="274"/>
                </a:cubicBezTo>
                <a:cubicBezTo>
                  <a:pt x="10026" y="274"/>
                  <a:pt x="9738" y="386"/>
                  <a:pt x="9637" y="427"/>
                </a:cubicBezTo>
                <a:cubicBezTo>
                  <a:pt x="9505" y="481"/>
                  <a:pt x="9316" y="512"/>
                  <a:pt x="9141" y="517"/>
                </a:cubicBezTo>
                <a:cubicBezTo>
                  <a:pt x="9151" y="522"/>
                  <a:pt x="9156" y="532"/>
                  <a:pt x="9155" y="549"/>
                </a:cubicBezTo>
                <a:cubicBezTo>
                  <a:pt x="9160" y="549"/>
                  <a:pt x="9141" y="580"/>
                  <a:pt x="9099" y="580"/>
                </a:cubicBezTo>
                <a:cubicBezTo>
                  <a:pt x="9128" y="582"/>
                  <a:pt x="9159" y="580"/>
                  <a:pt x="9188" y="580"/>
                </a:cubicBezTo>
                <a:cubicBezTo>
                  <a:pt x="9178" y="580"/>
                  <a:pt x="9184" y="612"/>
                  <a:pt x="9184" y="612"/>
                </a:cubicBezTo>
                <a:cubicBezTo>
                  <a:pt x="9126" y="600"/>
                  <a:pt x="9126" y="630"/>
                  <a:pt x="9095" y="643"/>
                </a:cubicBezTo>
                <a:cubicBezTo>
                  <a:pt x="9123" y="643"/>
                  <a:pt x="8992" y="674"/>
                  <a:pt x="8982" y="674"/>
                </a:cubicBezTo>
                <a:cubicBezTo>
                  <a:pt x="8943" y="719"/>
                  <a:pt x="8904" y="698"/>
                  <a:pt x="8834" y="705"/>
                </a:cubicBezTo>
                <a:cubicBezTo>
                  <a:pt x="8793" y="705"/>
                  <a:pt x="8746" y="799"/>
                  <a:pt x="8746" y="805"/>
                </a:cubicBezTo>
                <a:cubicBezTo>
                  <a:pt x="8745" y="805"/>
                  <a:pt x="8841" y="800"/>
                  <a:pt x="8830" y="799"/>
                </a:cubicBezTo>
                <a:cubicBezTo>
                  <a:pt x="8866" y="799"/>
                  <a:pt x="8802" y="865"/>
                  <a:pt x="8808" y="861"/>
                </a:cubicBezTo>
                <a:cubicBezTo>
                  <a:pt x="8787" y="860"/>
                  <a:pt x="8496" y="904"/>
                  <a:pt x="8496" y="899"/>
                </a:cubicBezTo>
                <a:cubicBezTo>
                  <a:pt x="8503" y="876"/>
                  <a:pt x="8524" y="864"/>
                  <a:pt x="8524" y="863"/>
                </a:cubicBezTo>
                <a:cubicBezTo>
                  <a:pt x="8511" y="837"/>
                  <a:pt x="8294" y="861"/>
                  <a:pt x="8246" y="861"/>
                </a:cubicBezTo>
                <a:cubicBezTo>
                  <a:pt x="8243" y="863"/>
                  <a:pt x="8212" y="861"/>
                  <a:pt x="8198" y="861"/>
                </a:cubicBezTo>
                <a:cubicBezTo>
                  <a:pt x="8221" y="861"/>
                  <a:pt x="7997" y="929"/>
                  <a:pt x="7997" y="871"/>
                </a:cubicBezTo>
                <a:cubicBezTo>
                  <a:pt x="7998" y="866"/>
                  <a:pt x="7995" y="863"/>
                  <a:pt x="7989" y="861"/>
                </a:cubicBezTo>
                <a:cubicBezTo>
                  <a:pt x="7901" y="880"/>
                  <a:pt x="7868" y="880"/>
                  <a:pt x="7739" y="863"/>
                </a:cubicBezTo>
                <a:cubicBezTo>
                  <a:pt x="7757" y="871"/>
                  <a:pt x="7693" y="897"/>
                  <a:pt x="7660" y="893"/>
                </a:cubicBezTo>
                <a:cubicBezTo>
                  <a:pt x="7672" y="893"/>
                  <a:pt x="7742" y="962"/>
                  <a:pt x="7737" y="956"/>
                </a:cubicBezTo>
                <a:cubicBezTo>
                  <a:pt x="7750" y="956"/>
                  <a:pt x="7747" y="956"/>
                  <a:pt x="7747" y="958"/>
                </a:cubicBezTo>
                <a:cubicBezTo>
                  <a:pt x="7766" y="945"/>
                  <a:pt x="8152" y="962"/>
                  <a:pt x="8152" y="958"/>
                </a:cubicBezTo>
                <a:cubicBezTo>
                  <a:pt x="8220" y="900"/>
                  <a:pt x="8417" y="929"/>
                  <a:pt x="8529" y="929"/>
                </a:cubicBezTo>
                <a:cubicBezTo>
                  <a:pt x="8533" y="929"/>
                  <a:pt x="8533" y="929"/>
                  <a:pt x="8533" y="929"/>
                </a:cubicBezTo>
                <a:cubicBezTo>
                  <a:pt x="8524" y="929"/>
                  <a:pt x="8530" y="958"/>
                  <a:pt x="8520" y="958"/>
                </a:cubicBezTo>
                <a:cubicBezTo>
                  <a:pt x="8613" y="948"/>
                  <a:pt x="8740" y="1017"/>
                  <a:pt x="8641" y="1017"/>
                </a:cubicBezTo>
                <a:cubicBezTo>
                  <a:pt x="8745" y="1044"/>
                  <a:pt x="8398" y="1130"/>
                  <a:pt x="8310" y="1053"/>
                </a:cubicBezTo>
                <a:cubicBezTo>
                  <a:pt x="8306" y="1062"/>
                  <a:pt x="8280" y="1079"/>
                  <a:pt x="8278" y="1080"/>
                </a:cubicBezTo>
                <a:cubicBezTo>
                  <a:pt x="8217" y="1078"/>
                  <a:pt x="7817" y="1110"/>
                  <a:pt x="7790" y="1048"/>
                </a:cubicBezTo>
                <a:cubicBezTo>
                  <a:pt x="7764" y="1048"/>
                  <a:pt x="7777" y="1102"/>
                  <a:pt x="7747" y="1061"/>
                </a:cubicBezTo>
                <a:cubicBezTo>
                  <a:pt x="7747" y="1100"/>
                  <a:pt x="7560" y="1079"/>
                  <a:pt x="7560" y="1065"/>
                </a:cubicBezTo>
                <a:cubicBezTo>
                  <a:pt x="7491" y="1085"/>
                  <a:pt x="7511" y="1080"/>
                  <a:pt x="7477" y="1048"/>
                </a:cubicBezTo>
                <a:cubicBezTo>
                  <a:pt x="7481" y="1061"/>
                  <a:pt x="7480" y="1072"/>
                  <a:pt x="7472" y="1079"/>
                </a:cubicBezTo>
                <a:cubicBezTo>
                  <a:pt x="7469" y="1074"/>
                  <a:pt x="7454" y="1055"/>
                  <a:pt x="7444" y="1047"/>
                </a:cubicBezTo>
                <a:cubicBezTo>
                  <a:pt x="7445" y="1048"/>
                  <a:pt x="7444" y="1048"/>
                  <a:pt x="7442" y="1048"/>
                </a:cubicBezTo>
                <a:cubicBezTo>
                  <a:pt x="7442" y="1048"/>
                  <a:pt x="7441" y="1046"/>
                  <a:pt x="7440" y="1044"/>
                </a:cubicBezTo>
                <a:cubicBezTo>
                  <a:pt x="7437" y="1042"/>
                  <a:pt x="7435" y="1043"/>
                  <a:pt x="7435" y="1047"/>
                </a:cubicBezTo>
                <a:cubicBezTo>
                  <a:pt x="7419" y="1034"/>
                  <a:pt x="7432" y="1038"/>
                  <a:pt x="7439" y="1043"/>
                </a:cubicBezTo>
                <a:cubicBezTo>
                  <a:pt x="7437" y="1036"/>
                  <a:pt x="7433" y="1026"/>
                  <a:pt x="7433" y="1021"/>
                </a:cubicBezTo>
                <a:cubicBezTo>
                  <a:pt x="7434" y="1023"/>
                  <a:pt x="7437" y="1025"/>
                  <a:pt x="7435" y="1017"/>
                </a:cubicBezTo>
                <a:cubicBezTo>
                  <a:pt x="7373" y="988"/>
                  <a:pt x="7417" y="984"/>
                  <a:pt x="7440" y="955"/>
                </a:cubicBezTo>
                <a:cubicBezTo>
                  <a:pt x="7428" y="955"/>
                  <a:pt x="7360" y="879"/>
                  <a:pt x="7332" y="861"/>
                </a:cubicBezTo>
                <a:cubicBezTo>
                  <a:pt x="7331" y="924"/>
                  <a:pt x="7185" y="879"/>
                  <a:pt x="7186" y="893"/>
                </a:cubicBezTo>
                <a:cubicBezTo>
                  <a:pt x="7185" y="896"/>
                  <a:pt x="7184" y="900"/>
                  <a:pt x="7186" y="904"/>
                </a:cubicBezTo>
                <a:cubicBezTo>
                  <a:pt x="7195" y="900"/>
                  <a:pt x="7197" y="906"/>
                  <a:pt x="7193" y="924"/>
                </a:cubicBezTo>
                <a:cubicBezTo>
                  <a:pt x="7184" y="932"/>
                  <a:pt x="7224" y="902"/>
                  <a:pt x="7222" y="894"/>
                </a:cubicBezTo>
                <a:cubicBezTo>
                  <a:pt x="7261" y="913"/>
                  <a:pt x="7222" y="928"/>
                  <a:pt x="7245" y="955"/>
                </a:cubicBezTo>
                <a:cubicBezTo>
                  <a:pt x="7283" y="955"/>
                  <a:pt x="7304" y="957"/>
                  <a:pt x="7319" y="986"/>
                </a:cubicBezTo>
                <a:cubicBezTo>
                  <a:pt x="7293" y="986"/>
                  <a:pt x="7366" y="1042"/>
                  <a:pt x="7325" y="1074"/>
                </a:cubicBezTo>
                <a:cubicBezTo>
                  <a:pt x="7257" y="1127"/>
                  <a:pt x="7162" y="1040"/>
                  <a:pt x="7135" y="1048"/>
                </a:cubicBezTo>
                <a:cubicBezTo>
                  <a:pt x="7147" y="1052"/>
                  <a:pt x="7157" y="1085"/>
                  <a:pt x="7154" y="1080"/>
                </a:cubicBezTo>
                <a:cubicBezTo>
                  <a:pt x="7154" y="1078"/>
                  <a:pt x="7097" y="1081"/>
                  <a:pt x="7089" y="1080"/>
                </a:cubicBezTo>
                <a:cubicBezTo>
                  <a:pt x="7075" y="1080"/>
                  <a:pt x="7088" y="1059"/>
                  <a:pt x="7100" y="1049"/>
                </a:cubicBezTo>
                <a:cubicBezTo>
                  <a:pt x="7064" y="1050"/>
                  <a:pt x="7043" y="1054"/>
                  <a:pt x="7030" y="1017"/>
                </a:cubicBezTo>
                <a:cubicBezTo>
                  <a:pt x="7020" y="1014"/>
                  <a:pt x="7016" y="1044"/>
                  <a:pt x="7013" y="1048"/>
                </a:cubicBezTo>
                <a:cubicBezTo>
                  <a:pt x="7000" y="1038"/>
                  <a:pt x="6995" y="1025"/>
                  <a:pt x="6998" y="1009"/>
                </a:cubicBezTo>
                <a:cubicBezTo>
                  <a:pt x="6998" y="1021"/>
                  <a:pt x="7041" y="990"/>
                  <a:pt x="7056" y="982"/>
                </a:cubicBezTo>
                <a:cubicBezTo>
                  <a:pt x="7036" y="988"/>
                  <a:pt x="6972" y="1008"/>
                  <a:pt x="6963" y="1015"/>
                </a:cubicBezTo>
                <a:cubicBezTo>
                  <a:pt x="6942" y="990"/>
                  <a:pt x="6937" y="996"/>
                  <a:pt x="6936" y="982"/>
                </a:cubicBezTo>
                <a:cubicBezTo>
                  <a:pt x="6934" y="991"/>
                  <a:pt x="6920" y="991"/>
                  <a:pt x="6910" y="988"/>
                </a:cubicBezTo>
                <a:cubicBezTo>
                  <a:pt x="6916" y="992"/>
                  <a:pt x="6925" y="1000"/>
                  <a:pt x="6936" y="1009"/>
                </a:cubicBezTo>
                <a:cubicBezTo>
                  <a:pt x="6936" y="1009"/>
                  <a:pt x="6813" y="1039"/>
                  <a:pt x="6804" y="1047"/>
                </a:cubicBezTo>
                <a:cubicBezTo>
                  <a:pt x="6767" y="1030"/>
                  <a:pt x="6599" y="986"/>
                  <a:pt x="6607" y="986"/>
                </a:cubicBezTo>
                <a:cubicBezTo>
                  <a:pt x="6579" y="912"/>
                  <a:pt x="6268" y="1017"/>
                  <a:pt x="6257" y="861"/>
                </a:cubicBezTo>
                <a:cubicBezTo>
                  <a:pt x="6259" y="861"/>
                  <a:pt x="6218" y="865"/>
                  <a:pt x="6218" y="852"/>
                </a:cubicBezTo>
                <a:cubicBezTo>
                  <a:pt x="6324" y="796"/>
                  <a:pt x="6408" y="892"/>
                  <a:pt x="6458" y="892"/>
                </a:cubicBezTo>
                <a:cubicBezTo>
                  <a:pt x="6475" y="889"/>
                  <a:pt x="6468" y="891"/>
                  <a:pt x="6468" y="899"/>
                </a:cubicBezTo>
                <a:cubicBezTo>
                  <a:pt x="6466" y="888"/>
                  <a:pt x="6491" y="890"/>
                  <a:pt x="6499" y="892"/>
                </a:cubicBezTo>
                <a:cubicBezTo>
                  <a:pt x="6494" y="886"/>
                  <a:pt x="6478" y="878"/>
                  <a:pt x="6470" y="868"/>
                </a:cubicBezTo>
                <a:cubicBezTo>
                  <a:pt x="6483" y="872"/>
                  <a:pt x="6565" y="830"/>
                  <a:pt x="6523" y="830"/>
                </a:cubicBezTo>
                <a:cubicBezTo>
                  <a:pt x="6624" y="806"/>
                  <a:pt x="6667" y="799"/>
                  <a:pt x="6716" y="799"/>
                </a:cubicBezTo>
                <a:cubicBezTo>
                  <a:pt x="6737" y="837"/>
                  <a:pt x="6757" y="826"/>
                  <a:pt x="6780" y="861"/>
                </a:cubicBezTo>
                <a:cubicBezTo>
                  <a:pt x="6823" y="825"/>
                  <a:pt x="6873" y="816"/>
                  <a:pt x="6936" y="866"/>
                </a:cubicBezTo>
                <a:cubicBezTo>
                  <a:pt x="6926" y="869"/>
                  <a:pt x="6915" y="871"/>
                  <a:pt x="6905" y="871"/>
                </a:cubicBezTo>
                <a:cubicBezTo>
                  <a:pt x="6941" y="885"/>
                  <a:pt x="6936" y="903"/>
                  <a:pt x="6926" y="923"/>
                </a:cubicBezTo>
                <a:cubicBezTo>
                  <a:pt x="6931" y="931"/>
                  <a:pt x="6955" y="969"/>
                  <a:pt x="6965" y="982"/>
                </a:cubicBezTo>
                <a:cubicBezTo>
                  <a:pt x="6967" y="967"/>
                  <a:pt x="7186" y="923"/>
                  <a:pt x="7186" y="923"/>
                </a:cubicBezTo>
                <a:cubicBezTo>
                  <a:pt x="7117" y="893"/>
                  <a:pt x="6973" y="832"/>
                  <a:pt x="6929" y="799"/>
                </a:cubicBezTo>
                <a:cubicBezTo>
                  <a:pt x="6967" y="792"/>
                  <a:pt x="6957" y="800"/>
                  <a:pt x="6978" y="800"/>
                </a:cubicBezTo>
                <a:cubicBezTo>
                  <a:pt x="6984" y="800"/>
                  <a:pt x="7050" y="787"/>
                  <a:pt x="7115" y="769"/>
                </a:cubicBezTo>
                <a:cubicBezTo>
                  <a:pt x="7096" y="769"/>
                  <a:pt x="7296" y="791"/>
                  <a:pt x="7346" y="830"/>
                </a:cubicBezTo>
                <a:cubicBezTo>
                  <a:pt x="7342" y="828"/>
                  <a:pt x="7340" y="836"/>
                  <a:pt x="7342" y="836"/>
                </a:cubicBezTo>
                <a:cubicBezTo>
                  <a:pt x="7597" y="836"/>
                  <a:pt x="7597" y="836"/>
                  <a:pt x="7597" y="836"/>
                </a:cubicBezTo>
                <a:cubicBezTo>
                  <a:pt x="7616" y="836"/>
                  <a:pt x="7652" y="775"/>
                  <a:pt x="7685" y="833"/>
                </a:cubicBezTo>
                <a:cubicBezTo>
                  <a:pt x="7735" y="786"/>
                  <a:pt x="7838" y="758"/>
                  <a:pt x="7905" y="767"/>
                </a:cubicBezTo>
                <a:cubicBezTo>
                  <a:pt x="7878" y="763"/>
                  <a:pt x="7815" y="736"/>
                  <a:pt x="7856" y="736"/>
                </a:cubicBezTo>
                <a:cubicBezTo>
                  <a:pt x="7819" y="720"/>
                  <a:pt x="7819" y="736"/>
                  <a:pt x="7810" y="696"/>
                </a:cubicBezTo>
                <a:cubicBezTo>
                  <a:pt x="7810" y="667"/>
                  <a:pt x="8030" y="703"/>
                  <a:pt x="8090" y="737"/>
                </a:cubicBezTo>
                <a:cubicBezTo>
                  <a:pt x="8091" y="736"/>
                  <a:pt x="8090" y="736"/>
                  <a:pt x="8090" y="735"/>
                </a:cubicBezTo>
                <a:cubicBezTo>
                  <a:pt x="8091" y="736"/>
                  <a:pt x="8092" y="736"/>
                  <a:pt x="8093" y="737"/>
                </a:cubicBezTo>
                <a:cubicBezTo>
                  <a:pt x="8093" y="718"/>
                  <a:pt x="8094" y="710"/>
                  <a:pt x="8095" y="708"/>
                </a:cubicBezTo>
                <a:cubicBezTo>
                  <a:pt x="8095" y="708"/>
                  <a:pt x="8095" y="707"/>
                  <a:pt x="8095" y="707"/>
                </a:cubicBezTo>
                <a:cubicBezTo>
                  <a:pt x="8071" y="707"/>
                  <a:pt x="8043" y="677"/>
                  <a:pt x="8071" y="677"/>
                </a:cubicBezTo>
                <a:cubicBezTo>
                  <a:pt x="7966" y="685"/>
                  <a:pt x="7886" y="642"/>
                  <a:pt x="7892" y="612"/>
                </a:cubicBezTo>
                <a:cubicBezTo>
                  <a:pt x="7883" y="614"/>
                  <a:pt x="7874" y="615"/>
                  <a:pt x="7864" y="615"/>
                </a:cubicBezTo>
                <a:cubicBezTo>
                  <a:pt x="7853" y="633"/>
                  <a:pt x="7834" y="655"/>
                  <a:pt x="7807" y="673"/>
                </a:cubicBezTo>
                <a:cubicBezTo>
                  <a:pt x="7810" y="668"/>
                  <a:pt x="7810" y="649"/>
                  <a:pt x="7810" y="644"/>
                </a:cubicBezTo>
                <a:cubicBezTo>
                  <a:pt x="7810" y="665"/>
                  <a:pt x="7724" y="708"/>
                  <a:pt x="7723" y="646"/>
                </a:cubicBezTo>
                <a:cubicBezTo>
                  <a:pt x="7722" y="647"/>
                  <a:pt x="7706" y="648"/>
                  <a:pt x="7705" y="648"/>
                </a:cubicBezTo>
                <a:cubicBezTo>
                  <a:pt x="7647" y="648"/>
                  <a:pt x="7647" y="648"/>
                  <a:pt x="7647" y="648"/>
                </a:cubicBezTo>
                <a:cubicBezTo>
                  <a:pt x="7607" y="680"/>
                  <a:pt x="7217" y="652"/>
                  <a:pt x="7217" y="575"/>
                </a:cubicBezTo>
                <a:cubicBezTo>
                  <a:pt x="7264" y="561"/>
                  <a:pt x="7338" y="554"/>
                  <a:pt x="7375" y="535"/>
                </a:cubicBezTo>
                <a:cubicBezTo>
                  <a:pt x="7338" y="547"/>
                  <a:pt x="7262" y="552"/>
                  <a:pt x="7242" y="549"/>
                </a:cubicBezTo>
                <a:cubicBezTo>
                  <a:pt x="7249" y="549"/>
                  <a:pt x="7249" y="542"/>
                  <a:pt x="7247" y="535"/>
                </a:cubicBezTo>
                <a:cubicBezTo>
                  <a:pt x="7234" y="603"/>
                  <a:pt x="7005" y="458"/>
                  <a:pt x="7001" y="456"/>
                </a:cubicBezTo>
                <a:close/>
                <a:moveTo>
                  <a:pt x="6586" y="853"/>
                </a:moveTo>
                <a:cubicBezTo>
                  <a:pt x="6579" y="840"/>
                  <a:pt x="6558" y="854"/>
                  <a:pt x="6592" y="875"/>
                </a:cubicBezTo>
                <a:cubicBezTo>
                  <a:pt x="6631" y="881"/>
                  <a:pt x="6592" y="867"/>
                  <a:pt x="6586" y="853"/>
                </a:cubicBezTo>
                <a:close/>
                <a:moveTo>
                  <a:pt x="6969" y="985"/>
                </a:moveTo>
                <a:cubicBezTo>
                  <a:pt x="6968" y="985"/>
                  <a:pt x="6967" y="985"/>
                  <a:pt x="6967" y="984"/>
                </a:cubicBezTo>
                <a:cubicBezTo>
                  <a:pt x="6968" y="986"/>
                  <a:pt x="6969" y="987"/>
                  <a:pt x="6969" y="985"/>
                </a:cubicBezTo>
                <a:close/>
                <a:moveTo>
                  <a:pt x="7674" y="866"/>
                </a:moveTo>
                <a:cubicBezTo>
                  <a:pt x="7771" y="846"/>
                  <a:pt x="7673" y="862"/>
                  <a:pt x="7674" y="866"/>
                </a:cubicBezTo>
                <a:close/>
                <a:moveTo>
                  <a:pt x="10023" y="277"/>
                </a:moveTo>
                <a:cubicBezTo>
                  <a:pt x="10023" y="275"/>
                  <a:pt x="9956" y="269"/>
                  <a:pt x="10023" y="277"/>
                </a:cubicBezTo>
                <a:close/>
                <a:moveTo>
                  <a:pt x="8114" y="549"/>
                </a:moveTo>
                <a:cubicBezTo>
                  <a:pt x="8131" y="590"/>
                  <a:pt x="8186" y="557"/>
                  <a:pt x="8185" y="542"/>
                </a:cubicBezTo>
                <a:cubicBezTo>
                  <a:pt x="8171" y="539"/>
                  <a:pt x="8182" y="508"/>
                  <a:pt x="8142" y="518"/>
                </a:cubicBezTo>
                <a:cubicBezTo>
                  <a:pt x="8171" y="518"/>
                  <a:pt x="8138" y="549"/>
                  <a:pt x="8114" y="549"/>
                </a:cubicBezTo>
                <a:close/>
                <a:moveTo>
                  <a:pt x="8112" y="514"/>
                </a:moveTo>
                <a:cubicBezTo>
                  <a:pt x="8112" y="514"/>
                  <a:pt x="8112" y="514"/>
                  <a:pt x="8112" y="514"/>
                </a:cubicBezTo>
                <a:cubicBezTo>
                  <a:pt x="8112" y="514"/>
                  <a:pt x="8112" y="514"/>
                  <a:pt x="8112" y="514"/>
                </a:cubicBezTo>
                <a:cubicBezTo>
                  <a:pt x="8113" y="518"/>
                  <a:pt x="8108" y="476"/>
                  <a:pt x="8112" y="514"/>
                </a:cubicBezTo>
                <a:close/>
                <a:moveTo>
                  <a:pt x="7573" y="273"/>
                </a:moveTo>
                <a:cubicBezTo>
                  <a:pt x="7573" y="275"/>
                  <a:pt x="7624" y="278"/>
                  <a:pt x="7573" y="273"/>
                </a:cubicBezTo>
                <a:close/>
                <a:moveTo>
                  <a:pt x="8041" y="496"/>
                </a:moveTo>
                <a:cubicBezTo>
                  <a:pt x="8041" y="491"/>
                  <a:pt x="8037" y="496"/>
                  <a:pt x="8041" y="496"/>
                </a:cubicBezTo>
                <a:close/>
                <a:moveTo>
                  <a:pt x="7964" y="586"/>
                </a:moveTo>
                <a:cubicBezTo>
                  <a:pt x="7966" y="586"/>
                  <a:pt x="7968" y="586"/>
                  <a:pt x="7970" y="586"/>
                </a:cubicBezTo>
                <a:cubicBezTo>
                  <a:pt x="7966" y="586"/>
                  <a:pt x="7966" y="586"/>
                  <a:pt x="7966" y="586"/>
                </a:cubicBezTo>
                <a:cubicBezTo>
                  <a:pt x="7965" y="586"/>
                  <a:pt x="7965" y="586"/>
                  <a:pt x="7964" y="586"/>
                </a:cubicBezTo>
                <a:close/>
                <a:moveTo>
                  <a:pt x="7740" y="424"/>
                </a:moveTo>
                <a:cubicBezTo>
                  <a:pt x="7741" y="424"/>
                  <a:pt x="7741" y="424"/>
                  <a:pt x="7742" y="424"/>
                </a:cubicBezTo>
                <a:cubicBezTo>
                  <a:pt x="7742" y="424"/>
                  <a:pt x="7742" y="424"/>
                  <a:pt x="7742" y="424"/>
                </a:cubicBezTo>
                <a:cubicBezTo>
                  <a:pt x="7741" y="424"/>
                  <a:pt x="7741" y="424"/>
                  <a:pt x="7741" y="423"/>
                </a:cubicBezTo>
                <a:cubicBezTo>
                  <a:pt x="7740" y="424"/>
                  <a:pt x="7739" y="424"/>
                  <a:pt x="7740" y="424"/>
                </a:cubicBezTo>
                <a:close/>
                <a:moveTo>
                  <a:pt x="13213" y="9994"/>
                </a:moveTo>
                <a:cubicBezTo>
                  <a:pt x="13190" y="10041"/>
                  <a:pt x="13215" y="9994"/>
                  <a:pt x="13213" y="9994"/>
                </a:cubicBezTo>
                <a:close/>
                <a:moveTo>
                  <a:pt x="8815" y="2765"/>
                </a:moveTo>
                <a:cubicBezTo>
                  <a:pt x="8816" y="2765"/>
                  <a:pt x="8817" y="2764"/>
                  <a:pt x="8818" y="2764"/>
                </a:cubicBezTo>
                <a:cubicBezTo>
                  <a:pt x="8810" y="2766"/>
                  <a:pt x="8810" y="2766"/>
                  <a:pt x="8815" y="2765"/>
                </a:cubicBezTo>
                <a:close/>
                <a:moveTo>
                  <a:pt x="9650" y="2765"/>
                </a:moveTo>
                <a:cubicBezTo>
                  <a:pt x="9650" y="2766"/>
                  <a:pt x="9649" y="2767"/>
                  <a:pt x="9648" y="2768"/>
                </a:cubicBezTo>
                <a:cubicBezTo>
                  <a:pt x="9649" y="2768"/>
                  <a:pt x="9650" y="2767"/>
                  <a:pt x="9650" y="2765"/>
                </a:cubicBezTo>
                <a:close/>
                <a:moveTo>
                  <a:pt x="10339" y="2935"/>
                </a:moveTo>
                <a:cubicBezTo>
                  <a:pt x="10343" y="2927"/>
                  <a:pt x="10347" y="2919"/>
                  <a:pt x="10346" y="2920"/>
                </a:cubicBezTo>
                <a:cubicBezTo>
                  <a:pt x="10337" y="2920"/>
                  <a:pt x="10337" y="2927"/>
                  <a:pt x="10339" y="2935"/>
                </a:cubicBezTo>
                <a:close/>
                <a:moveTo>
                  <a:pt x="8777" y="2817"/>
                </a:moveTo>
                <a:cubicBezTo>
                  <a:pt x="8777" y="2820"/>
                  <a:pt x="8777" y="2822"/>
                  <a:pt x="8777" y="2824"/>
                </a:cubicBezTo>
                <a:cubicBezTo>
                  <a:pt x="8777" y="2820"/>
                  <a:pt x="8777" y="2817"/>
                  <a:pt x="8777" y="2817"/>
                </a:cubicBezTo>
                <a:close/>
                <a:moveTo>
                  <a:pt x="10479" y="3170"/>
                </a:moveTo>
                <a:cubicBezTo>
                  <a:pt x="10485" y="3171"/>
                  <a:pt x="10490" y="3172"/>
                  <a:pt x="10493" y="3173"/>
                </a:cubicBezTo>
                <a:cubicBezTo>
                  <a:pt x="10493" y="3158"/>
                  <a:pt x="10486" y="3162"/>
                  <a:pt x="10479" y="3170"/>
                </a:cubicBezTo>
                <a:close/>
                <a:moveTo>
                  <a:pt x="9120" y="1869"/>
                </a:moveTo>
                <a:cubicBezTo>
                  <a:pt x="9122" y="1872"/>
                  <a:pt x="9122" y="1873"/>
                  <a:pt x="9120" y="1868"/>
                </a:cubicBezTo>
                <a:cubicBezTo>
                  <a:pt x="9120" y="1868"/>
                  <a:pt x="9120" y="1868"/>
                  <a:pt x="9120" y="1869"/>
                </a:cubicBezTo>
                <a:close/>
                <a:moveTo>
                  <a:pt x="10390" y="4330"/>
                </a:moveTo>
                <a:cubicBezTo>
                  <a:pt x="10394" y="4330"/>
                  <a:pt x="10394" y="4330"/>
                  <a:pt x="10394" y="4330"/>
                </a:cubicBezTo>
                <a:cubicBezTo>
                  <a:pt x="10391" y="4330"/>
                  <a:pt x="10392" y="4326"/>
                  <a:pt x="10394" y="4320"/>
                </a:cubicBezTo>
                <a:cubicBezTo>
                  <a:pt x="10393" y="4321"/>
                  <a:pt x="10392" y="4324"/>
                  <a:pt x="10390" y="4330"/>
                </a:cubicBezTo>
                <a:close/>
                <a:moveTo>
                  <a:pt x="8846" y="1641"/>
                </a:moveTo>
                <a:cubicBezTo>
                  <a:pt x="8851" y="1641"/>
                  <a:pt x="8852" y="1639"/>
                  <a:pt x="8851" y="1637"/>
                </a:cubicBezTo>
                <a:cubicBezTo>
                  <a:pt x="8849" y="1639"/>
                  <a:pt x="8847" y="1641"/>
                  <a:pt x="8846" y="1641"/>
                </a:cubicBezTo>
                <a:close/>
                <a:moveTo>
                  <a:pt x="10181" y="2357"/>
                </a:moveTo>
                <a:cubicBezTo>
                  <a:pt x="10176" y="2356"/>
                  <a:pt x="10172" y="2357"/>
                  <a:pt x="10168" y="2357"/>
                </a:cubicBezTo>
                <a:cubicBezTo>
                  <a:pt x="10175" y="2361"/>
                  <a:pt x="10181" y="2362"/>
                  <a:pt x="10181" y="2357"/>
                </a:cubicBezTo>
                <a:close/>
                <a:moveTo>
                  <a:pt x="8683" y="3444"/>
                </a:moveTo>
                <a:cubicBezTo>
                  <a:pt x="8690" y="3449"/>
                  <a:pt x="8697" y="3451"/>
                  <a:pt x="8704" y="3452"/>
                </a:cubicBezTo>
                <a:cubicBezTo>
                  <a:pt x="8692" y="3448"/>
                  <a:pt x="8677" y="3440"/>
                  <a:pt x="8683" y="3444"/>
                </a:cubicBezTo>
                <a:close/>
                <a:moveTo>
                  <a:pt x="3348" y="3171"/>
                </a:moveTo>
                <a:cubicBezTo>
                  <a:pt x="3348" y="3170"/>
                  <a:pt x="3348" y="3170"/>
                  <a:pt x="3348" y="3170"/>
                </a:cubicBezTo>
                <a:cubicBezTo>
                  <a:pt x="3348" y="3170"/>
                  <a:pt x="3348" y="3170"/>
                  <a:pt x="3348" y="3170"/>
                </a:cubicBezTo>
                <a:cubicBezTo>
                  <a:pt x="3348" y="3171"/>
                  <a:pt x="3348" y="3171"/>
                  <a:pt x="3348" y="3173"/>
                </a:cubicBezTo>
                <a:cubicBezTo>
                  <a:pt x="3348" y="3172"/>
                  <a:pt x="3348" y="3172"/>
                  <a:pt x="3348" y="3171"/>
                </a:cubicBezTo>
                <a:cubicBezTo>
                  <a:pt x="3348" y="3171"/>
                  <a:pt x="3348" y="3171"/>
                  <a:pt x="3348" y="3171"/>
                </a:cubicBezTo>
                <a:close/>
                <a:moveTo>
                  <a:pt x="12926" y="10176"/>
                </a:moveTo>
                <a:cubicBezTo>
                  <a:pt x="12954" y="10204"/>
                  <a:pt x="12979" y="10319"/>
                  <a:pt x="12989" y="10355"/>
                </a:cubicBezTo>
                <a:cubicBezTo>
                  <a:pt x="12989" y="10500"/>
                  <a:pt x="12970" y="10571"/>
                  <a:pt x="12905" y="10664"/>
                </a:cubicBezTo>
                <a:cubicBezTo>
                  <a:pt x="12831" y="10769"/>
                  <a:pt x="12764" y="10878"/>
                  <a:pt x="12700" y="10970"/>
                </a:cubicBezTo>
                <a:cubicBezTo>
                  <a:pt x="12666" y="11018"/>
                  <a:pt x="12601" y="11065"/>
                  <a:pt x="12583" y="11126"/>
                </a:cubicBezTo>
                <a:cubicBezTo>
                  <a:pt x="12549" y="11246"/>
                  <a:pt x="12619" y="11401"/>
                  <a:pt x="12552" y="11484"/>
                </a:cubicBezTo>
                <a:cubicBezTo>
                  <a:pt x="12565" y="11480"/>
                  <a:pt x="12575" y="11481"/>
                  <a:pt x="12583" y="11489"/>
                </a:cubicBezTo>
                <a:cubicBezTo>
                  <a:pt x="12545" y="11584"/>
                  <a:pt x="12495" y="11752"/>
                  <a:pt x="12458" y="11850"/>
                </a:cubicBezTo>
                <a:cubicBezTo>
                  <a:pt x="12438" y="11904"/>
                  <a:pt x="12384" y="12124"/>
                  <a:pt x="12328" y="12124"/>
                </a:cubicBezTo>
                <a:cubicBezTo>
                  <a:pt x="12328" y="12125"/>
                  <a:pt x="12334" y="12120"/>
                  <a:pt x="12334" y="12116"/>
                </a:cubicBezTo>
                <a:cubicBezTo>
                  <a:pt x="12338" y="12097"/>
                  <a:pt x="12285" y="12156"/>
                  <a:pt x="12296" y="12156"/>
                </a:cubicBezTo>
                <a:cubicBezTo>
                  <a:pt x="12296" y="12157"/>
                  <a:pt x="12299" y="12157"/>
                  <a:pt x="12302" y="12187"/>
                </a:cubicBezTo>
                <a:cubicBezTo>
                  <a:pt x="12302" y="12172"/>
                  <a:pt x="12051" y="12202"/>
                  <a:pt x="12052" y="12215"/>
                </a:cubicBezTo>
                <a:cubicBezTo>
                  <a:pt x="12081" y="12222"/>
                  <a:pt x="11988" y="12247"/>
                  <a:pt x="11974" y="12249"/>
                </a:cubicBezTo>
                <a:cubicBezTo>
                  <a:pt x="11974" y="12260"/>
                  <a:pt x="11976" y="12270"/>
                  <a:pt x="11979" y="12280"/>
                </a:cubicBezTo>
                <a:cubicBezTo>
                  <a:pt x="12008" y="12230"/>
                  <a:pt x="11990" y="12280"/>
                  <a:pt x="11986" y="12280"/>
                </a:cubicBezTo>
                <a:cubicBezTo>
                  <a:pt x="11983" y="12281"/>
                  <a:pt x="11942" y="12281"/>
                  <a:pt x="11937" y="12280"/>
                </a:cubicBezTo>
                <a:cubicBezTo>
                  <a:pt x="11779" y="12310"/>
                  <a:pt x="11678" y="12481"/>
                  <a:pt x="11678" y="12553"/>
                </a:cubicBezTo>
                <a:cubicBezTo>
                  <a:pt x="11642" y="12610"/>
                  <a:pt x="11634" y="12610"/>
                  <a:pt x="11678" y="12671"/>
                </a:cubicBezTo>
                <a:cubicBezTo>
                  <a:pt x="11671" y="12679"/>
                  <a:pt x="11660" y="12681"/>
                  <a:pt x="11647" y="12676"/>
                </a:cubicBezTo>
                <a:cubicBezTo>
                  <a:pt x="11698" y="12703"/>
                  <a:pt x="11677" y="12716"/>
                  <a:pt x="11647" y="12747"/>
                </a:cubicBezTo>
                <a:cubicBezTo>
                  <a:pt x="11647" y="12827"/>
                  <a:pt x="11561" y="12917"/>
                  <a:pt x="11522" y="12975"/>
                </a:cubicBezTo>
                <a:cubicBezTo>
                  <a:pt x="11445" y="13092"/>
                  <a:pt x="11349" y="13225"/>
                  <a:pt x="11273" y="13336"/>
                </a:cubicBezTo>
                <a:cubicBezTo>
                  <a:pt x="11240" y="13384"/>
                  <a:pt x="11173" y="13503"/>
                  <a:pt x="11122" y="13529"/>
                </a:cubicBezTo>
                <a:cubicBezTo>
                  <a:pt x="11045" y="13568"/>
                  <a:pt x="10977" y="13518"/>
                  <a:pt x="10889" y="13560"/>
                </a:cubicBezTo>
                <a:cubicBezTo>
                  <a:pt x="10897" y="13551"/>
                  <a:pt x="10900" y="13541"/>
                  <a:pt x="10898" y="13530"/>
                </a:cubicBezTo>
                <a:cubicBezTo>
                  <a:pt x="10838" y="13506"/>
                  <a:pt x="10843" y="13530"/>
                  <a:pt x="10836" y="13500"/>
                </a:cubicBezTo>
                <a:cubicBezTo>
                  <a:pt x="10787" y="13486"/>
                  <a:pt x="10750" y="13472"/>
                  <a:pt x="10712" y="13472"/>
                </a:cubicBezTo>
                <a:cubicBezTo>
                  <a:pt x="10711" y="13472"/>
                  <a:pt x="10711" y="13472"/>
                  <a:pt x="10711" y="13472"/>
                </a:cubicBezTo>
                <a:cubicBezTo>
                  <a:pt x="10711" y="13472"/>
                  <a:pt x="10711" y="13472"/>
                  <a:pt x="10711" y="13472"/>
                </a:cubicBezTo>
                <a:cubicBezTo>
                  <a:pt x="10704" y="13472"/>
                  <a:pt x="10704" y="13472"/>
                  <a:pt x="10704" y="13472"/>
                </a:cubicBezTo>
                <a:cubicBezTo>
                  <a:pt x="10717" y="13503"/>
                  <a:pt x="10707" y="13489"/>
                  <a:pt x="10704" y="13500"/>
                </a:cubicBezTo>
                <a:cubicBezTo>
                  <a:pt x="10829" y="13500"/>
                  <a:pt x="10808" y="13649"/>
                  <a:pt x="10851" y="13716"/>
                </a:cubicBezTo>
                <a:cubicBezTo>
                  <a:pt x="10852" y="13681"/>
                  <a:pt x="10847" y="13690"/>
                  <a:pt x="10865" y="13684"/>
                </a:cubicBezTo>
                <a:cubicBezTo>
                  <a:pt x="10964" y="13684"/>
                  <a:pt x="10726" y="13942"/>
                  <a:pt x="10745" y="13936"/>
                </a:cubicBezTo>
                <a:cubicBezTo>
                  <a:pt x="10704" y="13956"/>
                  <a:pt x="10368" y="14056"/>
                  <a:pt x="10368" y="14024"/>
                </a:cubicBezTo>
                <a:cubicBezTo>
                  <a:pt x="10366" y="14033"/>
                  <a:pt x="10366" y="14044"/>
                  <a:pt x="10367" y="14052"/>
                </a:cubicBezTo>
                <a:cubicBezTo>
                  <a:pt x="10367" y="14050"/>
                  <a:pt x="10368" y="14049"/>
                  <a:pt x="10368" y="14048"/>
                </a:cubicBezTo>
                <a:cubicBezTo>
                  <a:pt x="10368" y="14063"/>
                  <a:pt x="10367" y="14060"/>
                  <a:pt x="10367" y="14052"/>
                </a:cubicBezTo>
                <a:cubicBezTo>
                  <a:pt x="10353" y="14089"/>
                  <a:pt x="10331" y="14119"/>
                  <a:pt x="10329" y="14121"/>
                </a:cubicBezTo>
                <a:cubicBezTo>
                  <a:pt x="10337" y="14121"/>
                  <a:pt x="10337" y="14153"/>
                  <a:pt x="10337" y="14157"/>
                </a:cubicBezTo>
                <a:cubicBezTo>
                  <a:pt x="10337" y="14150"/>
                  <a:pt x="10341" y="14130"/>
                  <a:pt x="10346" y="14121"/>
                </a:cubicBezTo>
                <a:cubicBezTo>
                  <a:pt x="10389" y="14121"/>
                  <a:pt x="10286" y="14252"/>
                  <a:pt x="10261" y="14262"/>
                </a:cubicBezTo>
                <a:cubicBezTo>
                  <a:pt x="10184" y="14292"/>
                  <a:pt x="10109" y="14234"/>
                  <a:pt x="10056" y="14215"/>
                </a:cubicBezTo>
                <a:cubicBezTo>
                  <a:pt x="10029" y="14313"/>
                  <a:pt x="10094" y="14424"/>
                  <a:pt x="10189" y="14340"/>
                </a:cubicBezTo>
                <a:cubicBezTo>
                  <a:pt x="10279" y="14340"/>
                  <a:pt x="10150" y="14517"/>
                  <a:pt x="10150" y="14456"/>
                </a:cubicBezTo>
                <a:cubicBezTo>
                  <a:pt x="10150" y="14452"/>
                  <a:pt x="9983" y="14659"/>
                  <a:pt x="10010" y="14652"/>
                </a:cubicBezTo>
                <a:cubicBezTo>
                  <a:pt x="10029" y="14652"/>
                  <a:pt x="10021" y="14696"/>
                  <a:pt x="10022" y="14710"/>
                </a:cubicBezTo>
                <a:cubicBezTo>
                  <a:pt x="10023" y="14710"/>
                  <a:pt x="10024" y="14712"/>
                  <a:pt x="10025" y="14714"/>
                </a:cubicBezTo>
                <a:cubicBezTo>
                  <a:pt x="10025" y="14714"/>
                  <a:pt x="10025" y="14714"/>
                  <a:pt x="10024" y="14714"/>
                </a:cubicBezTo>
                <a:cubicBezTo>
                  <a:pt x="10024" y="14714"/>
                  <a:pt x="10024" y="14714"/>
                  <a:pt x="10024" y="14714"/>
                </a:cubicBezTo>
                <a:cubicBezTo>
                  <a:pt x="10024" y="14714"/>
                  <a:pt x="10024" y="14714"/>
                  <a:pt x="10024" y="14714"/>
                </a:cubicBezTo>
                <a:cubicBezTo>
                  <a:pt x="9910" y="14698"/>
                  <a:pt x="9871" y="14751"/>
                  <a:pt x="9806" y="14808"/>
                </a:cubicBezTo>
                <a:cubicBezTo>
                  <a:pt x="9855" y="14878"/>
                  <a:pt x="9884" y="14929"/>
                  <a:pt x="9996" y="14932"/>
                </a:cubicBezTo>
                <a:cubicBezTo>
                  <a:pt x="10011" y="14932"/>
                  <a:pt x="9976" y="15074"/>
                  <a:pt x="9931" y="15078"/>
                </a:cubicBezTo>
                <a:cubicBezTo>
                  <a:pt x="9931" y="15089"/>
                  <a:pt x="9766" y="15250"/>
                  <a:pt x="9743" y="15307"/>
                </a:cubicBezTo>
                <a:cubicBezTo>
                  <a:pt x="9742" y="15309"/>
                  <a:pt x="9668" y="15460"/>
                  <a:pt x="9692" y="15526"/>
                </a:cubicBezTo>
                <a:cubicBezTo>
                  <a:pt x="9678" y="15525"/>
                  <a:pt x="9662" y="15525"/>
                  <a:pt x="9642" y="15525"/>
                </a:cubicBezTo>
                <a:cubicBezTo>
                  <a:pt x="9675" y="15543"/>
                  <a:pt x="9738" y="15587"/>
                  <a:pt x="9773" y="15622"/>
                </a:cubicBezTo>
                <a:cubicBezTo>
                  <a:pt x="9766" y="15619"/>
                  <a:pt x="9736" y="15619"/>
                  <a:pt x="9734" y="15619"/>
                </a:cubicBezTo>
                <a:cubicBezTo>
                  <a:pt x="9768" y="15642"/>
                  <a:pt x="9814" y="15697"/>
                  <a:pt x="9827" y="15712"/>
                </a:cubicBezTo>
                <a:cubicBezTo>
                  <a:pt x="9916" y="15712"/>
                  <a:pt x="9932" y="15786"/>
                  <a:pt x="10057" y="15775"/>
                </a:cubicBezTo>
                <a:cubicBezTo>
                  <a:pt x="10099" y="15775"/>
                  <a:pt x="9973" y="15837"/>
                  <a:pt x="9971" y="15837"/>
                </a:cubicBezTo>
                <a:cubicBezTo>
                  <a:pt x="9921" y="15851"/>
                  <a:pt x="9807" y="15838"/>
                  <a:pt x="9753" y="15829"/>
                </a:cubicBezTo>
                <a:cubicBezTo>
                  <a:pt x="9770" y="15852"/>
                  <a:pt x="9803" y="15931"/>
                  <a:pt x="9775" y="15931"/>
                </a:cubicBezTo>
                <a:cubicBezTo>
                  <a:pt x="9782" y="15937"/>
                  <a:pt x="9714" y="15900"/>
                  <a:pt x="9755" y="15900"/>
                </a:cubicBezTo>
                <a:cubicBezTo>
                  <a:pt x="9677" y="15904"/>
                  <a:pt x="9641" y="15899"/>
                  <a:pt x="9588" y="15868"/>
                </a:cubicBezTo>
                <a:cubicBezTo>
                  <a:pt x="9591" y="15867"/>
                  <a:pt x="9592" y="15898"/>
                  <a:pt x="9582" y="15900"/>
                </a:cubicBezTo>
                <a:cubicBezTo>
                  <a:pt x="9502" y="15900"/>
                  <a:pt x="9241" y="15733"/>
                  <a:pt x="9185" y="15665"/>
                </a:cubicBezTo>
                <a:cubicBezTo>
                  <a:pt x="9192" y="15665"/>
                  <a:pt x="9210" y="15648"/>
                  <a:pt x="9214" y="15638"/>
                </a:cubicBezTo>
                <a:cubicBezTo>
                  <a:pt x="9203" y="15643"/>
                  <a:pt x="9199" y="15636"/>
                  <a:pt x="9201" y="15619"/>
                </a:cubicBezTo>
                <a:cubicBezTo>
                  <a:pt x="9205" y="15616"/>
                  <a:pt x="9183" y="15633"/>
                  <a:pt x="9180" y="15643"/>
                </a:cubicBezTo>
                <a:cubicBezTo>
                  <a:pt x="9156" y="15621"/>
                  <a:pt x="9089" y="15556"/>
                  <a:pt x="9124" y="15556"/>
                </a:cubicBezTo>
                <a:cubicBezTo>
                  <a:pt x="9146" y="15569"/>
                  <a:pt x="9155" y="15572"/>
                  <a:pt x="9169" y="15575"/>
                </a:cubicBezTo>
                <a:cubicBezTo>
                  <a:pt x="9100" y="15539"/>
                  <a:pt x="9042" y="15442"/>
                  <a:pt x="9088" y="15401"/>
                </a:cubicBezTo>
                <a:cubicBezTo>
                  <a:pt x="9098" y="15401"/>
                  <a:pt x="9080" y="15370"/>
                  <a:pt x="9092" y="15370"/>
                </a:cubicBezTo>
                <a:cubicBezTo>
                  <a:pt x="9091" y="15369"/>
                  <a:pt x="9089" y="15368"/>
                  <a:pt x="9088" y="15368"/>
                </a:cubicBezTo>
                <a:cubicBezTo>
                  <a:pt x="9086" y="15377"/>
                  <a:pt x="9082" y="15367"/>
                  <a:pt x="9088" y="15368"/>
                </a:cubicBezTo>
                <a:cubicBezTo>
                  <a:pt x="9089" y="15366"/>
                  <a:pt x="9089" y="15363"/>
                  <a:pt x="9089" y="15358"/>
                </a:cubicBezTo>
                <a:cubicBezTo>
                  <a:pt x="9072" y="15331"/>
                  <a:pt x="9052" y="15335"/>
                  <a:pt x="9060" y="15246"/>
                </a:cubicBezTo>
                <a:cubicBezTo>
                  <a:pt x="9051" y="15247"/>
                  <a:pt x="9026" y="15248"/>
                  <a:pt x="9026" y="15252"/>
                </a:cubicBezTo>
                <a:cubicBezTo>
                  <a:pt x="9031" y="15176"/>
                  <a:pt x="9005" y="15094"/>
                  <a:pt x="9062" y="15032"/>
                </a:cubicBezTo>
                <a:cubicBezTo>
                  <a:pt x="9063" y="15032"/>
                  <a:pt x="9063" y="15032"/>
                  <a:pt x="9063" y="15032"/>
                </a:cubicBezTo>
                <a:cubicBezTo>
                  <a:pt x="9054" y="15032"/>
                  <a:pt x="9151" y="14948"/>
                  <a:pt x="9151" y="14976"/>
                </a:cubicBezTo>
                <a:cubicBezTo>
                  <a:pt x="9148" y="14962"/>
                  <a:pt x="9147" y="14932"/>
                  <a:pt x="9153" y="14932"/>
                </a:cubicBezTo>
                <a:cubicBezTo>
                  <a:pt x="9000" y="14890"/>
                  <a:pt x="9044" y="14862"/>
                  <a:pt x="9120" y="14750"/>
                </a:cubicBezTo>
                <a:cubicBezTo>
                  <a:pt x="9120" y="14750"/>
                  <a:pt x="9120" y="14750"/>
                  <a:pt x="9120" y="14750"/>
                </a:cubicBezTo>
                <a:cubicBezTo>
                  <a:pt x="9120" y="14750"/>
                  <a:pt x="9120" y="14750"/>
                  <a:pt x="9120" y="14750"/>
                </a:cubicBezTo>
                <a:cubicBezTo>
                  <a:pt x="9120" y="14750"/>
                  <a:pt x="9121" y="14749"/>
                  <a:pt x="9121" y="14749"/>
                </a:cubicBezTo>
                <a:cubicBezTo>
                  <a:pt x="9122" y="14748"/>
                  <a:pt x="9123" y="14747"/>
                  <a:pt x="9123" y="14746"/>
                </a:cubicBezTo>
                <a:cubicBezTo>
                  <a:pt x="9124" y="14746"/>
                  <a:pt x="9124" y="14745"/>
                  <a:pt x="9124" y="14745"/>
                </a:cubicBezTo>
                <a:cubicBezTo>
                  <a:pt x="9124" y="14745"/>
                  <a:pt x="9124" y="14746"/>
                  <a:pt x="9123" y="14746"/>
                </a:cubicBezTo>
                <a:cubicBezTo>
                  <a:pt x="9127" y="14743"/>
                  <a:pt x="9130" y="14746"/>
                  <a:pt x="9121" y="14750"/>
                </a:cubicBezTo>
                <a:cubicBezTo>
                  <a:pt x="9121" y="14750"/>
                  <a:pt x="9121" y="14750"/>
                  <a:pt x="9121" y="14750"/>
                </a:cubicBezTo>
                <a:cubicBezTo>
                  <a:pt x="9130" y="14748"/>
                  <a:pt x="9138" y="14747"/>
                  <a:pt x="9147" y="14746"/>
                </a:cubicBezTo>
                <a:cubicBezTo>
                  <a:pt x="9138" y="14740"/>
                  <a:pt x="9118" y="14720"/>
                  <a:pt x="9120" y="14722"/>
                </a:cubicBezTo>
                <a:cubicBezTo>
                  <a:pt x="9120" y="14656"/>
                  <a:pt x="9120" y="14656"/>
                  <a:pt x="9120" y="14656"/>
                </a:cubicBezTo>
                <a:cubicBezTo>
                  <a:pt x="9120" y="14656"/>
                  <a:pt x="9120" y="14655"/>
                  <a:pt x="9120" y="14652"/>
                </a:cubicBezTo>
                <a:cubicBezTo>
                  <a:pt x="9119" y="14653"/>
                  <a:pt x="9119" y="14653"/>
                  <a:pt x="9120" y="14652"/>
                </a:cubicBezTo>
                <a:cubicBezTo>
                  <a:pt x="9121" y="14639"/>
                  <a:pt x="9124" y="14603"/>
                  <a:pt x="9128" y="14620"/>
                </a:cubicBezTo>
                <a:cubicBezTo>
                  <a:pt x="9130" y="14620"/>
                  <a:pt x="9132" y="14621"/>
                  <a:pt x="9133" y="14622"/>
                </a:cubicBezTo>
                <a:cubicBezTo>
                  <a:pt x="9170" y="14558"/>
                  <a:pt x="9245" y="14524"/>
                  <a:pt x="9245" y="14627"/>
                </a:cubicBezTo>
                <a:cubicBezTo>
                  <a:pt x="9245" y="14615"/>
                  <a:pt x="9249" y="14619"/>
                  <a:pt x="9250" y="14623"/>
                </a:cubicBezTo>
                <a:cubicBezTo>
                  <a:pt x="9257" y="14600"/>
                  <a:pt x="9300" y="14474"/>
                  <a:pt x="9307" y="14456"/>
                </a:cubicBezTo>
                <a:cubicBezTo>
                  <a:pt x="9307" y="14467"/>
                  <a:pt x="9244" y="14418"/>
                  <a:pt x="9245" y="14437"/>
                </a:cubicBezTo>
                <a:cubicBezTo>
                  <a:pt x="9227" y="14432"/>
                  <a:pt x="9276" y="14483"/>
                  <a:pt x="9276" y="14466"/>
                </a:cubicBezTo>
                <a:cubicBezTo>
                  <a:pt x="9196" y="14612"/>
                  <a:pt x="9169" y="14482"/>
                  <a:pt x="9182" y="14375"/>
                </a:cubicBezTo>
                <a:cubicBezTo>
                  <a:pt x="9196" y="14273"/>
                  <a:pt x="9276" y="14142"/>
                  <a:pt x="9276" y="14052"/>
                </a:cubicBezTo>
                <a:cubicBezTo>
                  <a:pt x="9257" y="14014"/>
                  <a:pt x="9214" y="13891"/>
                  <a:pt x="9214" y="13839"/>
                </a:cubicBezTo>
                <a:cubicBezTo>
                  <a:pt x="9219" y="13818"/>
                  <a:pt x="9218" y="13798"/>
                  <a:pt x="9245" y="13777"/>
                </a:cubicBezTo>
                <a:cubicBezTo>
                  <a:pt x="9245" y="13779"/>
                  <a:pt x="9250" y="13792"/>
                  <a:pt x="9263" y="13809"/>
                </a:cubicBezTo>
                <a:cubicBezTo>
                  <a:pt x="9285" y="13809"/>
                  <a:pt x="9296" y="13640"/>
                  <a:pt x="9338" y="13639"/>
                </a:cubicBezTo>
                <a:cubicBezTo>
                  <a:pt x="9351" y="13669"/>
                  <a:pt x="9349" y="13404"/>
                  <a:pt x="9413" y="13404"/>
                </a:cubicBezTo>
                <a:cubicBezTo>
                  <a:pt x="9398" y="13356"/>
                  <a:pt x="9390" y="13330"/>
                  <a:pt x="9432" y="13317"/>
                </a:cubicBezTo>
                <a:cubicBezTo>
                  <a:pt x="9432" y="13201"/>
                  <a:pt x="9368" y="12948"/>
                  <a:pt x="9463" y="12946"/>
                </a:cubicBezTo>
                <a:cubicBezTo>
                  <a:pt x="9421" y="12909"/>
                  <a:pt x="9445" y="12919"/>
                  <a:pt x="9425" y="12873"/>
                </a:cubicBezTo>
                <a:cubicBezTo>
                  <a:pt x="9479" y="12873"/>
                  <a:pt x="9470" y="12607"/>
                  <a:pt x="9526" y="12529"/>
                </a:cubicBezTo>
                <a:cubicBezTo>
                  <a:pt x="9526" y="12514"/>
                  <a:pt x="9477" y="12468"/>
                  <a:pt x="9530" y="12468"/>
                </a:cubicBezTo>
                <a:cubicBezTo>
                  <a:pt x="9508" y="12218"/>
                  <a:pt x="9557" y="11884"/>
                  <a:pt x="9557" y="11674"/>
                </a:cubicBezTo>
                <a:cubicBezTo>
                  <a:pt x="9526" y="11656"/>
                  <a:pt x="9338" y="11510"/>
                  <a:pt x="9338" y="11489"/>
                </a:cubicBezTo>
                <a:cubicBezTo>
                  <a:pt x="9343" y="11496"/>
                  <a:pt x="9277" y="11451"/>
                  <a:pt x="9248" y="11438"/>
                </a:cubicBezTo>
                <a:cubicBezTo>
                  <a:pt x="9181" y="11438"/>
                  <a:pt x="9063" y="11305"/>
                  <a:pt x="9058" y="11271"/>
                </a:cubicBezTo>
                <a:cubicBezTo>
                  <a:pt x="9009" y="11271"/>
                  <a:pt x="8870" y="10948"/>
                  <a:pt x="8870" y="10948"/>
                </a:cubicBezTo>
                <a:cubicBezTo>
                  <a:pt x="8864" y="10829"/>
                  <a:pt x="8741" y="10537"/>
                  <a:pt x="8690" y="10502"/>
                </a:cubicBezTo>
                <a:cubicBezTo>
                  <a:pt x="8716" y="10502"/>
                  <a:pt x="8529" y="10280"/>
                  <a:pt x="8531" y="10285"/>
                </a:cubicBezTo>
                <a:cubicBezTo>
                  <a:pt x="8513" y="10246"/>
                  <a:pt x="8486" y="10078"/>
                  <a:pt x="8496" y="10033"/>
                </a:cubicBezTo>
                <a:cubicBezTo>
                  <a:pt x="8532" y="9988"/>
                  <a:pt x="8590" y="9931"/>
                  <a:pt x="8590" y="9931"/>
                </a:cubicBezTo>
                <a:cubicBezTo>
                  <a:pt x="8590" y="9961"/>
                  <a:pt x="8602" y="9936"/>
                  <a:pt x="8612" y="9915"/>
                </a:cubicBezTo>
                <a:cubicBezTo>
                  <a:pt x="8590" y="9915"/>
                  <a:pt x="8590" y="9915"/>
                  <a:pt x="8590" y="9915"/>
                </a:cubicBezTo>
                <a:cubicBezTo>
                  <a:pt x="8559" y="9884"/>
                  <a:pt x="8531" y="9847"/>
                  <a:pt x="8496" y="9814"/>
                </a:cubicBezTo>
                <a:cubicBezTo>
                  <a:pt x="8496" y="9820"/>
                  <a:pt x="8552" y="9673"/>
                  <a:pt x="8558" y="9662"/>
                </a:cubicBezTo>
                <a:cubicBezTo>
                  <a:pt x="8558" y="9600"/>
                  <a:pt x="8621" y="9555"/>
                  <a:pt x="8621" y="9548"/>
                </a:cubicBezTo>
                <a:cubicBezTo>
                  <a:pt x="8584" y="9512"/>
                  <a:pt x="8618" y="9509"/>
                  <a:pt x="8590" y="9477"/>
                </a:cubicBezTo>
                <a:cubicBezTo>
                  <a:pt x="8590" y="9466"/>
                  <a:pt x="8677" y="9444"/>
                  <a:pt x="8692" y="9441"/>
                </a:cubicBezTo>
                <a:cubicBezTo>
                  <a:pt x="8672" y="9441"/>
                  <a:pt x="8725" y="9410"/>
                  <a:pt x="8716" y="9410"/>
                </a:cubicBezTo>
                <a:cubicBezTo>
                  <a:pt x="8720" y="9307"/>
                  <a:pt x="8788" y="9313"/>
                  <a:pt x="8832" y="9239"/>
                </a:cubicBezTo>
                <a:cubicBezTo>
                  <a:pt x="8891" y="9140"/>
                  <a:pt x="8839" y="9077"/>
                  <a:pt x="8839" y="8945"/>
                </a:cubicBezTo>
                <a:cubicBezTo>
                  <a:pt x="8879" y="8879"/>
                  <a:pt x="8864" y="8914"/>
                  <a:pt x="8839" y="8845"/>
                </a:cubicBezTo>
                <a:cubicBezTo>
                  <a:pt x="8850" y="8848"/>
                  <a:pt x="8860" y="8849"/>
                  <a:pt x="8870" y="8848"/>
                </a:cubicBezTo>
                <a:cubicBezTo>
                  <a:pt x="8843" y="8777"/>
                  <a:pt x="8790" y="8721"/>
                  <a:pt x="8746" y="8641"/>
                </a:cubicBezTo>
                <a:cubicBezTo>
                  <a:pt x="8746" y="8618"/>
                  <a:pt x="8771" y="8632"/>
                  <a:pt x="8777" y="8633"/>
                </a:cubicBezTo>
                <a:cubicBezTo>
                  <a:pt x="8734" y="8600"/>
                  <a:pt x="8741" y="8575"/>
                  <a:pt x="8685" y="8542"/>
                </a:cubicBezTo>
                <a:cubicBezTo>
                  <a:pt x="8686" y="8558"/>
                  <a:pt x="8636" y="8599"/>
                  <a:pt x="8657" y="8599"/>
                </a:cubicBezTo>
                <a:cubicBezTo>
                  <a:pt x="8635" y="8604"/>
                  <a:pt x="8616" y="8618"/>
                  <a:pt x="8587" y="8630"/>
                </a:cubicBezTo>
                <a:cubicBezTo>
                  <a:pt x="8586" y="8630"/>
                  <a:pt x="8586" y="8630"/>
                  <a:pt x="8585" y="8630"/>
                </a:cubicBezTo>
                <a:cubicBezTo>
                  <a:pt x="8638" y="8630"/>
                  <a:pt x="8606" y="8732"/>
                  <a:pt x="8582" y="8748"/>
                </a:cubicBezTo>
                <a:cubicBezTo>
                  <a:pt x="8527" y="8785"/>
                  <a:pt x="8510" y="8692"/>
                  <a:pt x="8464" y="8692"/>
                </a:cubicBezTo>
                <a:cubicBezTo>
                  <a:pt x="8463" y="8700"/>
                  <a:pt x="8466" y="8755"/>
                  <a:pt x="8464" y="8755"/>
                </a:cubicBezTo>
                <a:cubicBezTo>
                  <a:pt x="8450" y="8757"/>
                  <a:pt x="8450" y="8754"/>
                  <a:pt x="8465" y="8746"/>
                </a:cubicBezTo>
                <a:cubicBezTo>
                  <a:pt x="8433" y="8706"/>
                  <a:pt x="8430" y="8716"/>
                  <a:pt x="8465" y="8665"/>
                </a:cubicBezTo>
                <a:cubicBezTo>
                  <a:pt x="8446" y="8667"/>
                  <a:pt x="8442" y="8666"/>
                  <a:pt x="8454" y="8663"/>
                </a:cubicBezTo>
                <a:cubicBezTo>
                  <a:pt x="8428" y="8657"/>
                  <a:pt x="8438" y="8636"/>
                  <a:pt x="8423" y="8636"/>
                </a:cubicBezTo>
                <a:cubicBezTo>
                  <a:pt x="8428" y="8643"/>
                  <a:pt x="8437" y="8652"/>
                  <a:pt x="8434" y="8665"/>
                </a:cubicBezTo>
                <a:cubicBezTo>
                  <a:pt x="8434" y="8660"/>
                  <a:pt x="8402" y="8663"/>
                  <a:pt x="8399" y="8659"/>
                </a:cubicBezTo>
                <a:cubicBezTo>
                  <a:pt x="8380" y="8657"/>
                  <a:pt x="8369" y="8630"/>
                  <a:pt x="8375" y="8630"/>
                </a:cubicBezTo>
                <a:cubicBezTo>
                  <a:pt x="8372" y="8632"/>
                  <a:pt x="8331" y="8625"/>
                  <a:pt x="8340" y="8630"/>
                </a:cubicBezTo>
                <a:cubicBezTo>
                  <a:pt x="8336" y="8644"/>
                  <a:pt x="8346" y="8655"/>
                  <a:pt x="8336" y="8661"/>
                </a:cubicBezTo>
                <a:cubicBezTo>
                  <a:pt x="8336" y="8657"/>
                  <a:pt x="8338" y="8654"/>
                  <a:pt x="8340" y="8651"/>
                </a:cubicBezTo>
                <a:cubicBezTo>
                  <a:pt x="8320" y="8646"/>
                  <a:pt x="8317" y="8632"/>
                  <a:pt x="8318" y="8630"/>
                </a:cubicBezTo>
                <a:cubicBezTo>
                  <a:pt x="8293" y="8629"/>
                  <a:pt x="8268" y="8602"/>
                  <a:pt x="8244" y="8568"/>
                </a:cubicBezTo>
                <a:cubicBezTo>
                  <a:pt x="8244" y="8575"/>
                  <a:pt x="8238" y="8588"/>
                  <a:pt x="8243" y="8566"/>
                </a:cubicBezTo>
                <a:cubicBezTo>
                  <a:pt x="8211" y="8521"/>
                  <a:pt x="8180" y="8465"/>
                  <a:pt x="8152" y="8443"/>
                </a:cubicBezTo>
                <a:cubicBezTo>
                  <a:pt x="8152" y="8470"/>
                  <a:pt x="8128" y="8473"/>
                  <a:pt x="8123" y="8505"/>
                </a:cubicBezTo>
                <a:cubicBezTo>
                  <a:pt x="8125" y="8505"/>
                  <a:pt x="8093" y="8429"/>
                  <a:pt x="8099" y="8443"/>
                </a:cubicBezTo>
                <a:cubicBezTo>
                  <a:pt x="8049" y="8443"/>
                  <a:pt x="8045" y="8396"/>
                  <a:pt x="8057" y="8349"/>
                </a:cubicBezTo>
                <a:cubicBezTo>
                  <a:pt x="8062" y="8349"/>
                  <a:pt x="8062" y="8350"/>
                  <a:pt x="8061" y="8351"/>
                </a:cubicBezTo>
                <a:cubicBezTo>
                  <a:pt x="8062" y="8351"/>
                  <a:pt x="8062" y="8351"/>
                  <a:pt x="8063" y="8350"/>
                </a:cubicBezTo>
                <a:cubicBezTo>
                  <a:pt x="8044" y="8341"/>
                  <a:pt x="8035" y="8352"/>
                  <a:pt x="8028" y="8323"/>
                </a:cubicBezTo>
                <a:cubicBezTo>
                  <a:pt x="8028" y="8313"/>
                  <a:pt x="8033" y="8274"/>
                  <a:pt x="8028" y="8256"/>
                </a:cubicBezTo>
                <a:cubicBezTo>
                  <a:pt x="7949" y="8196"/>
                  <a:pt x="7887" y="8135"/>
                  <a:pt x="7870" y="8069"/>
                </a:cubicBezTo>
                <a:cubicBezTo>
                  <a:pt x="7745" y="8082"/>
                  <a:pt x="7649" y="8030"/>
                  <a:pt x="7581" y="7975"/>
                </a:cubicBezTo>
                <a:cubicBezTo>
                  <a:pt x="7489" y="7975"/>
                  <a:pt x="7470" y="7941"/>
                  <a:pt x="7377" y="7859"/>
                </a:cubicBezTo>
                <a:cubicBezTo>
                  <a:pt x="7204" y="7705"/>
                  <a:pt x="7163" y="7799"/>
                  <a:pt x="6953" y="7756"/>
                </a:cubicBezTo>
                <a:cubicBezTo>
                  <a:pt x="6828" y="7731"/>
                  <a:pt x="6583" y="7636"/>
                  <a:pt x="6535" y="7569"/>
                </a:cubicBezTo>
                <a:cubicBezTo>
                  <a:pt x="6400" y="7569"/>
                  <a:pt x="6083" y="7308"/>
                  <a:pt x="6168" y="7226"/>
                </a:cubicBezTo>
                <a:cubicBezTo>
                  <a:pt x="6160" y="7226"/>
                  <a:pt x="6154" y="7195"/>
                  <a:pt x="6150" y="7193"/>
                </a:cubicBezTo>
                <a:cubicBezTo>
                  <a:pt x="6155" y="7189"/>
                  <a:pt x="6167" y="7173"/>
                  <a:pt x="6163" y="7167"/>
                </a:cubicBezTo>
                <a:cubicBezTo>
                  <a:pt x="6174" y="7167"/>
                  <a:pt x="6187" y="7166"/>
                  <a:pt x="6187" y="7160"/>
                </a:cubicBezTo>
                <a:cubicBezTo>
                  <a:pt x="6172" y="7108"/>
                  <a:pt x="6187" y="7156"/>
                  <a:pt x="6187" y="7127"/>
                </a:cubicBezTo>
                <a:cubicBezTo>
                  <a:pt x="6158" y="7109"/>
                  <a:pt x="5906" y="6751"/>
                  <a:pt x="5906" y="6724"/>
                </a:cubicBezTo>
                <a:cubicBezTo>
                  <a:pt x="5868" y="6701"/>
                  <a:pt x="5853" y="6681"/>
                  <a:pt x="5779" y="6665"/>
                </a:cubicBezTo>
                <a:cubicBezTo>
                  <a:pt x="5824" y="6665"/>
                  <a:pt x="5651" y="6401"/>
                  <a:pt x="5647" y="6385"/>
                </a:cubicBezTo>
                <a:cubicBezTo>
                  <a:pt x="5652" y="6398"/>
                  <a:pt x="5651" y="6410"/>
                  <a:pt x="5642" y="6418"/>
                </a:cubicBezTo>
                <a:cubicBezTo>
                  <a:pt x="5616" y="6403"/>
                  <a:pt x="5617" y="6389"/>
                  <a:pt x="5590" y="6389"/>
                </a:cubicBezTo>
                <a:cubicBezTo>
                  <a:pt x="5586" y="6389"/>
                  <a:pt x="5586" y="6389"/>
                  <a:pt x="5586" y="6389"/>
                </a:cubicBezTo>
                <a:cubicBezTo>
                  <a:pt x="5579" y="6358"/>
                  <a:pt x="5588" y="6380"/>
                  <a:pt x="5563" y="6347"/>
                </a:cubicBezTo>
                <a:cubicBezTo>
                  <a:pt x="5563" y="6349"/>
                  <a:pt x="5470" y="6240"/>
                  <a:pt x="5470" y="6235"/>
                </a:cubicBezTo>
                <a:cubicBezTo>
                  <a:pt x="5471" y="6198"/>
                  <a:pt x="5380" y="6009"/>
                  <a:pt x="5418" y="6009"/>
                </a:cubicBezTo>
                <a:cubicBezTo>
                  <a:pt x="5402" y="6007"/>
                  <a:pt x="5385" y="6012"/>
                  <a:pt x="5369" y="6009"/>
                </a:cubicBezTo>
                <a:cubicBezTo>
                  <a:pt x="5402" y="6009"/>
                  <a:pt x="5273" y="5947"/>
                  <a:pt x="5275" y="5947"/>
                </a:cubicBezTo>
                <a:cubicBezTo>
                  <a:pt x="5246" y="6001"/>
                  <a:pt x="5266" y="6062"/>
                  <a:pt x="5282" y="6139"/>
                </a:cubicBezTo>
                <a:cubicBezTo>
                  <a:pt x="5282" y="6142"/>
                  <a:pt x="5376" y="6193"/>
                  <a:pt x="5376" y="6212"/>
                </a:cubicBezTo>
                <a:cubicBezTo>
                  <a:pt x="5392" y="6213"/>
                  <a:pt x="5421" y="6219"/>
                  <a:pt x="5438" y="6259"/>
                </a:cubicBezTo>
                <a:cubicBezTo>
                  <a:pt x="5438" y="6259"/>
                  <a:pt x="5412" y="6259"/>
                  <a:pt x="5405" y="6259"/>
                </a:cubicBezTo>
                <a:cubicBezTo>
                  <a:pt x="5408" y="6258"/>
                  <a:pt x="5401" y="6251"/>
                  <a:pt x="5402" y="6261"/>
                </a:cubicBezTo>
                <a:cubicBezTo>
                  <a:pt x="5419" y="6265"/>
                  <a:pt x="5408" y="6260"/>
                  <a:pt x="5407" y="6277"/>
                </a:cubicBezTo>
                <a:cubicBezTo>
                  <a:pt x="5411" y="6274"/>
                  <a:pt x="5436" y="6259"/>
                  <a:pt x="5437" y="6259"/>
                </a:cubicBezTo>
                <a:cubicBezTo>
                  <a:pt x="5421" y="6259"/>
                  <a:pt x="5568" y="6536"/>
                  <a:pt x="5591" y="6569"/>
                </a:cubicBezTo>
                <a:cubicBezTo>
                  <a:pt x="5591" y="6569"/>
                  <a:pt x="5591" y="6569"/>
                  <a:pt x="5591" y="6569"/>
                </a:cubicBezTo>
                <a:cubicBezTo>
                  <a:pt x="5592" y="6569"/>
                  <a:pt x="5593" y="6570"/>
                  <a:pt x="5594" y="6572"/>
                </a:cubicBezTo>
                <a:cubicBezTo>
                  <a:pt x="5594" y="6573"/>
                  <a:pt x="5593" y="6572"/>
                  <a:pt x="5591" y="6569"/>
                </a:cubicBezTo>
                <a:cubicBezTo>
                  <a:pt x="5587" y="6568"/>
                  <a:pt x="5612" y="6613"/>
                  <a:pt x="5622" y="6608"/>
                </a:cubicBezTo>
                <a:cubicBezTo>
                  <a:pt x="5620" y="6652"/>
                  <a:pt x="5630" y="6696"/>
                  <a:pt x="5650" y="6696"/>
                </a:cubicBezTo>
                <a:cubicBezTo>
                  <a:pt x="5663" y="6742"/>
                  <a:pt x="5694" y="6733"/>
                  <a:pt x="5657" y="6794"/>
                </a:cubicBezTo>
                <a:cubicBezTo>
                  <a:pt x="5657" y="6793"/>
                  <a:pt x="5685" y="6787"/>
                  <a:pt x="5688" y="6789"/>
                </a:cubicBezTo>
                <a:cubicBezTo>
                  <a:pt x="5687" y="6779"/>
                  <a:pt x="5687" y="6764"/>
                  <a:pt x="5688" y="6762"/>
                </a:cubicBezTo>
                <a:cubicBezTo>
                  <a:pt x="5688" y="6748"/>
                  <a:pt x="5852" y="6976"/>
                  <a:pt x="5743" y="6976"/>
                </a:cubicBezTo>
                <a:cubicBezTo>
                  <a:pt x="5701" y="6917"/>
                  <a:pt x="5633" y="6845"/>
                  <a:pt x="5567" y="6789"/>
                </a:cubicBezTo>
                <a:cubicBezTo>
                  <a:pt x="5566" y="6800"/>
                  <a:pt x="5565" y="6810"/>
                  <a:pt x="5562" y="6820"/>
                </a:cubicBezTo>
                <a:cubicBezTo>
                  <a:pt x="5482" y="6776"/>
                  <a:pt x="5501" y="6692"/>
                  <a:pt x="5501" y="6591"/>
                </a:cubicBezTo>
                <a:cubicBezTo>
                  <a:pt x="5465" y="6572"/>
                  <a:pt x="5412" y="6525"/>
                  <a:pt x="5376" y="6508"/>
                </a:cubicBezTo>
                <a:cubicBezTo>
                  <a:pt x="5373" y="6520"/>
                  <a:pt x="5376" y="6531"/>
                  <a:pt x="5385" y="6540"/>
                </a:cubicBezTo>
                <a:cubicBezTo>
                  <a:pt x="5319" y="6503"/>
                  <a:pt x="5254" y="6425"/>
                  <a:pt x="5220" y="6415"/>
                </a:cubicBezTo>
                <a:cubicBezTo>
                  <a:pt x="5240" y="6415"/>
                  <a:pt x="5198" y="6372"/>
                  <a:pt x="5190" y="6364"/>
                </a:cubicBezTo>
                <a:cubicBezTo>
                  <a:pt x="5195" y="6364"/>
                  <a:pt x="5214" y="6346"/>
                  <a:pt x="5221" y="6333"/>
                </a:cubicBezTo>
                <a:cubicBezTo>
                  <a:pt x="5267" y="6444"/>
                  <a:pt x="5297" y="6358"/>
                  <a:pt x="5282" y="6285"/>
                </a:cubicBezTo>
                <a:cubicBezTo>
                  <a:pt x="5278" y="6260"/>
                  <a:pt x="5126" y="6167"/>
                  <a:pt x="5126" y="6111"/>
                </a:cubicBezTo>
                <a:cubicBezTo>
                  <a:pt x="5119" y="6063"/>
                  <a:pt x="5083" y="5990"/>
                  <a:pt x="5064" y="5947"/>
                </a:cubicBezTo>
                <a:cubicBezTo>
                  <a:pt x="5078" y="5947"/>
                  <a:pt x="5033" y="5879"/>
                  <a:pt x="5002" y="5869"/>
                </a:cubicBezTo>
                <a:cubicBezTo>
                  <a:pt x="5006" y="5855"/>
                  <a:pt x="5015" y="5850"/>
                  <a:pt x="5027" y="5853"/>
                </a:cubicBezTo>
                <a:cubicBezTo>
                  <a:pt x="5034" y="5853"/>
                  <a:pt x="5033" y="5874"/>
                  <a:pt x="5033" y="5860"/>
                </a:cubicBezTo>
                <a:cubicBezTo>
                  <a:pt x="4977" y="5720"/>
                  <a:pt x="4823" y="5669"/>
                  <a:pt x="4730" y="5666"/>
                </a:cubicBezTo>
                <a:cubicBezTo>
                  <a:pt x="4744" y="5671"/>
                  <a:pt x="4720" y="5699"/>
                  <a:pt x="4757" y="5697"/>
                </a:cubicBezTo>
                <a:cubicBezTo>
                  <a:pt x="4815" y="5697"/>
                  <a:pt x="4759" y="5654"/>
                  <a:pt x="4822" y="5697"/>
                </a:cubicBezTo>
                <a:cubicBezTo>
                  <a:pt x="4832" y="5697"/>
                  <a:pt x="4760" y="5723"/>
                  <a:pt x="4756" y="5728"/>
                </a:cubicBezTo>
                <a:cubicBezTo>
                  <a:pt x="4742" y="5717"/>
                  <a:pt x="4721" y="5703"/>
                  <a:pt x="4721" y="5697"/>
                </a:cubicBezTo>
                <a:cubicBezTo>
                  <a:pt x="4721" y="5666"/>
                  <a:pt x="4721" y="5666"/>
                  <a:pt x="4721" y="5666"/>
                </a:cubicBezTo>
                <a:cubicBezTo>
                  <a:pt x="4721" y="5666"/>
                  <a:pt x="4721" y="5666"/>
                  <a:pt x="4721" y="5666"/>
                </a:cubicBezTo>
                <a:cubicBezTo>
                  <a:pt x="4718" y="5661"/>
                  <a:pt x="4668" y="5541"/>
                  <a:pt x="4664" y="5541"/>
                </a:cubicBezTo>
                <a:cubicBezTo>
                  <a:pt x="4674" y="5548"/>
                  <a:pt x="4507" y="5354"/>
                  <a:pt x="4569" y="5354"/>
                </a:cubicBezTo>
                <a:cubicBezTo>
                  <a:pt x="4518" y="5353"/>
                  <a:pt x="4542" y="5343"/>
                  <a:pt x="4502" y="5323"/>
                </a:cubicBezTo>
                <a:cubicBezTo>
                  <a:pt x="4510" y="5315"/>
                  <a:pt x="4521" y="5314"/>
                  <a:pt x="4534" y="5318"/>
                </a:cubicBezTo>
                <a:cubicBezTo>
                  <a:pt x="4497" y="5274"/>
                  <a:pt x="4490" y="5263"/>
                  <a:pt x="4478" y="5261"/>
                </a:cubicBezTo>
                <a:cubicBezTo>
                  <a:pt x="4478" y="5261"/>
                  <a:pt x="4478" y="5261"/>
                  <a:pt x="4477" y="5261"/>
                </a:cubicBezTo>
                <a:cubicBezTo>
                  <a:pt x="4477" y="5261"/>
                  <a:pt x="4478" y="5261"/>
                  <a:pt x="4478" y="5261"/>
                </a:cubicBezTo>
                <a:cubicBezTo>
                  <a:pt x="4477" y="5261"/>
                  <a:pt x="4475" y="5261"/>
                  <a:pt x="4474" y="5261"/>
                </a:cubicBezTo>
                <a:cubicBezTo>
                  <a:pt x="4475" y="5261"/>
                  <a:pt x="4476" y="5261"/>
                  <a:pt x="4477" y="5261"/>
                </a:cubicBezTo>
                <a:cubicBezTo>
                  <a:pt x="4479" y="5281"/>
                  <a:pt x="4428" y="5251"/>
                  <a:pt x="4472" y="5260"/>
                </a:cubicBezTo>
                <a:cubicBezTo>
                  <a:pt x="4469" y="5252"/>
                  <a:pt x="4440" y="5163"/>
                  <a:pt x="4440" y="5205"/>
                </a:cubicBezTo>
                <a:cubicBezTo>
                  <a:pt x="4407" y="5159"/>
                  <a:pt x="4228" y="4720"/>
                  <a:pt x="4346" y="4616"/>
                </a:cubicBezTo>
                <a:cubicBezTo>
                  <a:pt x="4346" y="4189"/>
                  <a:pt x="4346" y="4189"/>
                  <a:pt x="4346" y="4189"/>
                </a:cubicBezTo>
                <a:cubicBezTo>
                  <a:pt x="4279" y="4112"/>
                  <a:pt x="4292" y="4073"/>
                  <a:pt x="4361" y="4055"/>
                </a:cubicBezTo>
                <a:cubicBezTo>
                  <a:pt x="4250" y="4003"/>
                  <a:pt x="4064" y="3877"/>
                  <a:pt x="4074" y="3888"/>
                </a:cubicBezTo>
                <a:cubicBezTo>
                  <a:pt x="4019" y="3888"/>
                  <a:pt x="3985" y="3848"/>
                  <a:pt x="3978" y="3825"/>
                </a:cubicBezTo>
                <a:cubicBezTo>
                  <a:pt x="3965" y="3825"/>
                  <a:pt x="3939" y="3820"/>
                  <a:pt x="3940" y="3821"/>
                </a:cubicBezTo>
                <a:cubicBezTo>
                  <a:pt x="3933" y="3812"/>
                  <a:pt x="3945" y="3795"/>
                  <a:pt x="3946" y="3794"/>
                </a:cubicBezTo>
                <a:cubicBezTo>
                  <a:pt x="3940" y="3794"/>
                  <a:pt x="3939" y="3792"/>
                  <a:pt x="3941" y="3785"/>
                </a:cubicBezTo>
                <a:cubicBezTo>
                  <a:pt x="3941" y="3798"/>
                  <a:pt x="3878" y="3793"/>
                  <a:pt x="3878" y="3781"/>
                </a:cubicBezTo>
                <a:cubicBezTo>
                  <a:pt x="3995" y="3776"/>
                  <a:pt x="3972" y="3740"/>
                  <a:pt x="3972" y="3705"/>
                </a:cubicBezTo>
                <a:cubicBezTo>
                  <a:pt x="3975" y="3657"/>
                  <a:pt x="3941" y="3679"/>
                  <a:pt x="3941" y="3657"/>
                </a:cubicBezTo>
                <a:cubicBezTo>
                  <a:pt x="3946" y="3644"/>
                  <a:pt x="3910" y="3622"/>
                  <a:pt x="3910" y="3591"/>
                </a:cubicBezTo>
                <a:cubicBezTo>
                  <a:pt x="3892" y="3605"/>
                  <a:pt x="3878" y="3608"/>
                  <a:pt x="3877" y="3607"/>
                </a:cubicBezTo>
                <a:cubicBezTo>
                  <a:pt x="3877" y="3606"/>
                  <a:pt x="3877" y="3606"/>
                  <a:pt x="3877" y="3605"/>
                </a:cubicBezTo>
                <a:cubicBezTo>
                  <a:pt x="3872" y="3623"/>
                  <a:pt x="3858" y="3600"/>
                  <a:pt x="3849" y="3607"/>
                </a:cubicBezTo>
                <a:cubicBezTo>
                  <a:pt x="3850" y="3607"/>
                  <a:pt x="3843" y="3544"/>
                  <a:pt x="3850" y="3544"/>
                </a:cubicBezTo>
                <a:cubicBezTo>
                  <a:pt x="3815" y="3532"/>
                  <a:pt x="3717" y="3451"/>
                  <a:pt x="3737" y="3451"/>
                </a:cubicBezTo>
                <a:cubicBezTo>
                  <a:pt x="3727" y="3427"/>
                  <a:pt x="3716" y="3417"/>
                  <a:pt x="3691" y="3396"/>
                </a:cubicBezTo>
                <a:cubicBezTo>
                  <a:pt x="3699" y="3388"/>
                  <a:pt x="3710" y="3387"/>
                  <a:pt x="3722" y="3391"/>
                </a:cubicBezTo>
                <a:cubicBezTo>
                  <a:pt x="3716" y="3385"/>
                  <a:pt x="3686" y="3360"/>
                  <a:pt x="3684" y="3357"/>
                </a:cubicBezTo>
                <a:cubicBezTo>
                  <a:pt x="3705" y="3357"/>
                  <a:pt x="3691" y="3314"/>
                  <a:pt x="3691" y="3296"/>
                </a:cubicBezTo>
                <a:cubicBezTo>
                  <a:pt x="3670" y="3325"/>
                  <a:pt x="3598" y="3325"/>
                  <a:pt x="3598" y="3282"/>
                </a:cubicBezTo>
                <a:cubicBezTo>
                  <a:pt x="3598" y="3293"/>
                  <a:pt x="3602" y="3357"/>
                  <a:pt x="3600" y="3357"/>
                </a:cubicBezTo>
                <a:cubicBezTo>
                  <a:pt x="3587" y="3354"/>
                  <a:pt x="3545" y="3334"/>
                  <a:pt x="3535" y="3326"/>
                </a:cubicBezTo>
                <a:cubicBezTo>
                  <a:pt x="3532" y="3328"/>
                  <a:pt x="3538" y="3358"/>
                  <a:pt x="3535" y="3358"/>
                </a:cubicBezTo>
                <a:cubicBezTo>
                  <a:pt x="3534" y="3357"/>
                  <a:pt x="3517" y="3358"/>
                  <a:pt x="3515" y="3358"/>
                </a:cubicBezTo>
                <a:cubicBezTo>
                  <a:pt x="3505" y="3358"/>
                  <a:pt x="3504" y="3323"/>
                  <a:pt x="3504" y="3322"/>
                </a:cubicBezTo>
                <a:cubicBezTo>
                  <a:pt x="3429" y="3292"/>
                  <a:pt x="3419" y="3235"/>
                  <a:pt x="3410" y="3195"/>
                </a:cubicBezTo>
                <a:cubicBezTo>
                  <a:pt x="3410" y="3212"/>
                  <a:pt x="3392" y="3207"/>
                  <a:pt x="3375" y="3207"/>
                </a:cubicBezTo>
                <a:cubicBezTo>
                  <a:pt x="3371" y="3207"/>
                  <a:pt x="3371" y="3207"/>
                  <a:pt x="3371" y="3207"/>
                </a:cubicBezTo>
                <a:cubicBezTo>
                  <a:pt x="3361" y="3160"/>
                  <a:pt x="3366" y="3147"/>
                  <a:pt x="3359" y="3122"/>
                </a:cubicBezTo>
                <a:cubicBezTo>
                  <a:pt x="3353" y="3135"/>
                  <a:pt x="3348" y="3150"/>
                  <a:pt x="3348" y="3170"/>
                </a:cubicBezTo>
                <a:cubicBezTo>
                  <a:pt x="3348" y="3170"/>
                  <a:pt x="3348" y="3170"/>
                  <a:pt x="3348" y="3170"/>
                </a:cubicBezTo>
                <a:cubicBezTo>
                  <a:pt x="3335" y="3164"/>
                  <a:pt x="3285" y="3138"/>
                  <a:pt x="3286" y="3139"/>
                </a:cubicBezTo>
                <a:cubicBezTo>
                  <a:pt x="3267" y="3098"/>
                  <a:pt x="3281" y="3132"/>
                  <a:pt x="3254" y="3108"/>
                </a:cubicBezTo>
                <a:cubicBezTo>
                  <a:pt x="3251" y="3108"/>
                  <a:pt x="3254" y="3085"/>
                  <a:pt x="3259" y="3077"/>
                </a:cubicBezTo>
                <a:cubicBezTo>
                  <a:pt x="3261" y="3077"/>
                  <a:pt x="3261" y="3077"/>
                  <a:pt x="3263" y="3076"/>
                </a:cubicBezTo>
                <a:cubicBezTo>
                  <a:pt x="3263" y="3076"/>
                  <a:pt x="3262" y="3076"/>
                  <a:pt x="3260" y="3076"/>
                </a:cubicBezTo>
                <a:cubicBezTo>
                  <a:pt x="3261" y="3076"/>
                  <a:pt x="3261" y="3075"/>
                  <a:pt x="3262" y="3075"/>
                </a:cubicBezTo>
                <a:cubicBezTo>
                  <a:pt x="3260" y="3077"/>
                  <a:pt x="3257" y="3076"/>
                  <a:pt x="3254" y="3073"/>
                </a:cubicBezTo>
                <a:cubicBezTo>
                  <a:pt x="3254" y="3075"/>
                  <a:pt x="3255" y="3075"/>
                  <a:pt x="3255" y="3076"/>
                </a:cubicBezTo>
                <a:cubicBezTo>
                  <a:pt x="3244" y="3076"/>
                  <a:pt x="3223" y="3076"/>
                  <a:pt x="3223" y="3078"/>
                </a:cubicBezTo>
                <a:cubicBezTo>
                  <a:pt x="3213" y="3034"/>
                  <a:pt x="3182" y="2996"/>
                  <a:pt x="3174" y="2983"/>
                </a:cubicBezTo>
                <a:cubicBezTo>
                  <a:pt x="3171" y="2983"/>
                  <a:pt x="3052" y="2892"/>
                  <a:pt x="3041" y="2889"/>
                </a:cubicBezTo>
                <a:cubicBezTo>
                  <a:pt x="3009" y="2889"/>
                  <a:pt x="2900" y="2812"/>
                  <a:pt x="2840" y="2796"/>
                </a:cubicBezTo>
                <a:cubicBezTo>
                  <a:pt x="2837" y="2796"/>
                  <a:pt x="2851" y="2769"/>
                  <a:pt x="2855" y="2764"/>
                </a:cubicBezTo>
                <a:cubicBezTo>
                  <a:pt x="2854" y="2764"/>
                  <a:pt x="2853" y="2764"/>
                  <a:pt x="2853" y="2764"/>
                </a:cubicBezTo>
                <a:cubicBezTo>
                  <a:pt x="2852" y="2764"/>
                  <a:pt x="2852" y="2764"/>
                  <a:pt x="2852" y="2764"/>
                </a:cubicBezTo>
                <a:cubicBezTo>
                  <a:pt x="2700" y="2788"/>
                  <a:pt x="2514" y="2662"/>
                  <a:pt x="2382" y="2764"/>
                </a:cubicBezTo>
                <a:cubicBezTo>
                  <a:pt x="2372" y="2764"/>
                  <a:pt x="2387" y="2739"/>
                  <a:pt x="2391" y="2734"/>
                </a:cubicBezTo>
                <a:cubicBezTo>
                  <a:pt x="2373" y="2732"/>
                  <a:pt x="2200" y="2679"/>
                  <a:pt x="2168" y="2696"/>
                </a:cubicBezTo>
                <a:cubicBezTo>
                  <a:pt x="2179" y="2685"/>
                  <a:pt x="2200" y="2665"/>
                  <a:pt x="2214" y="2659"/>
                </a:cubicBezTo>
                <a:cubicBezTo>
                  <a:pt x="2184" y="2645"/>
                  <a:pt x="2165" y="2644"/>
                  <a:pt x="2119" y="2640"/>
                </a:cubicBezTo>
                <a:cubicBezTo>
                  <a:pt x="2161" y="2640"/>
                  <a:pt x="2088" y="2702"/>
                  <a:pt x="2100" y="2702"/>
                </a:cubicBezTo>
                <a:cubicBezTo>
                  <a:pt x="2173" y="2660"/>
                  <a:pt x="2122" y="2697"/>
                  <a:pt x="2162" y="2704"/>
                </a:cubicBezTo>
                <a:cubicBezTo>
                  <a:pt x="2162" y="2740"/>
                  <a:pt x="2097" y="2760"/>
                  <a:pt x="2060" y="2766"/>
                </a:cubicBezTo>
                <a:cubicBezTo>
                  <a:pt x="2074" y="2763"/>
                  <a:pt x="2077" y="2754"/>
                  <a:pt x="2069" y="2736"/>
                </a:cubicBezTo>
                <a:cubicBezTo>
                  <a:pt x="2014" y="2752"/>
                  <a:pt x="2028" y="2708"/>
                  <a:pt x="1992" y="2770"/>
                </a:cubicBezTo>
                <a:cubicBezTo>
                  <a:pt x="1871" y="2770"/>
                  <a:pt x="1871" y="2770"/>
                  <a:pt x="1871" y="2770"/>
                </a:cubicBezTo>
                <a:cubicBezTo>
                  <a:pt x="1854" y="2801"/>
                  <a:pt x="1846" y="2804"/>
                  <a:pt x="1819" y="2830"/>
                </a:cubicBezTo>
                <a:cubicBezTo>
                  <a:pt x="1819" y="2819"/>
                  <a:pt x="1819" y="2806"/>
                  <a:pt x="1819" y="2796"/>
                </a:cubicBezTo>
                <a:cubicBezTo>
                  <a:pt x="1811" y="2803"/>
                  <a:pt x="1663" y="2853"/>
                  <a:pt x="1663" y="2831"/>
                </a:cubicBezTo>
                <a:cubicBezTo>
                  <a:pt x="1666" y="2826"/>
                  <a:pt x="1665" y="2799"/>
                  <a:pt x="1663" y="2793"/>
                </a:cubicBezTo>
                <a:cubicBezTo>
                  <a:pt x="1663" y="2795"/>
                  <a:pt x="1706" y="2797"/>
                  <a:pt x="1709" y="2796"/>
                </a:cubicBezTo>
                <a:cubicBezTo>
                  <a:pt x="1711" y="2785"/>
                  <a:pt x="1711" y="2775"/>
                  <a:pt x="1711" y="2764"/>
                </a:cubicBezTo>
                <a:cubicBezTo>
                  <a:pt x="1706" y="2764"/>
                  <a:pt x="1665" y="2765"/>
                  <a:pt x="1664" y="2765"/>
                </a:cubicBezTo>
                <a:cubicBezTo>
                  <a:pt x="1671" y="2756"/>
                  <a:pt x="1757" y="2640"/>
                  <a:pt x="1722" y="2640"/>
                </a:cubicBezTo>
                <a:cubicBezTo>
                  <a:pt x="1774" y="2627"/>
                  <a:pt x="1771" y="2620"/>
                  <a:pt x="1819" y="2608"/>
                </a:cubicBezTo>
                <a:cubicBezTo>
                  <a:pt x="1759" y="2609"/>
                  <a:pt x="1675" y="2638"/>
                  <a:pt x="1671" y="2669"/>
                </a:cubicBezTo>
                <a:cubicBezTo>
                  <a:pt x="1671" y="2669"/>
                  <a:pt x="1694" y="2674"/>
                  <a:pt x="1694" y="2670"/>
                </a:cubicBezTo>
                <a:cubicBezTo>
                  <a:pt x="1694" y="2672"/>
                  <a:pt x="1693" y="2691"/>
                  <a:pt x="1694" y="2694"/>
                </a:cubicBezTo>
                <a:cubicBezTo>
                  <a:pt x="1685" y="2702"/>
                  <a:pt x="1674" y="2704"/>
                  <a:pt x="1662" y="2702"/>
                </a:cubicBezTo>
                <a:cubicBezTo>
                  <a:pt x="1659" y="2702"/>
                  <a:pt x="1680" y="2671"/>
                  <a:pt x="1649" y="2671"/>
                </a:cubicBezTo>
                <a:cubicBezTo>
                  <a:pt x="1647" y="2710"/>
                  <a:pt x="1614" y="2746"/>
                  <a:pt x="1570" y="2755"/>
                </a:cubicBezTo>
                <a:cubicBezTo>
                  <a:pt x="1570" y="2767"/>
                  <a:pt x="1546" y="2787"/>
                  <a:pt x="1537" y="2796"/>
                </a:cubicBezTo>
                <a:cubicBezTo>
                  <a:pt x="1534" y="2796"/>
                  <a:pt x="1532" y="2793"/>
                  <a:pt x="1531" y="2790"/>
                </a:cubicBezTo>
                <a:cubicBezTo>
                  <a:pt x="1526" y="2794"/>
                  <a:pt x="1517" y="2795"/>
                  <a:pt x="1507" y="2793"/>
                </a:cubicBezTo>
                <a:cubicBezTo>
                  <a:pt x="1507" y="2794"/>
                  <a:pt x="1508" y="2795"/>
                  <a:pt x="1508" y="2795"/>
                </a:cubicBezTo>
                <a:cubicBezTo>
                  <a:pt x="1498" y="2797"/>
                  <a:pt x="1487" y="2797"/>
                  <a:pt x="1476" y="2796"/>
                </a:cubicBezTo>
                <a:cubicBezTo>
                  <a:pt x="1478" y="2797"/>
                  <a:pt x="1480" y="2815"/>
                  <a:pt x="1481" y="2823"/>
                </a:cubicBezTo>
                <a:cubicBezTo>
                  <a:pt x="1510" y="2828"/>
                  <a:pt x="1570" y="2843"/>
                  <a:pt x="1570" y="2855"/>
                </a:cubicBezTo>
                <a:cubicBezTo>
                  <a:pt x="1551" y="2868"/>
                  <a:pt x="1549" y="2877"/>
                  <a:pt x="1538" y="2893"/>
                </a:cubicBezTo>
                <a:cubicBezTo>
                  <a:pt x="1538" y="2889"/>
                  <a:pt x="1404" y="2975"/>
                  <a:pt x="1397" y="2983"/>
                </a:cubicBezTo>
                <a:cubicBezTo>
                  <a:pt x="1388" y="2975"/>
                  <a:pt x="1386" y="2965"/>
                  <a:pt x="1391" y="2952"/>
                </a:cubicBezTo>
                <a:cubicBezTo>
                  <a:pt x="1339" y="2999"/>
                  <a:pt x="1271" y="3033"/>
                  <a:pt x="1258" y="3069"/>
                </a:cubicBezTo>
                <a:cubicBezTo>
                  <a:pt x="1258" y="3064"/>
                  <a:pt x="1210" y="3086"/>
                  <a:pt x="1197" y="3099"/>
                </a:cubicBezTo>
                <a:cubicBezTo>
                  <a:pt x="1197" y="3099"/>
                  <a:pt x="1197" y="3099"/>
                  <a:pt x="1197" y="3099"/>
                </a:cubicBezTo>
                <a:cubicBezTo>
                  <a:pt x="1202" y="3103"/>
                  <a:pt x="1194" y="3104"/>
                  <a:pt x="1195" y="3105"/>
                </a:cubicBezTo>
                <a:cubicBezTo>
                  <a:pt x="1194" y="3104"/>
                  <a:pt x="1195" y="3101"/>
                  <a:pt x="1197" y="3099"/>
                </a:cubicBezTo>
                <a:cubicBezTo>
                  <a:pt x="1197" y="3098"/>
                  <a:pt x="1196" y="3098"/>
                  <a:pt x="1195" y="3097"/>
                </a:cubicBezTo>
                <a:cubicBezTo>
                  <a:pt x="1195" y="3103"/>
                  <a:pt x="1189" y="3106"/>
                  <a:pt x="1181" y="3108"/>
                </a:cubicBezTo>
                <a:cubicBezTo>
                  <a:pt x="1190" y="3109"/>
                  <a:pt x="1195" y="3114"/>
                  <a:pt x="1195" y="3130"/>
                </a:cubicBezTo>
                <a:cubicBezTo>
                  <a:pt x="1195" y="3154"/>
                  <a:pt x="1131" y="3125"/>
                  <a:pt x="1133" y="3126"/>
                </a:cubicBezTo>
                <a:cubicBezTo>
                  <a:pt x="1133" y="3143"/>
                  <a:pt x="1121" y="3140"/>
                  <a:pt x="1102" y="3139"/>
                </a:cubicBezTo>
                <a:cubicBezTo>
                  <a:pt x="1126" y="3146"/>
                  <a:pt x="1117" y="3147"/>
                  <a:pt x="1133" y="3159"/>
                </a:cubicBezTo>
                <a:cubicBezTo>
                  <a:pt x="1133" y="3179"/>
                  <a:pt x="1117" y="3170"/>
                  <a:pt x="1102" y="3157"/>
                </a:cubicBezTo>
                <a:cubicBezTo>
                  <a:pt x="1101" y="3163"/>
                  <a:pt x="1100" y="3169"/>
                  <a:pt x="1102" y="3173"/>
                </a:cubicBezTo>
                <a:cubicBezTo>
                  <a:pt x="1102" y="3154"/>
                  <a:pt x="1005" y="3231"/>
                  <a:pt x="1003" y="3232"/>
                </a:cubicBezTo>
                <a:cubicBezTo>
                  <a:pt x="1008" y="3223"/>
                  <a:pt x="1010" y="3212"/>
                  <a:pt x="1008" y="3201"/>
                </a:cubicBezTo>
                <a:cubicBezTo>
                  <a:pt x="1010" y="3200"/>
                  <a:pt x="914" y="3248"/>
                  <a:pt x="914" y="3240"/>
                </a:cubicBezTo>
                <a:cubicBezTo>
                  <a:pt x="912" y="3238"/>
                  <a:pt x="913" y="3227"/>
                  <a:pt x="915" y="3217"/>
                </a:cubicBezTo>
                <a:cubicBezTo>
                  <a:pt x="912" y="3226"/>
                  <a:pt x="910" y="3232"/>
                  <a:pt x="893" y="3232"/>
                </a:cubicBezTo>
                <a:cubicBezTo>
                  <a:pt x="926" y="3268"/>
                  <a:pt x="892" y="3245"/>
                  <a:pt x="950" y="3264"/>
                </a:cubicBezTo>
                <a:cubicBezTo>
                  <a:pt x="910" y="3264"/>
                  <a:pt x="972" y="3322"/>
                  <a:pt x="976" y="3295"/>
                </a:cubicBezTo>
                <a:cubicBezTo>
                  <a:pt x="978" y="3295"/>
                  <a:pt x="979" y="3295"/>
                  <a:pt x="978" y="3295"/>
                </a:cubicBezTo>
                <a:cubicBezTo>
                  <a:pt x="975" y="3295"/>
                  <a:pt x="979" y="3326"/>
                  <a:pt x="974" y="3326"/>
                </a:cubicBezTo>
                <a:cubicBezTo>
                  <a:pt x="969" y="3322"/>
                  <a:pt x="958" y="3323"/>
                  <a:pt x="952" y="3324"/>
                </a:cubicBezTo>
                <a:cubicBezTo>
                  <a:pt x="954" y="3327"/>
                  <a:pt x="952" y="3328"/>
                  <a:pt x="946" y="3326"/>
                </a:cubicBezTo>
                <a:cubicBezTo>
                  <a:pt x="946" y="3326"/>
                  <a:pt x="949" y="3325"/>
                  <a:pt x="952" y="3324"/>
                </a:cubicBezTo>
                <a:cubicBezTo>
                  <a:pt x="948" y="3318"/>
                  <a:pt x="926" y="3305"/>
                  <a:pt x="916" y="3298"/>
                </a:cubicBezTo>
                <a:cubicBezTo>
                  <a:pt x="916" y="3310"/>
                  <a:pt x="852" y="3351"/>
                  <a:pt x="852" y="3316"/>
                </a:cubicBezTo>
                <a:cubicBezTo>
                  <a:pt x="863" y="3311"/>
                  <a:pt x="897" y="3264"/>
                  <a:pt x="887" y="3264"/>
                </a:cubicBezTo>
                <a:cubicBezTo>
                  <a:pt x="871" y="3268"/>
                  <a:pt x="862" y="3301"/>
                  <a:pt x="818" y="3295"/>
                </a:cubicBezTo>
                <a:cubicBezTo>
                  <a:pt x="824" y="3295"/>
                  <a:pt x="821" y="3249"/>
                  <a:pt x="821" y="3258"/>
                </a:cubicBezTo>
                <a:cubicBezTo>
                  <a:pt x="821" y="3262"/>
                  <a:pt x="798" y="3265"/>
                  <a:pt x="785" y="3265"/>
                </a:cubicBezTo>
                <a:cubicBezTo>
                  <a:pt x="812" y="3272"/>
                  <a:pt x="758" y="3317"/>
                  <a:pt x="754" y="3287"/>
                </a:cubicBezTo>
                <a:cubicBezTo>
                  <a:pt x="756" y="3287"/>
                  <a:pt x="713" y="3326"/>
                  <a:pt x="721" y="3326"/>
                </a:cubicBezTo>
                <a:cubicBezTo>
                  <a:pt x="706" y="3329"/>
                  <a:pt x="709" y="3307"/>
                  <a:pt x="701" y="3298"/>
                </a:cubicBezTo>
                <a:cubicBezTo>
                  <a:pt x="703" y="3308"/>
                  <a:pt x="678" y="3340"/>
                  <a:pt x="666" y="3351"/>
                </a:cubicBezTo>
                <a:cubicBezTo>
                  <a:pt x="675" y="3358"/>
                  <a:pt x="675" y="3362"/>
                  <a:pt x="665" y="3360"/>
                </a:cubicBezTo>
                <a:cubicBezTo>
                  <a:pt x="662" y="3360"/>
                  <a:pt x="662" y="3358"/>
                  <a:pt x="663" y="3355"/>
                </a:cubicBezTo>
                <a:cubicBezTo>
                  <a:pt x="661" y="3357"/>
                  <a:pt x="661" y="3356"/>
                  <a:pt x="664" y="3352"/>
                </a:cubicBezTo>
                <a:cubicBezTo>
                  <a:pt x="667" y="3344"/>
                  <a:pt x="675" y="3332"/>
                  <a:pt x="673" y="3332"/>
                </a:cubicBezTo>
                <a:cubicBezTo>
                  <a:pt x="678" y="3332"/>
                  <a:pt x="678" y="3332"/>
                  <a:pt x="678" y="3332"/>
                </a:cubicBezTo>
                <a:cubicBezTo>
                  <a:pt x="667" y="3332"/>
                  <a:pt x="665" y="3329"/>
                  <a:pt x="665" y="3318"/>
                </a:cubicBezTo>
                <a:cubicBezTo>
                  <a:pt x="665" y="3338"/>
                  <a:pt x="600" y="3322"/>
                  <a:pt x="600" y="3323"/>
                </a:cubicBezTo>
                <a:cubicBezTo>
                  <a:pt x="614" y="3349"/>
                  <a:pt x="425" y="3409"/>
                  <a:pt x="415" y="3361"/>
                </a:cubicBezTo>
                <a:cubicBezTo>
                  <a:pt x="398" y="3277"/>
                  <a:pt x="514" y="3322"/>
                  <a:pt x="556" y="3295"/>
                </a:cubicBezTo>
                <a:cubicBezTo>
                  <a:pt x="664" y="3225"/>
                  <a:pt x="722" y="3201"/>
                  <a:pt x="835" y="3201"/>
                </a:cubicBezTo>
                <a:cubicBezTo>
                  <a:pt x="835" y="3202"/>
                  <a:pt x="1187" y="2889"/>
                  <a:pt x="1163" y="2889"/>
                </a:cubicBezTo>
                <a:cubicBezTo>
                  <a:pt x="1122" y="2889"/>
                  <a:pt x="1047" y="2887"/>
                  <a:pt x="1035" y="2889"/>
                </a:cubicBezTo>
                <a:cubicBezTo>
                  <a:pt x="1039" y="2879"/>
                  <a:pt x="1041" y="2869"/>
                  <a:pt x="1039" y="2858"/>
                </a:cubicBezTo>
                <a:cubicBezTo>
                  <a:pt x="1034" y="2956"/>
                  <a:pt x="935" y="2897"/>
                  <a:pt x="887" y="2858"/>
                </a:cubicBezTo>
                <a:cubicBezTo>
                  <a:pt x="891" y="2858"/>
                  <a:pt x="882" y="2881"/>
                  <a:pt x="880" y="2889"/>
                </a:cubicBezTo>
                <a:cubicBezTo>
                  <a:pt x="873" y="2890"/>
                  <a:pt x="852" y="2889"/>
                  <a:pt x="852" y="2893"/>
                </a:cubicBezTo>
                <a:cubicBezTo>
                  <a:pt x="870" y="2854"/>
                  <a:pt x="855" y="2858"/>
                  <a:pt x="855" y="2858"/>
                </a:cubicBezTo>
                <a:cubicBezTo>
                  <a:pt x="864" y="2858"/>
                  <a:pt x="679" y="2889"/>
                  <a:pt x="685" y="2889"/>
                </a:cubicBezTo>
                <a:cubicBezTo>
                  <a:pt x="682" y="2893"/>
                  <a:pt x="719" y="2840"/>
                  <a:pt x="726" y="2857"/>
                </a:cubicBezTo>
                <a:cubicBezTo>
                  <a:pt x="693" y="2656"/>
                  <a:pt x="382" y="2819"/>
                  <a:pt x="364" y="2674"/>
                </a:cubicBezTo>
                <a:cubicBezTo>
                  <a:pt x="377" y="2668"/>
                  <a:pt x="399" y="2644"/>
                  <a:pt x="409" y="2640"/>
                </a:cubicBezTo>
                <a:cubicBezTo>
                  <a:pt x="359" y="2594"/>
                  <a:pt x="262" y="2571"/>
                  <a:pt x="317" y="2492"/>
                </a:cubicBezTo>
                <a:cubicBezTo>
                  <a:pt x="319" y="2496"/>
                  <a:pt x="323" y="2501"/>
                  <a:pt x="327" y="2505"/>
                </a:cubicBezTo>
                <a:cubicBezTo>
                  <a:pt x="341" y="2488"/>
                  <a:pt x="406" y="2457"/>
                  <a:pt x="415" y="2452"/>
                </a:cubicBezTo>
                <a:cubicBezTo>
                  <a:pt x="408" y="2346"/>
                  <a:pt x="534" y="2333"/>
                  <a:pt x="599" y="2390"/>
                </a:cubicBezTo>
                <a:cubicBezTo>
                  <a:pt x="599" y="2376"/>
                  <a:pt x="651" y="2328"/>
                  <a:pt x="657" y="2328"/>
                </a:cubicBezTo>
                <a:cubicBezTo>
                  <a:pt x="637" y="2313"/>
                  <a:pt x="619" y="2318"/>
                  <a:pt x="669" y="2296"/>
                </a:cubicBezTo>
                <a:cubicBezTo>
                  <a:pt x="662" y="2296"/>
                  <a:pt x="821" y="2363"/>
                  <a:pt x="821" y="2295"/>
                </a:cubicBezTo>
                <a:cubicBezTo>
                  <a:pt x="775" y="2258"/>
                  <a:pt x="807" y="2253"/>
                  <a:pt x="749" y="2234"/>
                </a:cubicBezTo>
                <a:cubicBezTo>
                  <a:pt x="766" y="2234"/>
                  <a:pt x="758" y="2203"/>
                  <a:pt x="753" y="2203"/>
                </a:cubicBezTo>
                <a:cubicBezTo>
                  <a:pt x="773" y="2198"/>
                  <a:pt x="793" y="2205"/>
                  <a:pt x="814" y="2203"/>
                </a:cubicBezTo>
                <a:cubicBezTo>
                  <a:pt x="790" y="2203"/>
                  <a:pt x="797" y="2183"/>
                  <a:pt x="785" y="2170"/>
                </a:cubicBezTo>
                <a:cubicBezTo>
                  <a:pt x="753" y="2207"/>
                  <a:pt x="634" y="2221"/>
                  <a:pt x="634" y="2243"/>
                </a:cubicBezTo>
                <a:cubicBezTo>
                  <a:pt x="632" y="2242"/>
                  <a:pt x="584" y="2219"/>
                  <a:pt x="614" y="2234"/>
                </a:cubicBezTo>
                <a:cubicBezTo>
                  <a:pt x="490" y="2234"/>
                  <a:pt x="260" y="2255"/>
                  <a:pt x="259" y="2172"/>
                </a:cubicBezTo>
                <a:cubicBezTo>
                  <a:pt x="230" y="2128"/>
                  <a:pt x="169" y="2106"/>
                  <a:pt x="103" y="2086"/>
                </a:cubicBezTo>
                <a:cubicBezTo>
                  <a:pt x="103" y="2027"/>
                  <a:pt x="571" y="1970"/>
                  <a:pt x="571" y="1982"/>
                </a:cubicBezTo>
                <a:cubicBezTo>
                  <a:pt x="542" y="1988"/>
                  <a:pt x="539" y="2010"/>
                  <a:pt x="540" y="2010"/>
                </a:cubicBezTo>
                <a:cubicBezTo>
                  <a:pt x="540" y="2025"/>
                  <a:pt x="540" y="2025"/>
                  <a:pt x="540" y="2025"/>
                </a:cubicBezTo>
                <a:cubicBezTo>
                  <a:pt x="522" y="2010"/>
                  <a:pt x="550" y="2040"/>
                  <a:pt x="555" y="2047"/>
                </a:cubicBezTo>
                <a:cubicBezTo>
                  <a:pt x="555" y="2001"/>
                  <a:pt x="585" y="2008"/>
                  <a:pt x="586" y="2047"/>
                </a:cubicBezTo>
                <a:cubicBezTo>
                  <a:pt x="636" y="2040"/>
                  <a:pt x="641" y="2038"/>
                  <a:pt x="724" y="2047"/>
                </a:cubicBezTo>
                <a:cubicBezTo>
                  <a:pt x="747" y="2047"/>
                  <a:pt x="669" y="1984"/>
                  <a:pt x="704" y="1984"/>
                </a:cubicBezTo>
                <a:cubicBezTo>
                  <a:pt x="667" y="1974"/>
                  <a:pt x="660" y="1960"/>
                  <a:pt x="634" y="1944"/>
                </a:cubicBezTo>
                <a:cubicBezTo>
                  <a:pt x="634" y="1985"/>
                  <a:pt x="540" y="1896"/>
                  <a:pt x="540" y="1925"/>
                </a:cubicBezTo>
                <a:cubicBezTo>
                  <a:pt x="473" y="1843"/>
                  <a:pt x="361" y="1808"/>
                  <a:pt x="235" y="1797"/>
                </a:cubicBezTo>
                <a:cubicBezTo>
                  <a:pt x="230" y="1791"/>
                  <a:pt x="227" y="1785"/>
                  <a:pt x="228" y="1778"/>
                </a:cubicBezTo>
                <a:cubicBezTo>
                  <a:pt x="228" y="1692"/>
                  <a:pt x="456" y="1733"/>
                  <a:pt x="528" y="1704"/>
                </a:cubicBezTo>
                <a:cubicBezTo>
                  <a:pt x="586" y="1681"/>
                  <a:pt x="586" y="1605"/>
                  <a:pt x="631" y="1579"/>
                </a:cubicBezTo>
                <a:cubicBezTo>
                  <a:pt x="717" y="1532"/>
                  <a:pt x="944" y="1482"/>
                  <a:pt x="1033" y="1486"/>
                </a:cubicBezTo>
                <a:cubicBezTo>
                  <a:pt x="1178" y="1486"/>
                  <a:pt x="1239" y="1383"/>
                  <a:pt x="1344" y="1456"/>
                </a:cubicBezTo>
                <a:cubicBezTo>
                  <a:pt x="1346" y="1456"/>
                  <a:pt x="1348" y="1456"/>
                  <a:pt x="1351" y="1457"/>
                </a:cubicBezTo>
                <a:cubicBezTo>
                  <a:pt x="1369" y="1469"/>
                  <a:pt x="1338" y="1491"/>
                  <a:pt x="1339" y="1491"/>
                </a:cubicBezTo>
                <a:cubicBezTo>
                  <a:pt x="1430" y="1491"/>
                  <a:pt x="1430" y="1491"/>
                  <a:pt x="1430" y="1491"/>
                </a:cubicBezTo>
                <a:cubicBezTo>
                  <a:pt x="1487" y="1491"/>
                  <a:pt x="1680" y="1519"/>
                  <a:pt x="1641" y="1519"/>
                </a:cubicBezTo>
                <a:cubicBezTo>
                  <a:pt x="1648" y="1524"/>
                  <a:pt x="1693" y="1516"/>
                  <a:pt x="1702" y="1516"/>
                </a:cubicBezTo>
                <a:cubicBezTo>
                  <a:pt x="1694" y="1516"/>
                  <a:pt x="1819" y="1533"/>
                  <a:pt x="1819" y="1531"/>
                </a:cubicBezTo>
                <a:cubicBezTo>
                  <a:pt x="1849" y="1515"/>
                  <a:pt x="1833" y="1518"/>
                  <a:pt x="1850" y="1531"/>
                </a:cubicBezTo>
                <a:cubicBezTo>
                  <a:pt x="1859" y="1523"/>
                  <a:pt x="1861" y="1518"/>
                  <a:pt x="1858" y="1517"/>
                </a:cubicBezTo>
                <a:cubicBezTo>
                  <a:pt x="1923" y="1516"/>
                  <a:pt x="1965" y="1548"/>
                  <a:pt x="2025" y="1548"/>
                </a:cubicBezTo>
                <a:cubicBezTo>
                  <a:pt x="2026" y="1544"/>
                  <a:pt x="1983" y="1540"/>
                  <a:pt x="2025" y="1518"/>
                </a:cubicBezTo>
                <a:cubicBezTo>
                  <a:pt x="2027" y="1521"/>
                  <a:pt x="2044" y="1527"/>
                  <a:pt x="2061" y="1534"/>
                </a:cubicBezTo>
                <a:cubicBezTo>
                  <a:pt x="2062" y="1532"/>
                  <a:pt x="2063" y="1532"/>
                  <a:pt x="2062" y="1534"/>
                </a:cubicBezTo>
                <a:cubicBezTo>
                  <a:pt x="2076" y="1539"/>
                  <a:pt x="2090" y="1544"/>
                  <a:pt x="2096" y="1546"/>
                </a:cubicBezTo>
                <a:cubicBezTo>
                  <a:pt x="2093" y="1548"/>
                  <a:pt x="2112" y="1570"/>
                  <a:pt x="2119" y="1579"/>
                </a:cubicBezTo>
                <a:cubicBezTo>
                  <a:pt x="2119" y="1535"/>
                  <a:pt x="2161" y="1537"/>
                  <a:pt x="2159" y="1579"/>
                </a:cubicBezTo>
                <a:cubicBezTo>
                  <a:pt x="2304" y="1484"/>
                  <a:pt x="2808" y="1729"/>
                  <a:pt x="2924" y="1610"/>
                </a:cubicBezTo>
                <a:cubicBezTo>
                  <a:pt x="2958" y="1610"/>
                  <a:pt x="2920" y="1648"/>
                  <a:pt x="2928" y="1641"/>
                </a:cubicBezTo>
                <a:cubicBezTo>
                  <a:pt x="2999" y="1641"/>
                  <a:pt x="3073" y="1720"/>
                  <a:pt x="3195" y="1705"/>
                </a:cubicBezTo>
                <a:cubicBezTo>
                  <a:pt x="3203" y="1701"/>
                  <a:pt x="3219" y="1694"/>
                  <a:pt x="3223" y="1693"/>
                </a:cubicBezTo>
                <a:cubicBezTo>
                  <a:pt x="3210" y="1697"/>
                  <a:pt x="3200" y="1695"/>
                  <a:pt x="3192" y="1687"/>
                </a:cubicBezTo>
                <a:cubicBezTo>
                  <a:pt x="3208" y="1682"/>
                  <a:pt x="3259" y="1672"/>
                  <a:pt x="3243" y="1672"/>
                </a:cubicBezTo>
                <a:cubicBezTo>
                  <a:pt x="3239" y="1685"/>
                  <a:pt x="3230" y="1610"/>
                  <a:pt x="3254" y="1610"/>
                </a:cubicBezTo>
                <a:cubicBezTo>
                  <a:pt x="3257" y="1589"/>
                  <a:pt x="3289" y="1634"/>
                  <a:pt x="3287" y="1639"/>
                </a:cubicBezTo>
                <a:cubicBezTo>
                  <a:pt x="3310" y="1638"/>
                  <a:pt x="3339" y="1642"/>
                  <a:pt x="3348" y="1641"/>
                </a:cubicBezTo>
                <a:cubicBezTo>
                  <a:pt x="3354" y="1636"/>
                  <a:pt x="3355" y="1625"/>
                  <a:pt x="3375" y="1614"/>
                </a:cubicBezTo>
                <a:cubicBezTo>
                  <a:pt x="3375" y="1614"/>
                  <a:pt x="3375" y="1614"/>
                  <a:pt x="3375" y="1614"/>
                </a:cubicBezTo>
                <a:cubicBezTo>
                  <a:pt x="3374" y="1611"/>
                  <a:pt x="3376" y="1610"/>
                  <a:pt x="3383" y="1610"/>
                </a:cubicBezTo>
                <a:cubicBezTo>
                  <a:pt x="3380" y="1611"/>
                  <a:pt x="3378" y="1612"/>
                  <a:pt x="3375" y="1614"/>
                </a:cubicBezTo>
                <a:cubicBezTo>
                  <a:pt x="3379" y="1624"/>
                  <a:pt x="3445" y="1652"/>
                  <a:pt x="3442" y="1649"/>
                </a:cubicBezTo>
                <a:cubicBezTo>
                  <a:pt x="3442" y="1636"/>
                  <a:pt x="3677" y="1573"/>
                  <a:pt x="3677" y="1610"/>
                </a:cubicBezTo>
                <a:cubicBezTo>
                  <a:pt x="3726" y="1582"/>
                  <a:pt x="3915" y="1554"/>
                  <a:pt x="3840" y="1612"/>
                </a:cubicBezTo>
                <a:cubicBezTo>
                  <a:pt x="3841" y="1612"/>
                  <a:pt x="3889" y="1589"/>
                  <a:pt x="3894" y="1582"/>
                </a:cubicBezTo>
                <a:cubicBezTo>
                  <a:pt x="3912" y="1594"/>
                  <a:pt x="3901" y="1615"/>
                  <a:pt x="3932" y="1610"/>
                </a:cubicBezTo>
                <a:cubicBezTo>
                  <a:pt x="3933" y="1557"/>
                  <a:pt x="3937" y="1593"/>
                  <a:pt x="3970" y="1579"/>
                </a:cubicBezTo>
                <a:cubicBezTo>
                  <a:pt x="3971" y="1568"/>
                  <a:pt x="3970" y="1558"/>
                  <a:pt x="3968" y="1548"/>
                </a:cubicBezTo>
                <a:cubicBezTo>
                  <a:pt x="3959" y="1547"/>
                  <a:pt x="3950" y="1549"/>
                  <a:pt x="3941" y="1555"/>
                </a:cubicBezTo>
                <a:cubicBezTo>
                  <a:pt x="3943" y="1550"/>
                  <a:pt x="3950" y="1528"/>
                  <a:pt x="3941" y="1517"/>
                </a:cubicBezTo>
                <a:cubicBezTo>
                  <a:pt x="3941" y="1511"/>
                  <a:pt x="4200" y="1641"/>
                  <a:pt x="4227" y="1641"/>
                </a:cubicBezTo>
                <a:cubicBezTo>
                  <a:pt x="4238" y="1602"/>
                  <a:pt x="4346" y="1519"/>
                  <a:pt x="4346" y="1616"/>
                </a:cubicBezTo>
                <a:cubicBezTo>
                  <a:pt x="4346" y="1603"/>
                  <a:pt x="4378" y="1607"/>
                  <a:pt x="4378" y="1621"/>
                </a:cubicBezTo>
                <a:cubicBezTo>
                  <a:pt x="4362" y="1641"/>
                  <a:pt x="4356" y="1628"/>
                  <a:pt x="4341" y="1641"/>
                </a:cubicBezTo>
                <a:cubicBezTo>
                  <a:pt x="4341" y="1652"/>
                  <a:pt x="4340" y="1662"/>
                  <a:pt x="4339" y="1672"/>
                </a:cubicBezTo>
                <a:cubicBezTo>
                  <a:pt x="4425" y="1636"/>
                  <a:pt x="4344" y="1655"/>
                  <a:pt x="4407" y="1672"/>
                </a:cubicBezTo>
                <a:cubicBezTo>
                  <a:pt x="4408" y="1530"/>
                  <a:pt x="4972" y="1704"/>
                  <a:pt x="5099" y="1704"/>
                </a:cubicBezTo>
                <a:cubicBezTo>
                  <a:pt x="5192" y="1689"/>
                  <a:pt x="5307" y="1720"/>
                  <a:pt x="5335" y="1766"/>
                </a:cubicBezTo>
                <a:cubicBezTo>
                  <a:pt x="5374" y="1766"/>
                  <a:pt x="5288" y="1799"/>
                  <a:pt x="5244" y="1798"/>
                </a:cubicBezTo>
                <a:cubicBezTo>
                  <a:pt x="5267" y="1802"/>
                  <a:pt x="5245" y="1823"/>
                  <a:pt x="5230" y="1830"/>
                </a:cubicBezTo>
                <a:cubicBezTo>
                  <a:pt x="5272" y="1831"/>
                  <a:pt x="5302" y="1833"/>
                  <a:pt x="5331" y="1831"/>
                </a:cubicBezTo>
                <a:cubicBezTo>
                  <a:pt x="5353" y="1835"/>
                  <a:pt x="5367" y="1846"/>
                  <a:pt x="5379" y="1860"/>
                </a:cubicBezTo>
                <a:cubicBezTo>
                  <a:pt x="5449" y="1860"/>
                  <a:pt x="5645" y="1824"/>
                  <a:pt x="5754" y="1798"/>
                </a:cubicBezTo>
                <a:cubicBezTo>
                  <a:pt x="5758" y="1794"/>
                  <a:pt x="5765" y="1793"/>
                  <a:pt x="5772" y="1794"/>
                </a:cubicBezTo>
                <a:cubicBezTo>
                  <a:pt x="5773" y="1794"/>
                  <a:pt x="5774" y="1794"/>
                  <a:pt x="5775" y="1793"/>
                </a:cubicBezTo>
                <a:cubicBezTo>
                  <a:pt x="5775" y="1794"/>
                  <a:pt x="5774" y="1794"/>
                  <a:pt x="5774" y="1794"/>
                </a:cubicBezTo>
                <a:cubicBezTo>
                  <a:pt x="5795" y="1799"/>
                  <a:pt x="5822" y="1821"/>
                  <a:pt x="5811" y="1827"/>
                </a:cubicBezTo>
                <a:cubicBezTo>
                  <a:pt x="5824" y="1828"/>
                  <a:pt x="5844" y="1829"/>
                  <a:pt x="5844" y="1825"/>
                </a:cubicBezTo>
                <a:cubicBezTo>
                  <a:pt x="5849" y="1821"/>
                  <a:pt x="5837" y="1850"/>
                  <a:pt x="5827" y="1861"/>
                </a:cubicBezTo>
                <a:cubicBezTo>
                  <a:pt x="5835" y="1864"/>
                  <a:pt x="5844" y="1870"/>
                  <a:pt x="5844" y="1877"/>
                </a:cubicBezTo>
                <a:cubicBezTo>
                  <a:pt x="5855" y="1873"/>
                  <a:pt x="5876" y="1854"/>
                  <a:pt x="5906" y="1858"/>
                </a:cubicBezTo>
                <a:cubicBezTo>
                  <a:pt x="5902" y="1860"/>
                  <a:pt x="5902" y="1860"/>
                  <a:pt x="5906" y="1860"/>
                </a:cubicBezTo>
                <a:cubicBezTo>
                  <a:pt x="5906" y="1858"/>
                  <a:pt x="5906" y="1858"/>
                  <a:pt x="5906" y="1858"/>
                </a:cubicBezTo>
                <a:cubicBezTo>
                  <a:pt x="5906" y="1828"/>
                  <a:pt x="5906" y="1828"/>
                  <a:pt x="5906" y="1828"/>
                </a:cubicBezTo>
                <a:cubicBezTo>
                  <a:pt x="5906" y="1833"/>
                  <a:pt x="5893" y="1830"/>
                  <a:pt x="5884" y="1828"/>
                </a:cubicBezTo>
                <a:cubicBezTo>
                  <a:pt x="5892" y="1828"/>
                  <a:pt x="5904" y="1827"/>
                  <a:pt x="5910" y="1827"/>
                </a:cubicBezTo>
                <a:cubicBezTo>
                  <a:pt x="5903" y="1822"/>
                  <a:pt x="5907" y="1806"/>
                  <a:pt x="5914" y="1800"/>
                </a:cubicBezTo>
                <a:cubicBezTo>
                  <a:pt x="5903" y="1805"/>
                  <a:pt x="5881" y="1816"/>
                  <a:pt x="5876" y="1823"/>
                </a:cubicBezTo>
                <a:cubicBezTo>
                  <a:pt x="5864" y="1810"/>
                  <a:pt x="5883" y="1801"/>
                  <a:pt x="5844" y="1798"/>
                </a:cubicBezTo>
                <a:cubicBezTo>
                  <a:pt x="5843" y="1798"/>
                  <a:pt x="5833" y="1799"/>
                  <a:pt x="5842" y="1798"/>
                </a:cubicBezTo>
                <a:cubicBezTo>
                  <a:pt x="5841" y="1797"/>
                  <a:pt x="5840" y="1797"/>
                  <a:pt x="5839" y="1797"/>
                </a:cubicBezTo>
                <a:cubicBezTo>
                  <a:pt x="5841" y="1797"/>
                  <a:pt x="5842" y="1797"/>
                  <a:pt x="5843" y="1797"/>
                </a:cubicBezTo>
                <a:cubicBezTo>
                  <a:pt x="5843" y="1797"/>
                  <a:pt x="5844" y="1797"/>
                  <a:pt x="5844" y="1797"/>
                </a:cubicBezTo>
                <a:cubicBezTo>
                  <a:pt x="5897" y="1624"/>
                  <a:pt x="6164" y="1766"/>
                  <a:pt x="6172" y="1766"/>
                </a:cubicBezTo>
                <a:cubicBezTo>
                  <a:pt x="6171" y="1767"/>
                  <a:pt x="6200" y="1764"/>
                  <a:pt x="6202" y="1766"/>
                </a:cubicBezTo>
                <a:cubicBezTo>
                  <a:pt x="6215" y="1766"/>
                  <a:pt x="6262" y="1696"/>
                  <a:pt x="6252" y="1796"/>
                </a:cubicBezTo>
                <a:cubicBezTo>
                  <a:pt x="6260" y="1795"/>
                  <a:pt x="6280" y="1793"/>
                  <a:pt x="6277" y="1797"/>
                </a:cubicBezTo>
                <a:cubicBezTo>
                  <a:pt x="6359" y="1797"/>
                  <a:pt x="6495" y="1818"/>
                  <a:pt x="6545" y="1860"/>
                </a:cubicBezTo>
                <a:cubicBezTo>
                  <a:pt x="6536" y="1860"/>
                  <a:pt x="6709" y="1813"/>
                  <a:pt x="6781" y="1817"/>
                </a:cubicBezTo>
                <a:cubicBezTo>
                  <a:pt x="6783" y="1805"/>
                  <a:pt x="6788" y="1794"/>
                  <a:pt x="6783" y="1817"/>
                </a:cubicBezTo>
                <a:cubicBezTo>
                  <a:pt x="6800" y="1818"/>
                  <a:pt x="6810" y="1822"/>
                  <a:pt x="6811" y="1830"/>
                </a:cubicBezTo>
                <a:cubicBezTo>
                  <a:pt x="6810" y="1830"/>
                  <a:pt x="6823" y="1766"/>
                  <a:pt x="6812" y="1766"/>
                </a:cubicBezTo>
                <a:cubicBezTo>
                  <a:pt x="6838" y="1762"/>
                  <a:pt x="6858" y="1773"/>
                  <a:pt x="6881" y="1766"/>
                </a:cubicBezTo>
                <a:cubicBezTo>
                  <a:pt x="6866" y="1766"/>
                  <a:pt x="6881" y="1740"/>
                  <a:pt x="6881" y="1735"/>
                </a:cubicBezTo>
                <a:cubicBezTo>
                  <a:pt x="6844" y="1740"/>
                  <a:pt x="6811" y="1726"/>
                  <a:pt x="6780" y="1720"/>
                </a:cubicBezTo>
                <a:cubicBezTo>
                  <a:pt x="6780" y="1743"/>
                  <a:pt x="6761" y="1740"/>
                  <a:pt x="6740" y="1735"/>
                </a:cubicBezTo>
                <a:cubicBezTo>
                  <a:pt x="6770" y="1735"/>
                  <a:pt x="6749" y="1708"/>
                  <a:pt x="6732" y="1701"/>
                </a:cubicBezTo>
                <a:cubicBezTo>
                  <a:pt x="6754" y="1691"/>
                  <a:pt x="6779" y="1677"/>
                  <a:pt x="6817" y="1672"/>
                </a:cubicBezTo>
                <a:cubicBezTo>
                  <a:pt x="6804" y="1672"/>
                  <a:pt x="6890" y="1615"/>
                  <a:pt x="6951" y="1610"/>
                </a:cubicBezTo>
                <a:cubicBezTo>
                  <a:pt x="6960" y="1609"/>
                  <a:pt x="7053" y="1641"/>
                  <a:pt x="7086" y="1641"/>
                </a:cubicBezTo>
                <a:cubicBezTo>
                  <a:pt x="7043" y="1610"/>
                  <a:pt x="7039" y="1592"/>
                  <a:pt x="6998" y="1555"/>
                </a:cubicBezTo>
                <a:cubicBezTo>
                  <a:pt x="6998" y="1546"/>
                  <a:pt x="7029" y="1547"/>
                  <a:pt x="7033" y="1548"/>
                </a:cubicBezTo>
                <a:cubicBezTo>
                  <a:pt x="7025" y="1523"/>
                  <a:pt x="7032" y="1513"/>
                  <a:pt x="7004" y="1496"/>
                </a:cubicBezTo>
                <a:cubicBezTo>
                  <a:pt x="7014" y="1487"/>
                  <a:pt x="7032" y="1449"/>
                  <a:pt x="7030" y="1454"/>
                </a:cubicBezTo>
                <a:cubicBezTo>
                  <a:pt x="7019" y="1453"/>
                  <a:pt x="7009" y="1454"/>
                  <a:pt x="6998" y="1455"/>
                </a:cubicBezTo>
                <a:cubicBezTo>
                  <a:pt x="6993" y="1458"/>
                  <a:pt x="7018" y="1415"/>
                  <a:pt x="7017" y="1423"/>
                </a:cubicBezTo>
                <a:cubicBezTo>
                  <a:pt x="7015" y="1423"/>
                  <a:pt x="7031" y="1453"/>
                  <a:pt x="7032" y="1454"/>
                </a:cubicBezTo>
                <a:cubicBezTo>
                  <a:pt x="7032" y="1416"/>
                  <a:pt x="7043" y="1422"/>
                  <a:pt x="7073" y="1423"/>
                </a:cubicBezTo>
                <a:cubicBezTo>
                  <a:pt x="7035" y="1423"/>
                  <a:pt x="7154" y="1355"/>
                  <a:pt x="7154" y="1369"/>
                </a:cubicBezTo>
                <a:cubicBezTo>
                  <a:pt x="7158" y="1320"/>
                  <a:pt x="7139" y="1310"/>
                  <a:pt x="7126" y="1298"/>
                </a:cubicBezTo>
                <a:cubicBezTo>
                  <a:pt x="7089" y="1298"/>
                  <a:pt x="7084" y="1267"/>
                  <a:pt x="7092" y="1236"/>
                </a:cubicBezTo>
                <a:cubicBezTo>
                  <a:pt x="7081" y="1235"/>
                  <a:pt x="7071" y="1237"/>
                  <a:pt x="7061" y="1241"/>
                </a:cubicBezTo>
                <a:cubicBezTo>
                  <a:pt x="7078" y="1210"/>
                  <a:pt x="7109" y="1166"/>
                  <a:pt x="7134" y="1142"/>
                </a:cubicBezTo>
                <a:cubicBezTo>
                  <a:pt x="7159" y="1142"/>
                  <a:pt x="7454" y="1111"/>
                  <a:pt x="7495" y="1111"/>
                </a:cubicBezTo>
                <a:cubicBezTo>
                  <a:pt x="7515" y="1126"/>
                  <a:pt x="7643" y="1142"/>
                  <a:pt x="7677" y="1133"/>
                </a:cubicBezTo>
                <a:cubicBezTo>
                  <a:pt x="7628" y="1167"/>
                  <a:pt x="7589" y="1196"/>
                  <a:pt x="7542" y="1222"/>
                </a:cubicBezTo>
                <a:cubicBezTo>
                  <a:pt x="7484" y="1254"/>
                  <a:pt x="7321" y="1287"/>
                  <a:pt x="7307" y="1298"/>
                </a:cubicBezTo>
                <a:cubicBezTo>
                  <a:pt x="7378" y="1298"/>
                  <a:pt x="7268" y="1360"/>
                  <a:pt x="7241" y="1360"/>
                </a:cubicBezTo>
                <a:cubicBezTo>
                  <a:pt x="7246" y="1394"/>
                  <a:pt x="7273" y="1401"/>
                  <a:pt x="7307" y="1392"/>
                </a:cubicBezTo>
                <a:cubicBezTo>
                  <a:pt x="7303" y="1392"/>
                  <a:pt x="7420" y="1492"/>
                  <a:pt x="7456" y="1516"/>
                </a:cubicBezTo>
                <a:cubicBezTo>
                  <a:pt x="7443" y="1514"/>
                  <a:pt x="7461" y="1548"/>
                  <a:pt x="7457" y="1548"/>
                </a:cubicBezTo>
                <a:cubicBezTo>
                  <a:pt x="7471" y="1552"/>
                  <a:pt x="7492" y="1545"/>
                  <a:pt x="7504" y="1548"/>
                </a:cubicBezTo>
                <a:cubicBezTo>
                  <a:pt x="7505" y="1548"/>
                  <a:pt x="7485" y="1579"/>
                  <a:pt x="7508" y="1579"/>
                </a:cubicBezTo>
                <a:cubicBezTo>
                  <a:pt x="7479" y="1595"/>
                  <a:pt x="7461" y="1610"/>
                  <a:pt x="7426" y="1610"/>
                </a:cubicBezTo>
                <a:cubicBezTo>
                  <a:pt x="7441" y="1630"/>
                  <a:pt x="7460" y="1641"/>
                  <a:pt x="7493" y="1641"/>
                </a:cubicBezTo>
                <a:cubicBezTo>
                  <a:pt x="7490" y="1631"/>
                  <a:pt x="7467" y="1607"/>
                  <a:pt x="7466" y="1607"/>
                </a:cubicBezTo>
                <a:cubicBezTo>
                  <a:pt x="7466" y="1603"/>
                  <a:pt x="7530" y="1621"/>
                  <a:pt x="7529" y="1621"/>
                </a:cubicBezTo>
                <a:cubicBezTo>
                  <a:pt x="7529" y="1607"/>
                  <a:pt x="7653" y="1672"/>
                  <a:pt x="7635" y="1672"/>
                </a:cubicBezTo>
                <a:cubicBezTo>
                  <a:pt x="7659" y="1685"/>
                  <a:pt x="7647" y="1690"/>
                  <a:pt x="7645" y="1704"/>
                </a:cubicBezTo>
                <a:cubicBezTo>
                  <a:pt x="7704" y="1665"/>
                  <a:pt x="7746" y="1672"/>
                  <a:pt x="7804" y="1704"/>
                </a:cubicBezTo>
                <a:cubicBezTo>
                  <a:pt x="7933" y="1776"/>
                  <a:pt x="7810" y="1754"/>
                  <a:pt x="7810" y="1816"/>
                </a:cubicBezTo>
                <a:cubicBezTo>
                  <a:pt x="7833" y="1842"/>
                  <a:pt x="7865" y="1870"/>
                  <a:pt x="7903" y="1905"/>
                </a:cubicBezTo>
                <a:cubicBezTo>
                  <a:pt x="7903" y="1887"/>
                  <a:pt x="7962" y="1891"/>
                  <a:pt x="7978" y="1891"/>
                </a:cubicBezTo>
                <a:cubicBezTo>
                  <a:pt x="7975" y="1884"/>
                  <a:pt x="7969" y="1865"/>
                  <a:pt x="7970" y="1860"/>
                </a:cubicBezTo>
                <a:cubicBezTo>
                  <a:pt x="7931" y="1860"/>
                  <a:pt x="7931" y="1810"/>
                  <a:pt x="7934" y="1797"/>
                </a:cubicBezTo>
                <a:cubicBezTo>
                  <a:pt x="7934" y="1814"/>
                  <a:pt x="7977" y="1775"/>
                  <a:pt x="7982" y="1767"/>
                </a:cubicBezTo>
                <a:cubicBezTo>
                  <a:pt x="7984" y="1774"/>
                  <a:pt x="7997" y="1816"/>
                  <a:pt x="7997" y="1792"/>
                </a:cubicBezTo>
                <a:cubicBezTo>
                  <a:pt x="8001" y="1797"/>
                  <a:pt x="7995" y="1817"/>
                  <a:pt x="7997" y="1825"/>
                </a:cubicBezTo>
                <a:cubicBezTo>
                  <a:pt x="8008" y="1826"/>
                  <a:pt x="8018" y="1824"/>
                  <a:pt x="8028" y="1820"/>
                </a:cubicBezTo>
                <a:cubicBezTo>
                  <a:pt x="8038" y="1774"/>
                  <a:pt x="8057" y="1762"/>
                  <a:pt x="8122" y="1735"/>
                </a:cubicBezTo>
                <a:cubicBezTo>
                  <a:pt x="8099" y="1683"/>
                  <a:pt x="8110" y="1673"/>
                  <a:pt x="8091" y="1613"/>
                </a:cubicBezTo>
                <a:cubicBezTo>
                  <a:pt x="8096" y="1612"/>
                  <a:pt x="8100" y="1611"/>
                  <a:pt x="8103" y="1610"/>
                </a:cubicBezTo>
                <a:cubicBezTo>
                  <a:pt x="8028" y="1610"/>
                  <a:pt x="7918" y="1605"/>
                  <a:pt x="7931" y="1579"/>
                </a:cubicBezTo>
                <a:cubicBezTo>
                  <a:pt x="7768" y="1579"/>
                  <a:pt x="7700" y="1492"/>
                  <a:pt x="7727" y="1459"/>
                </a:cubicBezTo>
                <a:cubicBezTo>
                  <a:pt x="7702" y="1456"/>
                  <a:pt x="7675" y="1454"/>
                  <a:pt x="7652" y="1454"/>
                </a:cubicBezTo>
                <a:cubicBezTo>
                  <a:pt x="7688" y="1454"/>
                  <a:pt x="7640" y="1377"/>
                  <a:pt x="7626" y="1374"/>
                </a:cubicBezTo>
                <a:cubicBezTo>
                  <a:pt x="7638" y="1357"/>
                  <a:pt x="7672" y="1298"/>
                  <a:pt x="7664" y="1298"/>
                </a:cubicBezTo>
                <a:cubicBezTo>
                  <a:pt x="7776" y="1203"/>
                  <a:pt x="7861" y="1142"/>
                  <a:pt x="8151" y="1142"/>
                </a:cubicBezTo>
                <a:cubicBezTo>
                  <a:pt x="8138" y="1142"/>
                  <a:pt x="8016" y="1254"/>
                  <a:pt x="8007" y="1267"/>
                </a:cubicBezTo>
                <a:cubicBezTo>
                  <a:pt x="8037" y="1267"/>
                  <a:pt x="8448" y="1048"/>
                  <a:pt x="8495" y="1204"/>
                </a:cubicBezTo>
                <a:cubicBezTo>
                  <a:pt x="8493" y="1207"/>
                  <a:pt x="8523" y="1202"/>
                  <a:pt x="8525" y="1204"/>
                </a:cubicBezTo>
                <a:cubicBezTo>
                  <a:pt x="8543" y="1085"/>
                  <a:pt x="8933" y="1212"/>
                  <a:pt x="8995" y="1236"/>
                </a:cubicBezTo>
                <a:cubicBezTo>
                  <a:pt x="8995" y="1267"/>
                  <a:pt x="8995" y="1267"/>
                  <a:pt x="8995" y="1267"/>
                </a:cubicBezTo>
                <a:cubicBezTo>
                  <a:pt x="8995" y="1273"/>
                  <a:pt x="8958" y="1265"/>
                  <a:pt x="8944" y="1267"/>
                </a:cubicBezTo>
                <a:cubicBezTo>
                  <a:pt x="8948" y="1276"/>
                  <a:pt x="8951" y="1287"/>
                  <a:pt x="8948" y="1298"/>
                </a:cubicBezTo>
                <a:cubicBezTo>
                  <a:pt x="9095" y="1285"/>
                  <a:pt x="9149" y="1363"/>
                  <a:pt x="9238" y="1395"/>
                </a:cubicBezTo>
                <a:cubicBezTo>
                  <a:pt x="9239" y="1390"/>
                  <a:pt x="9243" y="1377"/>
                  <a:pt x="9245" y="1398"/>
                </a:cubicBezTo>
                <a:cubicBezTo>
                  <a:pt x="9245" y="1398"/>
                  <a:pt x="9245" y="1398"/>
                  <a:pt x="9245" y="1398"/>
                </a:cubicBezTo>
                <a:cubicBezTo>
                  <a:pt x="9245" y="1398"/>
                  <a:pt x="9245" y="1398"/>
                  <a:pt x="9245" y="1398"/>
                </a:cubicBezTo>
                <a:cubicBezTo>
                  <a:pt x="9245" y="1401"/>
                  <a:pt x="9245" y="1404"/>
                  <a:pt x="9245" y="1408"/>
                </a:cubicBezTo>
                <a:cubicBezTo>
                  <a:pt x="9335" y="1360"/>
                  <a:pt x="9467" y="1454"/>
                  <a:pt x="9490" y="1454"/>
                </a:cubicBezTo>
                <a:cubicBezTo>
                  <a:pt x="9494" y="1457"/>
                  <a:pt x="9619" y="1508"/>
                  <a:pt x="9619" y="1498"/>
                </a:cubicBezTo>
                <a:cubicBezTo>
                  <a:pt x="9619" y="1490"/>
                  <a:pt x="9699" y="1511"/>
                  <a:pt x="9747" y="1516"/>
                </a:cubicBezTo>
                <a:cubicBezTo>
                  <a:pt x="9755" y="1516"/>
                  <a:pt x="9716" y="1576"/>
                  <a:pt x="9713" y="1579"/>
                </a:cubicBezTo>
                <a:cubicBezTo>
                  <a:pt x="9762" y="1532"/>
                  <a:pt x="9891" y="1563"/>
                  <a:pt x="9835" y="1641"/>
                </a:cubicBezTo>
                <a:cubicBezTo>
                  <a:pt x="9861" y="1641"/>
                  <a:pt x="9884" y="1642"/>
                  <a:pt x="9904" y="1672"/>
                </a:cubicBezTo>
                <a:cubicBezTo>
                  <a:pt x="9893" y="1672"/>
                  <a:pt x="9788" y="1729"/>
                  <a:pt x="9775" y="1735"/>
                </a:cubicBezTo>
                <a:cubicBezTo>
                  <a:pt x="9824" y="1744"/>
                  <a:pt x="9819" y="1764"/>
                  <a:pt x="9904" y="1766"/>
                </a:cubicBezTo>
                <a:cubicBezTo>
                  <a:pt x="9870" y="1766"/>
                  <a:pt x="9962" y="1836"/>
                  <a:pt x="9962" y="1787"/>
                </a:cubicBezTo>
                <a:cubicBezTo>
                  <a:pt x="9964" y="1787"/>
                  <a:pt x="9961" y="1801"/>
                  <a:pt x="9962" y="1801"/>
                </a:cubicBezTo>
                <a:cubicBezTo>
                  <a:pt x="9958" y="1802"/>
                  <a:pt x="9955" y="1804"/>
                  <a:pt x="9953" y="1807"/>
                </a:cubicBezTo>
                <a:cubicBezTo>
                  <a:pt x="10020" y="1824"/>
                  <a:pt x="10108" y="1828"/>
                  <a:pt x="10189" y="1860"/>
                </a:cubicBezTo>
                <a:cubicBezTo>
                  <a:pt x="10149" y="1860"/>
                  <a:pt x="10301" y="1922"/>
                  <a:pt x="10265" y="1922"/>
                </a:cubicBezTo>
                <a:cubicBezTo>
                  <a:pt x="10265" y="1922"/>
                  <a:pt x="10279" y="1921"/>
                  <a:pt x="10280" y="1922"/>
                </a:cubicBezTo>
                <a:cubicBezTo>
                  <a:pt x="10329" y="1922"/>
                  <a:pt x="10374" y="1923"/>
                  <a:pt x="10426" y="1954"/>
                </a:cubicBezTo>
                <a:cubicBezTo>
                  <a:pt x="10441" y="1954"/>
                  <a:pt x="10371" y="2011"/>
                  <a:pt x="10337" y="2016"/>
                </a:cubicBezTo>
                <a:cubicBezTo>
                  <a:pt x="10337" y="2016"/>
                  <a:pt x="10356" y="2042"/>
                  <a:pt x="10364" y="2046"/>
                </a:cubicBezTo>
                <a:cubicBezTo>
                  <a:pt x="10352" y="2061"/>
                  <a:pt x="10317" y="2112"/>
                  <a:pt x="10342" y="2112"/>
                </a:cubicBezTo>
                <a:cubicBezTo>
                  <a:pt x="10289" y="2102"/>
                  <a:pt x="10290" y="2115"/>
                  <a:pt x="10234" y="2115"/>
                </a:cubicBezTo>
                <a:cubicBezTo>
                  <a:pt x="10233" y="2115"/>
                  <a:pt x="10233" y="2115"/>
                  <a:pt x="10233" y="2115"/>
                </a:cubicBezTo>
                <a:cubicBezTo>
                  <a:pt x="10243" y="2146"/>
                  <a:pt x="10240" y="2170"/>
                  <a:pt x="10243" y="2179"/>
                </a:cubicBezTo>
                <a:cubicBezTo>
                  <a:pt x="10243" y="2181"/>
                  <a:pt x="10124" y="2159"/>
                  <a:pt x="10158" y="2172"/>
                </a:cubicBezTo>
                <a:cubicBezTo>
                  <a:pt x="10133" y="2172"/>
                  <a:pt x="10126" y="2140"/>
                  <a:pt x="10128" y="2140"/>
                </a:cubicBezTo>
                <a:cubicBezTo>
                  <a:pt x="10123" y="2143"/>
                  <a:pt x="10096" y="2172"/>
                  <a:pt x="10097" y="2172"/>
                </a:cubicBezTo>
                <a:cubicBezTo>
                  <a:pt x="10075" y="2172"/>
                  <a:pt x="9999" y="2067"/>
                  <a:pt x="9994" y="2047"/>
                </a:cubicBezTo>
                <a:cubicBezTo>
                  <a:pt x="9993" y="2057"/>
                  <a:pt x="9991" y="2068"/>
                  <a:pt x="9988" y="2078"/>
                </a:cubicBezTo>
                <a:cubicBezTo>
                  <a:pt x="9947" y="2031"/>
                  <a:pt x="9910" y="2028"/>
                  <a:pt x="9843" y="2016"/>
                </a:cubicBezTo>
                <a:cubicBezTo>
                  <a:pt x="9833" y="2016"/>
                  <a:pt x="9891" y="2056"/>
                  <a:pt x="9900" y="2058"/>
                </a:cubicBezTo>
                <a:cubicBezTo>
                  <a:pt x="9900" y="2108"/>
                  <a:pt x="9873" y="2073"/>
                  <a:pt x="9868" y="2055"/>
                </a:cubicBezTo>
                <a:cubicBezTo>
                  <a:pt x="9859" y="2082"/>
                  <a:pt x="9839" y="2074"/>
                  <a:pt x="9803" y="2078"/>
                </a:cubicBezTo>
                <a:cubicBezTo>
                  <a:pt x="9856" y="2078"/>
                  <a:pt x="9884" y="2115"/>
                  <a:pt x="9886" y="2140"/>
                </a:cubicBezTo>
                <a:cubicBezTo>
                  <a:pt x="9862" y="2140"/>
                  <a:pt x="9984" y="2179"/>
                  <a:pt x="10017" y="2179"/>
                </a:cubicBezTo>
                <a:cubicBezTo>
                  <a:pt x="10018" y="2181"/>
                  <a:pt x="10019" y="2183"/>
                  <a:pt x="10020" y="2185"/>
                </a:cubicBezTo>
                <a:cubicBezTo>
                  <a:pt x="10026" y="2178"/>
                  <a:pt x="10149" y="2277"/>
                  <a:pt x="10118" y="2265"/>
                </a:cubicBezTo>
                <a:cubicBezTo>
                  <a:pt x="10101" y="2254"/>
                  <a:pt x="10170" y="2314"/>
                  <a:pt x="10180" y="2307"/>
                </a:cubicBezTo>
                <a:cubicBezTo>
                  <a:pt x="10170" y="2331"/>
                  <a:pt x="10151" y="2328"/>
                  <a:pt x="10152" y="2328"/>
                </a:cubicBezTo>
                <a:cubicBezTo>
                  <a:pt x="10134" y="2328"/>
                  <a:pt x="10153" y="2348"/>
                  <a:pt x="10168" y="2357"/>
                </a:cubicBezTo>
                <a:cubicBezTo>
                  <a:pt x="10119" y="2357"/>
                  <a:pt x="10118" y="2374"/>
                  <a:pt x="10087" y="2385"/>
                </a:cubicBezTo>
                <a:cubicBezTo>
                  <a:pt x="10087" y="2389"/>
                  <a:pt x="10115" y="2394"/>
                  <a:pt x="10118" y="2404"/>
                </a:cubicBezTo>
                <a:cubicBezTo>
                  <a:pt x="10118" y="2429"/>
                  <a:pt x="10088" y="2421"/>
                  <a:pt x="10082" y="2418"/>
                </a:cubicBezTo>
                <a:cubicBezTo>
                  <a:pt x="10086" y="2421"/>
                  <a:pt x="10093" y="2421"/>
                  <a:pt x="10082" y="2421"/>
                </a:cubicBezTo>
                <a:cubicBezTo>
                  <a:pt x="10101" y="2432"/>
                  <a:pt x="10150" y="2442"/>
                  <a:pt x="10150" y="2442"/>
                </a:cubicBezTo>
                <a:cubicBezTo>
                  <a:pt x="10108" y="2487"/>
                  <a:pt x="10095" y="2469"/>
                  <a:pt x="10061" y="2452"/>
                </a:cubicBezTo>
                <a:cubicBezTo>
                  <a:pt x="10022" y="2452"/>
                  <a:pt x="9949" y="2421"/>
                  <a:pt x="9932" y="2421"/>
                </a:cubicBezTo>
                <a:cubicBezTo>
                  <a:pt x="9905" y="2423"/>
                  <a:pt x="9899" y="2389"/>
                  <a:pt x="9904" y="2390"/>
                </a:cubicBezTo>
                <a:cubicBezTo>
                  <a:pt x="9883" y="2390"/>
                  <a:pt x="9869" y="2399"/>
                  <a:pt x="9865" y="2359"/>
                </a:cubicBezTo>
                <a:cubicBezTo>
                  <a:pt x="9834" y="2359"/>
                  <a:pt x="9819" y="2355"/>
                  <a:pt x="9819" y="2328"/>
                </a:cubicBezTo>
                <a:cubicBezTo>
                  <a:pt x="9782" y="2328"/>
                  <a:pt x="9828" y="2362"/>
                  <a:pt x="9802" y="2358"/>
                </a:cubicBezTo>
                <a:cubicBezTo>
                  <a:pt x="9827" y="2376"/>
                  <a:pt x="9994" y="2473"/>
                  <a:pt x="9994" y="2475"/>
                </a:cubicBezTo>
                <a:cubicBezTo>
                  <a:pt x="9997" y="2490"/>
                  <a:pt x="9979" y="2511"/>
                  <a:pt x="9979" y="2515"/>
                </a:cubicBezTo>
                <a:cubicBezTo>
                  <a:pt x="10001" y="2515"/>
                  <a:pt x="9988" y="2546"/>
                  <a:pt x="9992" y="2546"/>
                </a:cubicBezTo>
                <a:cubicBezTo>
                  <a:pt x="9724" y="2494"/>
                  <a:pt x="9545" y="2450"/>
                  <a:pt x="9370" y="2338"/>
                </a:cubicBezTo>
                <a:cubicBezTo>
                  <a:pt x="9370" y="2332"/>
                  <a:pt x="9373" y="2329"/>
                  <a:pt x="9378" y="2328"/>
                </a:cubicBezTo>
                <a:cubicBezTo>
                  <a:pt x="9341" y="2340"/>
                  <a:pt x="9303" y="2350"/>
                  <a:pt x="9338" y="2291"/>
                </a:cubicBezTo>
                <a:cubicBezTo>
                  <a:pt x="9293" y="2290"/>
                  <a:pt x="9273" y="2265"/>
                  <a:pt x="9214" y="2262"/>
                </a:cubicBezTo>
                <a:cubicBezTo>
                  <a:pt x="9214" y="2227"/>
                  <a:pt x="9123" y="2226"/>
                  <a:pt x="9058" y="2234"/>
                </a:cubicBezTo>
                <a:cubicBezTo>
                  <a:pt x="9022" y="2237"/>
                  <a:pt x="8965" y="2282"/>
                  <a:pt x="8887" y="2265"/>
                </a:cubicBezTo>
                <a:cubicBezTo>
                  <a:pt x="8876" y="2263"/>
                  <a:pt x="8796" y="2206"/>
                  <a:pt x="8778" y="2182"/>
                </a:cubicBezTo>
                <a:cubicBezTo>
                  <a:pt x="8774" y="2186"/>
                  <a:pt x="8770" y="2185"/>
                  <a:pt x="8777" y="2162"/>
                </a:cubicBezTo>
                <a:cubicBezTo>
                  <a:pt x="8777" y="2153"/>
                  <a:pt x="8821" y="2141"/>
                  <a:pt x="8855" y="2140"/>
                </a:cubicBezTo>
                <a:cubicBezTo>
                  <a:pt x="8847" y="2140"/>
                  <a:pt x="9097" y="2111"/>
                  <a:pt x="9146" y="2109"/>
                </a:cubicBezTo>
                <a:cubicBezTo>
                  <a:pt x="9170" y="2109"/>
                  <a:pt x="9194" y="2109"/>
                  <a:pt x="9219" y="2109"/>
                </a:cubicBezTo>
                <a:cubicBezTo>
                  <a:pt x="9219" y="2109"/>
                  <a:pt x="9156" y="2052"/>
                  <a:pt x="9145" y="2047"/>
                </a:cubicBezTo>
                <a:cubicBezTo>
                  <a:pt x="9152" y="2047"/>
                  <a:pt x="9142" y="2020"/>
                  <a:pt x="9144" y="2020"/>
                </a:cubicBezTo>
                <a:cubicBezTo>
                  <a:pt x="9145" y="2004"/>
                  <a:pt x="9307" y="1929"/>
                  <a:pt x="9338" y="1922"/>
                </a:cubicBezTo>
                <a:cubicBezTo>
                  <a:pt x="9370" y="1922"/>
                  <a:pt x="9338" y="1891"/>
                  <a:pt x="9338" y="1891"/>
                </a:cubicBezTo>
                <a:cubicBezTo>
                  <a:pt x="9338" y="1890"/>
                  <a:pt x="9335" y="1894"/>
                  <a:pt x="9332" y="1901"/>
                </a:cubicBezTo>
                <a:cubicBezTo>
                  <a:pt x="9330" y="1869"/>
                  <a:pt x="9317" y="1860"/>
                  <a:pt x="9317" y="1860"/>
                </a:cubicBezTo>
                <a:cubicBezTo>
                  <a:pt x="9300" y="1860"/>
                  <a:pt x="9281" y="1816"/>
                  <a:pt x="9281" y="1797"/>
                </a:cubicBezTo>
                <a:cubicBezTo>
                  <a:pt x="9281" y="1797"/>
                  <a:pt x="9233" y="1799"/>
                  <a:pt x="9204" y="1797"/>
                </a:cubicBezTo>
                <a:cubicBezTo>
                  <a:pt x="9232" y="1804"/>
                  <a:pt x="9276" y="1817"/>
                  <a:pt x="9276" y="1820"/>
                </a:cubicBezTo>
                <a:cubicBezTo>
                  <a:pt x="9214" y="1889"/>
                  <a:pt x="9067" y="1866"/>
                  <a:pt x="9151" y="1797"/>
                </a:cubicBezTo>
                <a:cubicBezTo>
                  <a:pt x="9148" y="1750"/>
                  <a:pt x="9118" y="1771"/>
                  <a:pt x="9087" y="1797"/>
                </a:cubicBezTo>
                <a:cubicBezTo>
                  <a:pt x="9107" y="1797"/>
                  <a:pt x="9121" y="1788"/>
                  <a:pt x="9120" y="1816"/>
                </a:cubicBezTo>
                <a:cubicBezTo>
                  <a:pt x="9120" y="1805"/>
                  <a:pt x="9104" y="1821"/>
                  <a:pt x="9095" y="1832"/>
                </a:cubicBezTo>
                <a:cubicBezTo>
                  <a:pt x="9103" y="1837"/>
                  <a:pt x="9115" y="1860"/>
                  <a:pt x="9120" y="1869"/>
                </a:cubicBezTo>
                <a:cubicBezTo>
                  <a:pt x="9117" y="1903"/>
                  <a:pt x="8893" y="1974"/>
                  <a:pt x="8870" y="1868"/>
                </a:cubicBezTo>
                <a:cubicBezTo>
                  <a:pt x="8849" y="1767"/>
                  <a:pt x="9036" y="1761"/>
                  <a:pt x="9081" y="1797"/>
                </a:cubicBezTo>
                <a:cubicBezTo>
                  <a:pt x="9080" y="1779"/>
                  <a:pt x="9058" y="1756"/>
                  <a:pt x="9058" y="1768"/>
                </a:cubicBezTo>
                <a:cubicBezTo>
                  <a:pt x="9048" y="1740"/>
                  <a:pt x="9053" y="1736"/>
                  <a:pt x="9069" y="1735"/>
                </a:cubicBezTo>
                <a:cubicBezTo>
                  <a:pt x="9034" y="1733"/>
                  <a:pt x="8933" y="1726"/>
                  <a:pt x="8933" y="1745"/>
                </a:cubicBezTo>
                <a:cubicBezTo>
                  <a:pt x="8931" y="1730"/>
                  <a:pt x="8932" y="1727"/>
                  <a:pt x="8935" y="1736"/>
                </a:cubicBezTo>
                <a:cubicBezTo>
                  <a:pt x="8938" y="1733"/>
                  <a:pt x="8938" y="1724"/>
                  <a:pt x="8936" y="1715"/>
                </a:cubicBezTo>
                <a:cubicBezTo>
                  <a:pt x="8953" y="1741"/>
                  <a:pt x="9042" y="1678"/>
                  <a:pt x="9026" y="1678"/>
                </a:cubicBezTo>
                <a:cubicBezTo>
                  <a:pt x="8931" y="1678"/>
                  <a:pt x="8931" y="1678"/>
                  <a:pt x="8931" y="1678"/>
                </a:cubicBezTo>
                <a:cubicBezTo>
                  <a:pt x="8862" y="1709"/>
                  <a:pt x="8888" y="1647"/>
                  <a:pt x="8870" y="1647"/>
                </a:cubicBezTo>
                <a:cubicBezTo>
                  <a:pt x="8924" y="1647"/>
                  <a:pt x="8924" y="1647"/>
                  <a:pt x="8924" y="1647"/>
                </a:cubicBezTo>
                <a:cubicBezTo>
                  <a:pt x="8905" y="1647"/>
                  <a:pt x="8875" y="1630"/>
                  <a:pt x="8872" y="1620"/>
                </a:cubicBezTo>
                <a:cubicBezTo>
                  <a:pt x="8864" y="1625"/>
                  <a:pt x="8856" y="1632"/>
                  <a:pt x="8851" y="1637"/>
                </a:cubicBezTo>
                <a:cubicBezTo>
                  <a:pt x="8849" y="1629"/>
                  <a:pt x="8830" y="1612"/>
                  <a:pt x="8807" y="1595"/>
                </a:cubicBezTo>
                <a:cubicBezTo>
                  <a:pt x="8807" y="1595"/>
                  <a:pt x="8807" y="1596"/>
                  <a:pt x="8808" y="1596"/>
                </a:cubicBezTo>
                <a:cubicBezTo>
                  <a:pt x="8818" y="1619"/>
                  <a:pt x="8817" y="1641"/>
                  <a:pt x="8781" y="1641"/>
                </a:cubicBezTo>
                <a:cubicBezTo>
                  <a:pt x="8810" y="1672"/>
                  <a:pt x="8791" y="1704"/>
                  <a:pt x="8766" y="1704"/>
                </a:cubicBezTo>
                <a:cubicBezTo>
                  <a:pt x="8776" y="1697"/>
                  <a:pt x="8652" y="1769"/>
                  <a:pt x="8652" y="1716"/>
                </a:cubicBezTo>
                <a:cubicBezTo>
                  <a:pt x="8671" y="1700"/>
                  <a:pt x="8695" y="1672"/>
                  <a:pt x="8718" y="1672"/>
                </a:cubicBezTo>
                <a:cubicBezTo>
                  <a:pt x="8720" y="1675"/>
                  <a:pt x="8726" y="1674"/>
                  <a:pt x="8734" y="1671"/>
                </a:cubicBezTo>
                <a:cubicBezTo>
                  <a:pt x="8725" y="1666"/>
                  <a:pt x="8715" y="1653"/>
                  <a:pt x="8714" y="1645"/>
                </a:cubicBezTo>
                <a:cubicBezTo>
                  <a:pt x="8714" y="1625"/>
                  <a:pt x="8782" y="1614"/>
                  <a:pt x="8808" y="1610"/>
                </a:cubicBezTo>
                <a:cubicBezTo>
                  <a:pt x="8809" y="1605"/>
                  <a:pt x="8809" y="1600"/>
                  <a:pt x="8808" y="1596"/>
                </a:cubicBezTo>
                <a:cubicBezTo>
                  <a:pt x="8807" y="1595"/>
                  <a:pt x="8807" y="1595"/>
                  <a:pt x="8807" y="1594"/>
                </a:cubicBezTo>
                <a:cubicBezTo>
                  <a:pt x="8791" y="1582"/>
                  <a:pt x="8774" y="1570"/>
                  <a:pt x="8760" y="1561"/>
                </a:cubicBezTo>
                <a:cubicBezTo>
                  <a:pt x="8775" y="1583"/>
                  <a:pt x="8701" y="1612"/>
                  <a:pt x="8683" y="1613"/>
                </a:cubicBezTo>
                <a:cubicBezTo>
                  <a:pt x="8684" y="1621"/>
                  <a:pt x="8666" y="1646"/>
                  <a:pt x="8629" y="1642"/>
                </a:cubicBezTo>
                <a:cubicBezTo>
                  <a:pt x="8625" y="1647"/>
                  <a:pt x="8622" y="1668"/>
                  <a:pt x="8621" y="1668"/>
                </a:cubicBezTo>
                <a:cubicBezTo>
                  <a:pt x="8621" y="1650"/>
                  <a:pt x="8402" y="1581"/>
                  <a:pt x="8402" y="1621"/>
                </a:cubicBezTo>
                <a:cubicBezTo>
                  <a:pt x="8412" y="1624"/>
                  <a:pt x="8472" y="1668"/>
                  <a:pt x="8475" y="1673"/>
                </a:cubicBezTo>
                <a:cubicBezTo>
                  <a:pt x="8507" y="1673"/>
                  <a:pt x="8499" y="1704"/>
                  <a:pt x="8481" y="1704"/>
                </a:cubicBezTo>
                <a:cubicBezTo>
                  <a:pt x="8484" y="1755"/>
                  <a:pt x="8458" y="1790"/>
                  <a:pt x="8424" y="1829"/>
                </a:cubicBezTo>
                <a:cubicBezTo>
                  <a:pt x="8472" y="1829"/>
                  <a:pt x="8522" y="1923"/>
                  <a:pt x="8485" y="1923"/>
                </a:cubicBezTo>
                <a:cubicBezTo>
                  <a:pt x="8470" y="1954"/>
                  <a:pt x="8372" y="1991"/>
                  <a:pt x="8322" y="2017"/>
                </a:cubicBezTo>
                <a:cubicBezTo>
                  <a:pt x="8343" y="2027"/>
                  <a:pt x="8354" y="2026"/>
                  <a:pt x="8320" y="2050"/>
                </a:cubicBezTo>
                <a:cubicBezTo>
                  <a:pt x="8326" y="2050"/>
                  <a:pt x="8299" y="2021"/>
                  <a:pt x="8309" y="2021"/>
                </a:cubicBezTo>
                <a:cubicBezTo>
                  <a:pt x="8271" y="2021"/>
                  <a:pt x="8271" y="2021"/>
                  <a:pt x="8271" y="2021"/>
                </a:cubicBezTo>
                <a:cubicBezTo>
                  <a:pt x="8283" y="2021"/>
                  <a:pt x="8279" y="2046"/>
                  <a:pt x="8271" y="2050"/>
                </a:cubicBezTo>
                <a:cubicBezTo>
                  <a:pt x="8277" y="2052"/>
                  <a:pt x="8279" y="2053"/>
                  <a:pt x="8278" y="2058"/>
                </a:cubicBezTo>
                <a:cubicBezTo>
                  <a:pt x="8278" y="2046"/>
                  <a:pt x="8290" y="2039"/>
                  <a:pt x="8308" y="2047"/>
                </a:cubicBezTo>
                <a:cubicBezTo>
                  <a:pt x="8299" y="2047"/>
                  <a:pt x="8299" y="2096"/>
                  <a:pt x="8217" y="2078"/>
                </a:cubicBezTo>
                <a:cubicBezTo>
                  <a:pt x="8214" y="2078"/>
                  <a:pt x="8172" y="2021"/>
                  <a:pt x="8168" y="2016"/>
                </a:cubicBezTo>
                <a:cubicBezTo>
                  <a:pt x="8173" y="2029"/>
                  <a:pt x="8171" y="2039"/>
                  <a:pt x="8163" y="2047"/>
                </a:cubicBezTo>
                <a:cubicBezTo>
                  <a:pt x="8158" y="2041"/>
                  <a:pt x="8086" y="1984"/>
                  <a:pt x="8089" y="1984"/>
                </a:cubicBezTo>
                <a:cubicBezTo>
                  <a:pt x="8018" y="1998"/>
                  <a:pt x="8071" y="2003"/>
                  <a:pt x="7990" y="1984"/>
                </a:cubicBezTo>
                <a:cubicBezTo>
                  <a:pt x="7996" y="1984"/>
                  <a:pt x="8005" y="2016"/>
                  <a:pt x="7985" y="2016"/>
                </a:cubicBezTo>
                <a:cubicBezTo>
                  <a:pt x="8050" y="2021"/>
                  <a:pt x="8030" y="2023"/>
                  <a:pt x="8059" y="2047"/>
                </a:cubicBezTo>
                <a:cubicBezTo>
                  <a:pt x="8056" y="2050"/>
                  <a:pt x="7954" y="2103"/>
                  <a:pt x="7937" y="2113"/>
                </a:cubicBezTo>
                <a:cubicBezTo>
                  <a:pt x="7936" y="2111"/>
                  <a:pt x="7935" y="2109"/>
                  <a:pt x="7935" y="2109"/>
                </a:cubicBezTo>
                <a:cubicBezTo>
                  <a:pt x="7935" y="2111"/>
                  <a:pt x="7935" y="2113"/>
                  <a:pt x="7935" y="2115"/>
                </a:cubicBezTo>
                <a:cubicBezTo>
                  <a:pt x="7935" y="2115"/>
                  <a:pt x="7936" y="2114"/>
                  <a:pt x="7937" y="2113"/>
                </a:cubicBezTo>
                <a:cubicBezTo>
                  <a:pt x="7938" y="2115"/>
                  <a:pt x="7937" y="2117"/>
                  <a:pt x="7935" y="2115"/>
                </a:cubicBezTo>
                <a:cubicBezTo>
                  <a:pt x="7935" y="2115"/>
                  <a:pt x="7935" y="2115"/>
                  <a:pt x="7935" y="2115"/>
                </a:cubicBezTo>
                <a:cubicBezTo>
                  <a:pt x="7935" y="2115"/>
                  <a:pt x="7934" y="2115"/>
                  <a:pt x="7934" y="2115"/>
                </a:cubicBezTo>
                <a:cubicBezTo>
                  <a:pt x="7935" y="2115"/>
                  <a:pt x="7935" y="2115"/>
                  <a:pt x="7935" y="2115"/>
                </a:cubicBezTo>
                <a:cubicBezTo>
                  <a:pt x="7932" y="2182"/>
                  <a:pt x="7890" y="2251"/>
                  <a:pt x="7786" y="2296"/>
                </a:cubicBezTo>
                <a:cubicBezTo>
                  <a:pt x="7705" y="2332"/>
                  <a:pt x="7679" y="2301"/>
                  <a:pt x="7646" y="2319"/>
                </a:cubicBezTo>
                <a:cubicBezTo>
                  <a:pt x="7589" y="2350"/>
                  <a:pt x="7591" y="2405"/>
                  <a:pt x="7541" y="2421"/>
                </a:cubicBezTo>
                <a:cubicBezTo>
                  <a:pt x="7568" y="2430"/>
                  <a:pt x="7565" y="2440"/>
                  <a:pt x="7540" y="2452"/>
                </a:cubicBezTo>
                <a:cubicBezTo>
                  <a:pt x="7544" y="2452"/>
                  <a:pt x="7518" y="2421"/>
                  <a:pt x="7533" y="2421"/>
                </a:cubicBezTo>
                <a:cubicBezTo>
                  <a:pt x="7524" y="2421"/>
                  <a:pt x="7465" y="2415"/>
                  <a:pt x="7454" y="2420"/>
                </a:cubicBezTo>
                <a:cubicBezTo>
                  <a:pt x="7463" y="2426"/>
                  <a:pt x="7486" y="2452"/>
                  <a:pt x="7475" y="2452"/>
                </a:cubicBezTo>
                <a:cubicBezTo>
                  <a:pt x="7439" y="2470"/>
                  <a:pt x="7458" y="2475"/>
                  <a:pt x="7404" y="2452"/>
                </a:cubicBezTo>
                <a:cubicBezTo>
                  <a:pt x="7403" y="2448"/>
                  <a:pt x="7405" y="2490"/>
                  <a:pt x="7404" y="2490"/>
                </a:cubicBezTo>
                <a:cubicBezTo>
                  <a:pt x="7377" y="2473"/>
                  <a:pt x="7377" y="2495"/>
                  <a:pt x="7362" y="2515"/>
                </a:cubicBezTo>
                <a:cubicBezTo>
                  <a:pt x="7381" y="2515"/>
                  <a:pt x="7367" y="2531"/>
                  <a:pt x="7351" y="2546"/>
                </a:cubicBezTo>
                <a:cubicBezTo>
                  <a:pt x="7347" y="2546"/>
                  <a:pt x="7342" y="2516"/>
                  <a:pt x="7342" y="2515"/>
                </a:cubicBezTo>
                <a:cubicBezTo>
                  <a:pt x="7348" y="2553"/>
                  <a:pt x="7331" y="2546"/>
                  <a:pt x="7304" y="2546"/>
                </a:cubicBezTo>
                <a:cubicBezTo>
                  <a:pt x="7300" y="2556"/>
                  <a:pt x="7290" y="2577"/>
                  <a:pt x="7284" y="2581"/>
                </a:cubicBezTo>
                <a:cubicBezTo>
                  <a:pt x="7284" y="2580"/>
                  <a:pt x="7285" y="2579"/>
                  <a:pt x="7286" y="2577"/>
                </a:cubicBezTo>
                <a:cubicBezTo>
                  <a:pt x="7285" y="2579"/>
                  <a:pt x="7284" y="2580"/>
                  <a:pt x="7283" y="2581"/>
                </a:cubicBezTo>
                <a:cubicBezTo>
                  <a:pt x="7283" y="2581"/>
                  <a:pt x="7283" y="2581"/>
                  <a:pt x="7284" y="2581"/>
                </a:cubicBezTo>
                <a:cubicBezTo>
                  <a:pt x="7283" y="2582"/>
                  <a:pt x="7282" y="2583"/>
                  <a:pt x="7282" y="2583"/>
                </a:cubicBezTo>
                <a:cubicBezTo>
                  <a:pt x="7282" y="2583"/>
                  <a:pt x="7283" y="2582"/>
                  <a:pt x="7283" y="2581"/>
                </a:cubicBezTo>
                <a:cubicBezTo>
                  <a:pt x="7281" y="2583"/>
                  <a:pt x="7279" y="2581"/>
                  <a:pt x="7279" y="2575"/>
                </a:cubicBezTo>
                <a:cubicBezTo>
                  <a:pt x="7278" y="2583"/>
                  <a:pt x="7279" y="2586"/>
                  <a:pt x="7282" y="2583"/>
                </a:cubicBezTo>
                <a:cubicBezTo>
                  <a:pt x="7271" y="2599"/>
                  <a:pt x="7279" y="2607"/>
                  <a:pt x="7279" y="2608"/>
                </a:cubicBezTo>
                <a:cubicBezTo>
                  <a:pt x="7279" y="2626"/>
                  <a:pt x="7219" y="2639"/>
                  <a:pt x="7217" y="2640"/>
                </a:cubicBezTo>
                <a:cubicBezTo>
                  <a:pt x="7188" y="2714"/>
                  <a:pt x="7194" y="2793"/>
                  <a:pt x="7186" y="2827"/>
                </a:cubicBezTo>
                <a:cubicBezTo>
                  <a:pt x="7206" y="2857"/>
                  <a:pt x="7212" y="2848"/>
                  <a:pt x="7217" y="2869"/>
                </a:cubicBezTo>
                <a:cubicBezTo>
                  <a:pt x="7217" y="2849"/>
                  <a:pt x="7331" y="2862"/>
                  <a:pt x="7347" y="2858"/>
                </a:cubicBezTo>
                <a:cubicBezTo>
                  <a:pt x="7357" y="2858"/>
                  <a:pt x="7411" y="2998"/>
                  <a:pt x="7433" y="3045"/>
                </a:cubicBezTo>
                <a:cubicBezTo>
                  <a:pt x="7585" y="3046"/>
                  <a:pt x="7814" y="3057"/>
                  <a:pt x="7841" y="3139"/>
                </a:cubicBezTo>
                <a:cubicBezTo>
                  <a:pt x="7986" y="3250"/>
                  <a:pt x="8258" y="3186"/>
                  <a:pt x="8383" y="3295"/>
                </a:cubicBezTo>
                <a:cubicBezTo>
                  <a:pt x="8383" y="3264"/>
                  <a:pt x="8378" y="3268"/>
                  <a:pt x="8396" y="3264"/>
                </a:cubicBezTo>
                <a:cubicBezTo>
                  <a:pt x="8406" y="3264"/>
                  <a:pt x="8402" y="3304"/>
                  <a:pt x="8402" y="3302"/>
                </a:cubicBezTo>
                <a:cubicBezTo>
                  <a:pt x="8402" y="3331"/>
                  <a:pt x="8434" y="3473"/>
                  <a:pt x="8434" y="3491"/>
                </a:cubicBezTo>
                <a:cubicBezTo>
                  <a:pt x="8409" y="3519"/>
                  <a:pt x="8412" y="3519"/>
                  <a:pt x="8402" y="3544"/>
                </a:cubicBezTo>
                <a:cubicBezTo>
                  <a:pt x="8511" y="3392"/>
                  <a:pt x="8630" y="3644"/>
                  <a:pt x="8438" y="3548"/>
                </a:cubicBezTo>
                <a:cubicBezTo>
                  <a:pt x="8458" y="3564"/>
                  <a:pt x="8490" y="3640"/>
                  <a:pt x="8490" y="3638"/>
                </a:cubicBezTo>
                <a:cubicBezTo>
                  <a:pt x="8553" y="3641"/>
                  <a:pt x="8553" y="3664"/>
                  <a:pt x="8585" y="3700"/>
                </a:cubicBezTo>
                <a:cubicBezTo>
                  <a:pt x="8596" y="3700"/>
                  <a:pt x="8610" y="3712"/>
                  <a:pt x="8620" y="3722"/>
                </a:cubicBezTo>
                <a:cubicBezTo>
                  <a:pt x="8620" y="3703"/>
                  <a:pt x="8634" y="3700"/>
                  <a:pt x="8653" y="3700"/>
                </a:cubicBezTo>
                <a:cubicBezTo>
                  <a:pt x="8664" y="3679"/>
                  <a:pt x="8683" y="3666"/>
                  <a:pt x="8710" y="3700"/>
                </a:cubicBezTo>
                <a:cubicBezTo>
                  <a:pt x="8710" y="3700"/>
                  <a:pt x="8724" y="3701"/>
                  <a:pt x="8714" y="3700"/>
                </a:cubicBezTo>
                <a:cubicBezTo>
                  <a:pt x="8714" y="3673"/>
                  <a:pt x="8746" y="3639"/>
                  <a:pt x="8746" y="3595"/>
                </a:cubicBezTo>
                <a:cubicBezTo>
                  <a:pt x="8729" y="3596"/>
                  <a:pt x="8701" y="3619"/>
                  <a:pt x="8735" y="3576"/>
                </a:cubicBezTo>
                <a:cubicBezTo>
                  <a:pt x="8729" y="3576"/>
                  <a:pt x="8683" y="3487"/>
                  <a:pt x="8683" y="3477"/>
                </a:cubicBezTo>
                <a:cubicBezTo>
                  <a:pt x="8679" y="3481"/>
                  <a:pt x="8696" y="3462"/>
                  <a:pt x="8707" y="3452"/>
                </a:cubicBezTo>
                <a:cubicBezTo>
                  <a:pt x="8706" y="3452"/>
                  <a:pt x="8705" y="3452"/>
                  <a:pt x="8704" y="3452"/>
                </a:cubicBezTo>
                <a:cubicBezTo>
                  <a:pt x="8705" y="3452"/>
                  <a:pt x="8707" y="3452"/>
                  <a:pt x="8708" y="3452"/>
                </a:cubicBezTo>
                <a:cubicBezTo>
                  <a:pt x="8710" y="3450"/>
                  <a:pt x="8711" y="3449"/>
                  <a:pt x="8712" y="3448"/>
                </a:cubicBezTo>
                <a:cubicBezTo>
                  <a:pt x="8704" y="3436"/>
                  <a:pt x="8669" y="3388"/>
                  <a:pt x="8682" y="3388"/>
                </a:cubicBezTo>
                <a:cubicBezTo>
                  <a:pt x="8669" y="3385"/>
                  <a:pt x="8686" y="3420"/>
                  <a:pt x="8674" y="3420"/>
                </a:cubicBezTo>
                <a:cubicBezTo>
                  <a:pt x="8647" y="3378"/>
                  <a:pt x="8625" y="3331"/>
                  <a:pt x="8621" y="3320"/>
                </a:cubicBezTo>
                <a:cubicBezTo>
                  <a:pt x="8621" y="3326"/>
                  <a:pt x="8876" y="3252"/>
                  <a:pt x="8911" y="3201"/>
                </a:cubicBezTo>
                <a:cubicBezTo>
                  <a:pt x="8949" y="3144"/>
                  <a:pt x="8954" y="2973"/>
                  <a:pt x="8842" y="2952"/>
                </a:cubicBezTo>
                <a:cubicBezTo>
                  <a:pt x="8814" y="2952"/>
                  <a:pt x="8718" y="2827"/>
                  <a:pt x="8746" y="2827"/>
                </a:cubicBezTo>
                <a:cubicBezTo>
                  <a:pt x="8767" y="2842"/>
                  <a:pt x="8748" y="2856"/>
                  <a:pt x="8777" y="2858"/>
                </a:cubicBezTo>
                <a:cubicBezTo>
                  <a:pt x="8778" y="2854"/>
                  <a:pt x="8778" y="2835"/>
                  <a:pt x="8777" y="2824"/>
                </a:cubicBezTo>
                <a:cubicBezTo>
                  <a:pt x="8782" y="2850"/>
                  <a:pt x="8818" y="2790"/>
                  <a:pt x="8811" y="2796"/>
                </a:cubicBezTo>
                <a:cubicBezTo>
                  <a:pt x="8807" y="2796"/>
                  <a:pt x="8806" y="2770"/>
                  <a:pt x="8815" y="2765"/>
                </a:cubicBezTo>
                <a:cubicBezTo>
                  <a:pt x="8820" y="2765"/>
                  <a:pt x="8830" y="2764"/>
                  <a:pt x="8844" y="2764"/>
                </a:cubicBezTo>
                <a:cubicBezTo>
                  <a:pt x="8837" y="2772"/>
                  <a:pt x="8870" y="2761"/>
                  <a:pt x="8870" y="2746"/>
                </a:cubicBezTo>
                <a:cubicBezTo>
                  <a:pt x="8869" y="2743"/>
                  <a:pt x="8804" y="2653"/>
                  <a:pt x="8815" y="2641"/>
                </a:cubicBezTo>
                <a:cubicBezTo>
                  <a:pt x="8786" y="2653"/>
                  <a:pt x="8767" y="2653"/>
                  <a:pt x="8742" y="2671"/>
                </a:cubicBezTo>
                <a:cubicBezTo>
                  <a:pt x="8749" y="2671"/>
                  <a:pt x="8744" y="2640"/>
                  <a:pt x="8746" y="2640"/>
                </a:cubicBezTo>
                <a:cubicBezTo>
                  <a:pt x="8777" y="2630"/>
                  <a:pt x="8789" y="2608"/>
                  <a:pt x="8818" y="2608"/>
                </a:cubicBezTo>
                <a:cubicBezTo>
                  <a:pt x="8823" y="2601"/>
                  <a:pt x="8781" y="2590"/>
                  <a:pt x="8839" y="2589"/>
                </a:cubicBezTo>
                <a:cubicBezTo>
                  <a:pt x="8803" y="2554"/>
                  <a:pt x="8810" y="2594"/>
                  <a:pt x="8827" y="2546"/>
                </a:cubicBezTo>
                <a:cubicBezTo>
                  <a:pt x="8801" y="2546"/>
                  <a:pt x="8738" y="2452"/>
                  <a:pt x="8811" y="2452"/>
                </a:cubicBezTo>
                <a:cubicBezTo>
                  <a:pt x="8795" y="2368"/>
                  <a:pt x="9113" y="2473"/>
                  <a:pt x="9113" y="2484"/>
                </a:cubicBezTo>
                <a:cubicBezTo>
                  <a:pt x="9123" y="2460"/>
                  <a:pt x="9149" y="2425"/>
                  <a:pt x="9149" y="2484"/>
                </a:cubicBezTo>
                <a:cubicBezTo>
                  <a:pt x="9186" y="2450"/>
                  <a:pt x="9396" y="2468"/>
                  <a:pt x="9400" y="2521"/>
                </a:cubicBezTo>
                <a:cubicBezTo>
                  <a:pt x="9404" y="2525"/>
                  <a:pt x="9417" y="2537"/>
                  <a:pt x="9433" y="2546"/>
                </a:cubicBezTo>
                <a:cubicBezTo>
                  <a:pt x="9433" y="2546"/>
                  <a:pt x="9433" y="2546"/>
                  <a:pt x="9433" y="2546"/>
                </a:cubicBezTo>
                <a:cubicBezTo>
                  <a:pt x="9433" y="2546"/>
                  <a:pt x="9433" y="2546"/>
                  <a:pt x="9433" y="2546"/>
                </a:cubicBezTo>
                <a:cubicBezTo>
                  <a:pt x="9443" y="2548"/>
                  <a:pt x="9437" y="2548"/>
                  <a:pt x="9433" y="2547"/>
                </a:cubicBezTo>
                <a:cubicBezTo>
                  <a:pt x="9433" y="2547"/>
                  <a:pt x="9433" y="2546"/>
                  <a:pt x="9433" y="2546"/>
                </a:cubicBezTo>
                <a:cubicBezTo>
                  <a:pt x="9433" y="2546"/>
                  <a:pt x="9433" y="2546"/>
                  <a:pt x="9432" y="2546"/>
                </a:cubicBezTo>
                <a:cubicBezTo>
                  <a:pt x="9432" y="2546"/>
                  <a:pt x="9432" y="2546"/>
                  <a:pt x="9432" y="2546"/>
                </a:cubicBezTo>
                <a:cubicBezTo>
                  <a:pt x="9432" y="2546"/>
                  <a:pt x="9432" y="2546"/>
                  <a:pt x="9432" y="2546"/>
                </a:cubicBezTo>
                <a:cubicBezTo>
                  <a:pt x="9432" y="2546"/>
                  <a:pt x="9430" y="2547"/>
                  <a:pt x="9433" y="2547"/>
                </a:cubicBezTo>
                <a:cubicBezTo>
                  <a:pt x="9438" y="2640"/>
                  <a:pt x="9650" y="2602"/>
                  <a:pt x="9650" y="2608"/>
                </a:cubicBezTo>
                <a:cubicBezTo>
                  <a:pt x="9649" y="2611"/>
                  <a:pt x="9619" y="2694"/>
                  <a:pt x="9619" y="2661"/>
                </a:cubicBezTo>
                <a:cubicBezTo>
                  <a:pt x="9620" y="2680"/>
                  <a:pt x="9624" y="2715"/>
                  <a:pt x="9618" y="2733"/>
                </a:cubicBezTo>
                <a:cubicBezTo>
                  <a:pt x="9604" y="2733"/>
                  <a:pt x="9638" y="2769"/>
                  <a:pt x="9648" y="2768"/>
                </a:cubicBezTo>
                <a:cubicBezTo>
                  <a:pt x="9641" y="2777"/>
                  <a:pt x="9634" y="2785"/>
                  <a:pt x="9627" y="2792"/>
                </a:cubicBezTo>
                <a:cubicBezTo>
                  <a:pt x="9636" y="2795"/>
                  <a:pt x="9646" y="2795"/>
                  <a:pt x="9659" y="2796"/>
                </a:cubicBezTo>
                <a:cubicBezTo>
                  <a:pt x="9614" y="2796"/>
                  <a:pt x="9701" y="2827"/>
                  <a:pt x="9679" y="2827"/>
                </a:cubicBezTo>
                <a:cubicBezTo>
                  <a:pt x="9730" y="2864"/>
                  <a:pt x="9769" y="2885"/>
                  <a:pt x="9803" y="2889"/>
                </a:cubicBezTo>
                <a:cubicBezTo>
                  <a:pt x="9826" y="2889"/>
                  <a:pt x="9880" y="2858"/>
                  <a:pt x="9912" y="2858"/>
                </a:cubicBezTo>
                <a:cubicBezTo>
                  <a:pt x="9918" y="2859"/>
                  <a:pt x="9983" y="2840"/>
                  <a:pt x="9994" y="2836"/>
                </a:cubicBezTo>
                <a:cubicBezTo>
                  <a:pt x="9994" y="2826"/>
                  <a:pt x="9994" y="2796"/>
                  <a:pt x="9994" y="2798"/>
                </a:cubicBezTo>
                <a:cubicBezTo>
                  <a:pt x="9994" y="2784"/>
                  <a:pt x="10042" y="2702"/>
                  <a:pt x="10065" y="2702"/>
                </a:cubicBezTo>
                <a:cubicBezTo>
                  <a:pt x="10113" y="2656"/>
                  <a:pt x="10165" y="2715"/>
                  <a:pt x="10169" y="2764"/>
                </a:cubicBezTo>
                <a:cubicBezTo>
                  <a:pt x="10209" y="2764"/>
                  <a:pt x="10269" y="2857"/>
                  <a:pt x="10306" y="2889"/>
                </a:cubicBezTo>
                <a:cubicBezTo>
                  <a:pt x="10313" y="2918"/>
                  <a:pt x="10308" y="2921"/>
                  <a:pt x="10306" y="2952"/>
                </a:cubicBezTo>
                <a:cubicBezTo>
                  <a:pt x="10310" y="2951"/>
                  <a:pt x="10334" y="2950"/>
                  <a:pt x="10335" y="2952"/>
                </a:cubicBezTo>
                <a:cubicBezTo>
                  <a:pt x="10331" y="2952"/>
                  <a:pt x="10335" y="2943"/>
                  <a:pt x="10339" y="2935"/>
                </a:cubicBezTo>
                <a:cubicBezTo>
                  <a:pt x="10340" y="2942"/>
                  <a:pt x="10343" y="2950"/>
                  <a:pt x="10337" y="2952"/>
                </a:cubicBezTo>
                <a:cubicBezTo>
                  <a:pt x="10356" y="2958"/>
                  <a:pt x="10366" y="2947"/>
                  <a:pt x="10369" y="2961"/>
                </a:cubicBezTo>
                <a:cubicBezTo>
                  <a:pt x="10374" y="2952"/>
                  <a:pt x="10380" y="2949"/>
                  <a:pt x="10390" y="2952"/>
                </a:cubicBezTo>
                <a:cubicBezTo>
                  <a:pt x="10404" y="2952"/>
                  <a:pt x="10399" y="3014"/>
                  <a:pt x="10396" y="3014"/>
                </a:cubicBezTo>
                <a:cubicBezTo>
                  <a:pt x="10400" y="3019"/>
                  <a:pt x="10430" y="3006"/>
                  <a:pt x="10430" y="3012"/>
                </a:cubicBezTo>
                <a:cubicBezTo>
                  <a:pt x="10428" y="3074"/>
                  <a:pt x="10480" y="3096"/>
                  <a:pt x="10430" y="3139"/>
                </a:cubicBezTo>
                <a:cubicBezTo>
                  <a:pt x="10408" y="3131"/>
                  <a:pt x="10497" y="3164"/>
                  <a:pt x="10469" y="3169"/>
                </a:cubicBezTo>
                <a:cubicBezTo>
                  <a:pt x="10472" y="3169"/>
                  <a:pt x="10476" y="3170"/>
                  <a:pt x="10479" y="3170"/>
                </a:cubicBezTo>
                <a:cubicBezTo>
                  <a:pt x="10468" y="3184"/>
                  <a:pt x="10456" y="3209"/>
                  <a:pt x="10462" y="3201"/>
                </a:cubicBezTo>
                <a:cubicBezTo>
                  <a:pt x="10520" y="3212"/>
                  <a:pt x="10563" y="3239"/>
                  <a:pt x="10586" y="3264"/>
                </a:cubicBezTo>
                <a:cubicBezTo>
                  <a:pt x="10580" y="3264"/>
                  <a:pt x="10639" y="3264"/>
                  <a:pt x="10649" y="3264"/>
                </a:cubicBezTo>
                <a:cubicBezTo>
                  <a:pt x="10649" y="3264"/>
                  <a:pt x="10650" y="3270"/>
                  <a:pt x="10652" y="3277"/>
                </a:cubicBezTo>
                <a:cubicBezTo>
                  <a:pt x="10658" y="3271"/>
                  <a:pt x="10667" y="3266"/>
                  <a:pt x="10672" y="3264"/>
                </a:cubicBezTo>
                <a:cubicBezTo>
                  <a:pt x="10674" y="3264"/>
                  <a:pt x="10680" y="3317"/>
                  <a:pt x="10680" y="3326"/>
                </a:cubicBezTo>
                <a:cubicBezTo>
                  <a:pt x="10703" y="3307"/>
                  <a:pt x="10710" y="3306"/>
                  <a:pt x="10711" y="3306"/>
                </a:cubicBezTo>
                <a:cubicBezTo>
                  <a:pt x="10712" y="3285"/>
                  <a:pt x="10836" y="3353"/>
                  <a:pt x="10836" y="3349"/>
                </a:cubicBezTo>
                <a:cubicBezTo>
                  <a:pt x="10836" y="3350"/>
                  <a:pt x="10835" y="3363"/>
                  <a:pt x="10836" y="3363"/>
                </a:cubicBezTo>
                <a:cubicBezTo>
                  <a:pt x="10836" y="3374"/>
                  <a:pt x="10822" y="3378"/>
                  <a:pt x="10805" y="3382"/>
                </a:cubicBezTo>
                <a:cubicBezTo>
                  <a:pt x="10805" y="3382"/>
                  <a:pt x="10805" y="3382"/>
                  <a:pt x="10805" y="3382"/>
                </a:cubicBezTo>
                <a:cubicBezTo>
                  <a:pt x="10826" y="3402"/>
                  <a:pt x="10842" y="3414"/>
                  <a:pt x="10867" y="3434"/>
                </a:cubicBezTo>
                <a:cubicBezTo>
                  <a:pt x="10867" y="3428"/>
                  <a:pt x="10940" y="3447"/>
                  <a:pt x="10961" y="3451"/>
                </a:cubicBezTo>
                <a:cubicBezTo>
                  <a:pt x="10920" y="3451"/>
                  <a:pt x="10995" y="3601"/>
                  <a:pt x="10992" y="3596"/>
                </a:cubicBezTo>
                <a:cubicBezTo>
                  <a:pt x="10984" y="3604"/>
                  <a:pt x="10974" y="3605"/>
                  <a:pt x="10961" y="3601"/>
                </a:cubicBezTo>
                <a:cubicBezTo>
                  <a:pt x="10964" y="3606"/>
                  <a:pt x="10992" y="3604"/>
                  <a:pt x="10992" y="3610"/>
                </a:cubicBezTo>
                <a:cubicBezTo>
                  <a:pt x="10916" y="3698"/>
                  <a:pt x="10771" y="3762"/>
                  <a:pt x="10661" y="3763"/>
                </a:cubicBezTo>
                <a:cubicBezTo>
                  <a:pt x="10666" y="3764"/>
                  <a:pt x="10681" y="3778"/>
                  <a:pt x="10680" y="3785"/>
                </a:cubicBezTo>
                <a:cubicBezTo>
                  <a:pt x="10680" y="3760"/>
                  <a:pt x="10601" y="3818"/>
                  <a:pt x="10612" y="3825"/>
                </a:cubicBezTo>
                <a:cubicBezTo>
                  <a:pt x="10615" y="3822"/>
                  <a:pt x="10618" y="3819"/>
                  <a:pt x="10618" y="3819"/>
                </a:cubicBezTo>
                <a:cubicBezTo>
                  <a:pt x="10618" y="3821"/>
                  <a:pt x="10617" y="3823"/>
                  <a:pt x="10615" y="3825"/>
                </a:cubicBezTo>
                <a:cubicBezTo>
                  <a:pt x="10615" y="3825"/>
                  <a:pt x="10615" y="3825"/>
                  <a:pt x="10615" y="3825"/>
                </a:cubicBezTo>
                <a:cubicBezTo>
                  <a:pt x="10615" y="3826"/>
                  <a:pt x="10614" y="3826"/>
                  <a:pt x="10613" y="3827"/>
                </a:cubicBezTo>
                <a:cubicBezTo>
                  <a:pt x="10559" y="3882"/>
                  <a:pt x="9926" y="3846"/>
                  <a:pt x="9869" y="3890"/>
                </a:cubicBezTo>
                <a:cubicBezTo>
                  <a:pt x="9869" y="3992"/>
                  <a:pt x="9619" y="3983"/>
                  <a:pt x="9619" y="4099"/>
                </a:cubicBezTo>
                <a:cubicBezTo>
                  <a:pt x="9617" y="4100"/>
                  <a:pt x="9617" y="4104"/>
                  <a:pt x="9617" y="4106"/>
                </a:cubicBezTo>
                <a:cubicBezTo>
                  <a:pt x="9671" y="4045"/>
                  <a:pt x="9771" y="4006"/>
                  <a:pt x="9861" y="3981"/>
                </a:cubicBezTo>
                <a:cubicBezTo>
                  <a:pt x="9943" y="3959"/>
                  <a:pt x="10301" y="3999"/>
                  <a:pt x="10090" y="4074"/>
                </a:cubicBezTo>
                <a:cubicBezTo>
                  <a:pt x="10089" y="4074"/>
                  <a:pt x="10089" y="4075"/>
                  <a:pt x="10089" y="4075"/>
                </a:cubicBezTo>
                <a:cubicBezTo>
                  <a:pt x="10064" y="4079"/>
                  <a:pt x="10020" y="4141"/>
                  <a:pt x="9976" y="4091"/>
                </a:cubicBezTo>
                <a:cubicBezTo>
                  <a:pt x="9969" y="4100"/>
                  <a:pt x="10008" y="4130"/>
                  <a:pt x="10023" y="4137"/>
                </a:cubicBezTo>
                <a:cubicBezTo>
                  <a:pt x="10023" y="4105"/>
                  <a:pt x="10086" y="4098"/>
                  <a:pt x="10113" y="4078"/>
                </a:cubicBezTo>
                <a:cubicBezTo>
                  <a:pt x="10089" y="4107"/>
                  <a:pt x="10031" y="4342"/>
                  <a:pt x="10180" y="4298"/>
                </a:cubicBezTo>
                <a:cubicBezTo>
                  <a:pt x="10181" y="4297"/>
                  <a:pt x="10181" y="4295"/>
                  <a:pt x="10181" y="4293"/>
                </a:cubicBezTo>
                <a:cubicBezTo>
                  <a:pt x="10111" y="4259"/>
                  <a:pt x="10102" y="4196"/>
                  <a:pt x="10181" y="4232"/>
                </a:cubicBezTo>
                <a:cubicBezTo>
                  <a:pt x="10181" y="4278"/>
                  <a:pt x="10368" y="4255"/>
                  <a:pt x="10368" y="4270"/>
                </a:cubicBezTo>
                <a:cubicBezTo>
                  <a:pt x="10326" y="4300"/>
                  <a:pt x="10298" y="4315"/>
                  <a:pt x="10297" y="4356"/>
                </a:cubicBezTo>
                <a:cubicBezTo>
                  <a:pt x="10300" y="4356"/>
                  <a:pt x="10302" y="4356"/>
                  <a:pt x="10304" y="4355"/>
                </a:cubicBezTo>
                <a:cubicBezTo>
                  <a:pt x="10301" y="4345"/>
                  <a:pt x="10311" y="4352"/>
                  <a:pt x="10304" y="4355"/>
                </a:cubicBezTo>
                <a:cubicBezTo>
                  <a:pt x="10304" y="4355"/>
                  <a:pt x="10304" y="4356"/>
                  <a:pt x="10304" y="4356"/>
                </a:cubicBezTo>
                <a:cubicBezTo>
                  <a:pt x="10343" y="4356"/>
                  <a:pt x="10337" y="4341"/>
                  <a:pt x="10366" y="4326"/>
                </a:cubicBezTo>
                <a:cubicBezTo>
                  <a:pt x="10368" y="4326"/>
                  <a:pt x="10368" y="4361"/>
                  <a:pt x="10399" y="4358"/>
                </a:cubicBezTo>
                <a:cubicBezTo>
                  <a:pt x="10399" y="4353"/>
                  <a:pt x="10399" y="4318"/>
                  <a:pt x="10394" y="4320"/>
                </a:cubicBezTo>
                <a:cubicBezTo>
                  <a:pt x="10401" y="4307"/>
                  <a:pt x="10417" y="4286"/>
                  <a:pt x="10426" y="4284"/>
                </a:cubicBezTo>
                <a:cubicBezTo>
                  <a:pt x="10432" y="4161"/>
                  <a:pt x="10544" y="4262"/>
                  <a:pt x="10514" y="4262"/>
                </a:cubicBezTo>
                <a:cubicBezTo>
                  <a:pt x="10524" y="4267"/>
                  <a:pt x="10520" y="4288"/>
                  <a:pt x="10520" y="4293"/>
                </a:cubicBezTo>
                <a:cubicBezTo>
                  <a:pt x="10562" y="4297"/>
                  <a:pt x="10568" y="4322"/>
                  <a:pt x="10586" y="4331"/>
                </a:cubicBezTo>
                <a:cubicBezTo>
                  <a:pt x="10586" y="4395"/>
                  <a:pt x="10150" y="4493"/>
                  <a:pt x="10150" y="4503"/>
                </a:cubicBezTo>
                <a:cubicBezTo>
                  <a:pt x="10139" y="4521"/>
                  <a:pt x="10048" y="4636"/>
                  <a:pt x="10028" y="4636"/>
                </a:cubicBezTo>
                <a:cubicBezTo>
                  <a:pt x="10009" y="4638"/>
                  <a:pt x="10024" y="4637"/>
                  <a:pt x="10024" y="4625"/>
                </a:cubicBezTo>
                <a:cubicBezTo>
                  <a:pt x="9991" y="4629"/>
                  <a:pt x="9993" y="4648"/>
                  <a:pt x="9993" y="4620"/>
                </a:cubicBezTo>
                <a:cubicBezTo>
                  <a:pt x="9976" y="4627"/>
                  <a:pt x="9994" y="4636"/>
                  <a:pt x="9962" y="4636"/>
                </a:cubicBezTo>
                <a:cubicBezTo>
                  <a:pt x="9962" y="4605"/>
                  <a:pt x="9962" y="4605"/>
                  <a:pt x="9962" y="4605"/>
                </a:cubicBezTo>
                <a:cubicBezTo>
                  <a:pt x="9962" y="4601"/>
                  <a:pt x="9993" y="4609"/>
                  <a:pt x="9993" y="4612"/>
                </a:cubicBezTo>
                <a:cubicBezTo>
                  <a:pt x="9991" y="4611"/>
                  <a:pt x="9998" y="4593"/>
                  <a:pt x="9994" y="4597"/>
                </a:cubicBezTo>
                <a:cubicBezTo>
                  <a:pt x="9994" y="4600"/>
                  <a:pt x="9883" y="4418"/>
                  <a:pt x="10062" y="4418"/>
                </a:cubicBezTo>
                <a:cubicBezTo>
                  <a:pt x="10054" y="4411"/>
                  <a:pt x="10053" y="4398"/>
                  <a:pt x="10058" y="4387"/>
                </a:cubicBezTo>
                <a:cubicBezTo>
                  <a:pt x="10047" y="4387"/>
                  <a:pt x="9900" y="4458"/>
                  <a:pt x="9900" y="4445"/>
                </a:cubicBezTo>
                <a:cubicBezTo>
                  <a:pt x="9900" y="4450"/>
                  <a:pt x="9900" y="4512"/>
                  <a:pt x="9900" y="4512"/>
                </a:cubicBezTo>
                <a:cubicBezTo>
                  <a:pt x="9825" y="4421"/>
                  <a:pt x="9772" y="4574"/>
                  <a:pt x="9719" y="4574"/>
                </a:cubicBezTo>
                <a:cubicBezTo>
                  <a:pt x="9709" y="4578"/>
                  <a:pt x="9682" y="4580"/>
                  <a:pt x="9682" y="4550"/>
                </a:cubicBezTo>
                <a:cubicBezTo>
                  <a:pt x="9671" y="4559"/>
                  <a:pt x="9671" y="4578"/>
                  <a:pt x="9650" y="4583"/>
                </a:cubicBezTo>
                <a:cubicBezTo>
                  <a:pt x="9568" y="4585"/>
                  <a:pt x="9528" y="4651"/>
                  <a:pt x="9494" y="4730"/>
                </a:cubicBezTo>
                <a:cubicBezTo>
                  <a:pt x="9516" y="4767"/>
                  <a:pt x="9525" y="4774"/>
                  <a:pt x="9557" y="4787"/>
                </a:cubicBezTo>
                <a:cubicBezTo>
                  <a:pt x="9557" y="4778"/>
                  <a:pt x="9557" y="4761"/>
                  <a:pt x="9554" y="4761"/>
                </a:cubicBezTo>
                <a:cubicBezTo>
                  <a:pt x="9585" y="4795"/>
                  <a:pt x="9589" y="4797"/>
                  <a:pt x="9581" y="4840"/>
                </a:cubicBezTo>
                <a:cubicBezTo>
                  <a:pt x="9571" y="4832"/>
                  <a:pt x="9553" y="4824"/>
                  <a:pt x="9541" y="4824"/>
                </a:cubicBezTo>
                <a:cubicBezTo>
                  <a:pt x="9550" y="4842"/>
                  <a:pt x="9554" y="4856"/>
                  <a:pt x="9559" y="4856"/>
                </a:cubicBezTo>
                <a:cubicBezTo>
                  <a:pt x="9545" y="4853"/>
                  <a:pt x="9623" y="4889"/>
                  <a:pt x="9586" y="4889"/>
                </a:cubicBezTo>
                <a:cubicBezTo>
                  <a:pt x="9591" y="4891"/>
                  <a:pt x="9557" y="4892"/>
                  <a:pt x="9554" y="4892"/>
                </a:cubicBezTo>
                <a:cubicBezTo>
                  <a:pt x="9506" y="4892"/>
                  <a:pt x="9506" y="4892"/>
                  <a:pt x="9506" y="4892"/>
                </a:cubicBezTo>
                <a:cubicBezTo>
                  <a:pt x="9492" y="4892"/>
                  <a:pt x="9494" y="4861"/>
                  <a:pt x="9494" y="4856"/>
                </a:cubicBezTo>
                <a:cubicBezTo>
                  <a:pt x="9477" y="4858"/>
                  <a:pt x="9456" y="4855"/>
                  <a:pt x="9436" y="4855"/>
                </a:cubicBezTo>
                <a:cubicBezTo>
                  <a:pt x="9436" y="4855"/>
                  <a:pt x="9436" y="4855"/>
                  <a:pt x="9436" y="4855"/>
                </a:cubicBezTo>
                <a:cubicBezTo>
                  <a:pt x="9436" y="4855"/>
                  <a:pt x="9436" y="4855"/>
                  <a:pt x="9436" y="4855"/>
                </a:cubicBezTo>
                <a:cubicBezTo>
                  <a:pt x="9435" y="4855"/>
                  <a:pt x="9433" y="4855"/>
                  <a:pt x="9432" y="4855"/>
                </a:cubicBezTo>
                <a:cubicBezTo>
                  <a:pt x="9432" y="4855"/>
                  <a:pt x="9434" y="4856"/>
                  <a:pt x="9435" y="4856"/>
                </a:cubicBezTo>
                <a:cubicBezTo>
                  <a:pt x="9435" y="4855"/>
                  <a:pt x="9436" y="4855"/>
                  <a:pt x="9436" y="4855"/>
                </a:cubicBezTo>
                <a:cubicBezTo>
                  <a:pt x="9436" y="4855"/>
                  <a:pt x="9436" y="4855"/>
                  <a:pt x="9436" y="4855"/>
                </a:cubicBezTo>
                <a:cubicBezTo>
                  <a:pt x="9444" y="4857"/>
                  <a:pt x="9439" y="4857"/>
                  <a:pt x="9435" y="4856"/>
                </a:cubicBezTo>
                <a:cubicBezTo>
                  <a:pt x="9433" y="4859"/>
                  <a:pt x="9432" y="4868"/>
                  <a:pt x="9432" y="4876"/>
                </a:cubicBezTo>
                <a:cubicBezTo>
                  <a:pt x="9431" y="4868"/>
                  <a:pt x="9430" y="4855"/>
                  <a:pt x="9427" y="4855"/>
                </a:cubicBezTo>
                <a:cubicBezTo>
                  <a:pt x="9399" y="4862"/>
                  <a:pt x="9406" y="4872"/>
                  <a:pt x="9388" y="4886"/>
                </a:cubicBezTo>
                <a:cubicBezTo>
                  <a:pt x="9370" y="4886"/>
                  <a:pt x="9089" y="5072"/>
                  <a:pt x="9089" y="5134"/>
                </a:cubicBezTo>
                <a:cubicBezTo>
                  <a:pt x="9092" y="5127"/>
                  <a:pt x="9084" y="5110"/>
                  <a:pt x="9094" y="5106"/>
                </a:cubicBezTo>
                <a:cubicBezTo>
                  <a:pt x="9084" y="5108"/>
                  <a:pt x="9065" y="5113"/>
                  <a:pt x="9058" y="5104"/>
                </a:cubicBezTo>
                <a:cubicBezTo>
                  <a:pt x="9140" y="5184"/>
                  <a:pt x="9058" y="5293"/>
                  <a:pt x="9008" y="5348"/>
                </a:cubicBezTo>
                <a:cubicBezTo>
                  <a:pt x="9013" y="5331"/>
                  <a:pt x="8995" y="5274"/>
                  <a:pt x="8981" y="5236"/>
                </a:cubicBezTo>
                <a:cubicBezTo>
                  <a:pt x="8984" y="5272"/>
                  <a:pt x="9004" y="5354"/>
                  <a:pt x="8984" y="5354"/>
                </a:cubicBezTo>
                <a:cubicBezTo>
                  <a:pt x="9070" y="5437"/>
                  <a:pt x="9062" y="5512"/>
                  <a:pt x="8988" y="5597"/>
                </a:cubicBezTo>
                <a:cubicBezTo>
                  <a:pt x="8984" y="5602"/>
                  <a:pt x="8775" y="5728"/>
                  <a:pt x="8814" y="5728"/>
                </a:cubicBezTo>
                <a:cubicBezTo>
                  <a:pt x="8730" y="5726"/>
                  <a:pt x="8680" y="5781"/>
                  <a:pt x="8652" y="5822"/>
                </a:cubicBezTo>
                <a:cubicBezTo>
                  <a:pt x="8658" y="5813"/>
                  <a:pt x="8601" y="5884"/>
                  <a:pt x="8589" y="5884"/>
                </a:cubicBezTo>
                <a:cubicBezTo>
                  <a:pt x="8376" y="6000"/>
                  <a:pt x="8590" y="6209"/>
                  <a:pt x="8590" y="6320"/>
                </a:cubicBezTo>
                <a:cubicBezTo>
                  <a:pt x="8545" y="6392"/>
                  <a:pt x="8652" y="6500"/>
                  <a:pt x="8621" y="6643"/>
                </a:cubicBezTo>
                <a:cubicBezTo>
                  <a:pt x="8615" y="6635"/>
                  <a:pt x="8607" y="6632"/>
                  <a:pt x="8598" y="6633"/>
                </a:cubicBezTo>
                <a:cubicBezTo>
                  <a:pt x="8601" y="6644"/>
                  <a:pt x="8600" y="6655"/>
                  <a:pt x="8596" y="6664"/>
                </a:cubicBezTo>
                <a:cubicBezTo>
                  <a:pt x="8602" y="6664"/>
                  <a:pt x="8612" y="6665"/>
                  <a:pt x="8618" y="6662"/>
                </a:cubicBezTo>
                <a:cubicBezTo>
                  <a:pt x="8595" y="6693"/>
                  <a:pt x="8566" y="6735"/>
                  <a:pt x="8533" y="6758"/>
                </a:cubicBezTo>
                <a:cubicBezTo>
                  <a:pt x="8522" y="6758"/>
                  <a:pt x="8557" y="6699"/>
                  <a:pt x="8558" y="6696"/>
                </a:cubicBezTo>
                <a:cubicBezTo>
                  <a:pt x="8530" y="6705"/>
                  <a:pt x="8529" y="6726"/>
                  <a:pt x="8509" y="6727"/>
                </a:cubicBezTo>
                <a:cubicBezTo>
                  <a:pt x="8516" y="6727"/>
                  <a:pt x="8379" y="6521"/>
                  <a:pt x="8371" y="6501"/>
                </a:cubicBezTo>
                <a:cubicBezTo>
                  <a:pt x="8341" y="6424"/>
                  <a:pt x="8340" y="6349"/>
                  <a:pt x="8340" y="6259"/>
                </a:cubicBezTo>
                <a:cubicBezTo>
                  <a:pt x="8308" y="6249"/>
                  <a:pt x="8293" y="6233"/>
                  <a:pt x="8280" y="6196"/>
                </a:cubicBezTo>
                <a:cubicBezTo>
                  <a:pt x="8277" y="6196"/>
                  <a:pt x="8247" y="6161"/>
                  <a:pt x="8229" y="6140"/>
                </a:cubicBezTo>
                <a:cubicBezTo>
                  <a:pt x="8226" y="6150"/>
                  <a:pt x="8204" y="6168"/>
                  <a:pt x="8209" y="6165"/>
                </a:cubicBezTo>
                <a:cubicBezTo>
                  <a:pt x="8236" y="6165"/>
                  <a:pt x="8059" y="6243"/>
                  <a:pt x="8059" y="6154"/>
                </a:cubicBezTo>
                <a:cubicBezTo>
                  <a:pt x="8036" y="6081"/>
                  <a:pt x="7848" y="6157"/>
                  <a:pt x="7749" y="6108"/>
                </a:cubicBezTo>
                <a:cubicBezTo>
                  <a:pt x="7759" y="6127"/>
                  <a:pt x="7714" y="6189"/>
                  <a:pt x="7720" y="6188"/>
                </a:cubicBezTo>
                <a:cubicBezTo>
                  <a:pt x="7718" y="6191"/>
                  <a:pt x="7717" y="6194"/>
                  <a:pt x="7716" y="6197"/>
                </a:cubicBezTo>
                <a:cubicBezTo>
                  <a:pt x="7716" y="6203"/>
                  <a:pt x="7726" y="6201"/>
                  <a:pt x="7744" y="6197"/>
                </a:cubicBezTo>
                <a:cubicBezTo>
                  <a:pt x="7744" y="6197"/>
                  <a:pt x="7747" y="6197"/>
                  <a:pt x="7747" y="6196"/>
                </a:cubicBezTo>
                <a:cubicBezTo>
                  <a:pt x="7746" y="6197"/>
                  <a:pt x="7746" y="6197"/>
                  <a:pt x="7745" y="6197"/>
                </a:cubicBezTo>
                <a:cubicBezTo>
                  <a:pt x="7746" y="6195"/>
                  <a:pt x="7747" y="6194"/>
                  <a:pt x="7748" y="6192"/>
                </a:cubicBezTo>
                <a:cubicBezTo>
                  <a:pt x="7748" y="6193"/>
                  <a:pt x="7748" y="6195"/>
                  <a:pt x="7747" y="6196"/>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7" y="6197"/>
                  <a:pt x="7747" y="6197"/>
                  <a:pt x="7747" y="6197"/>
                </a:cubicBezTo>
                <a:cubicBezTo>
                  <a:pt x="7745" y="6198"/>
                  <a:pt x="7743" y="6199"/>
                  <a:pt x="7742" y="6200"/>
                </a:cubicBezTo>
                <a:cubicBezTo>
                  <a:pt x="7742" y="6215"/>
                  <a:pt x="7743" y="6237"/>
                  <a:pt x="7746" y="6260"/>
                </a:cubicBezTo>
                <a:cubicBezTo>
                  <a:pt x="7742" y="6247"/>
                  <a:pt x="7727" y="6264"/>
                  <a:pt x="7717" y="6278"/>
                </a:cubicBezTo>
                <a:cubicBezTo>
                  <a:pt x="7720" y="6285"/>
                  <a:pt x="7719" y="6290"/>
                  <a:pt x="7709" y="6290"/>
                </a:cubicBezTo>
                <a:cubicBezTo>
                  <a:pt x="7710" y="6288"/>
                  <a:pt x="7713" y="6283"/>
                  <a:pt x="7717" y="6278"/>
                </a:cubicBezTo>
                <a:cubicBezTo>
                  <a:pt x="7710" y="6262"/>
                  <a:pt x="7681" y="6234"/>
                  <a:pt x="7682" y="6229"/>
                </a:cubicBezTo>
                <a:cubicBezTo>
                  <a:pt x="7620" y="6275"/>
                  <a:pt x="7508" y="6284"/>
                  <a:pt x="7529" y="6196"/>
                </a:cubicBezTo>
                <a:cubicBezTo>
                  <a:pt x="7498" y="6206"/>
                  <a:pt x="7496" y="6215"/>
                  <a:pt x="7467" y="6228"/>
                </a:cubicBezTo>
                <a:cubicBezTo>
                  <a:pt x="7438" y="6228"/>
                  <a:pt x="7217" y="6145"/>
                  <a:pt x="7217" y="6226"/>
                </a:cubicBezTo>
                <a:cubicBezTo>
                  <a:pt x="7176" y="6254"/>
                  <a:pt x="7118" y="6291"/>
                  <a:pt x="7079" y="6321"/>
                </a:cubicBezTo>
                <a:cubicBezTo>
                  <a:pt x="6940" y="6428"/>
                  <a:pt x="7003" y="6433"/>
                  <a:pt x="6967" y="6629"/>
                </a:cubicBezTo>
                <a:cubicBezTo>
                  <a:pt x="6944" y="6754"/>
                  <a:pt x="6815" y="6997"/>
                  <a:pt x="6967" y="7127"/>
                </a:cubicBezTo>
                <a:cubicBezTo>
                  <a:pt x="6967" y="7176"/>
                  <a:pt x="7033" y="7262"/>
                  <a:pt x="7061" y="7359"/>
                </a:cubicBezTo>
                <a:cubicBezTo>
                  <a:pt x="7061" y="7343"/>
                  <a:pt x="7061" y="7368"/>
                  <a:pt x="7061" y="7380"/>
                </a:cubicBezTo>
                <a:cubicBezTo>
                  <a:pt x="7065" y="7367"/>
                  <a:pt x="7092" y="7418"/>
                  <a:pt x="7089" y="7413"/>
                </a:cubicBezTo>
                <a:cubicBezTo>
                  <a:pt x="7167" y="7413"/>
                  <a:pt x="7219" y="7457"/>
                  <a:pt x="7219" y="7507"/>
                </a:cubicBezTo>
                <a:cubicBezTo>
                  <a:pt x="7289" y="7447"/>
                  <a:pt x="7428" y="7444"/>
                  <a:pt x="7475" y="7444"/>
                </a:cubicBezTo>
                <a:cubicBezTo>
                  <a:pt x="7501" y="7419"/>
                  <a:pt x="7556" y="7366"/>
                  <a:pt x="7560" y="7360"/>
                </a:cubicBezTo>
                <a:cubicBezTo>
                  <a:pt x="7560" y="7289"/>
                  <a:pt x="7607" y="7168"/>
                  <a:pt x="7656" y="7132"/>
                </a:cubicBezTo>
                <a:cubicBezTo>
                  <a:pt x="7683" y="7113"/>
                  <a:pt x="7882" y="7078"/>
                  <a:pt x="7923" y="7101"/>
                </a:cubicBezTo>
                <a:cubicBezTo>
                  <a:pt x="7999" y="7145"/>
                  <a:pt x="7942" y="7148"/>
                  <a:pt x="7945" y="7219"/>
                </a:cubicBezTo>
                <a:cubicBezTo>
                  <a:pt x="7949" y="7299"/>
                  <a:pt x="7863" y="7499"/>
                  <a:pt x="7841" y="7574"/>
                </a:cubicBezTo>
                <a:cubicBezTo>
                  <a:pt x="7841" y="7620"/>
                  <a:pt x="7841" y="7620"/>
                  <a:pt x="7841" y="7620"/>
                </a:cubicBezTo>
                <a:cubicBezTo>
                  <a:pt x="7840" y="7631"/>
                  <a:pt x="7828" y="7652"/>
                  <a:pt x="7820" y="7663"/>
                </a:cubicBezTo>
                <a:cubicBezTo>
                  <a:pt x="7820" y="7663"/>
                  <a:pt x="7821" y="7663"/>
                  <a:pt x="7821" y="7663"/>
                </a:cubicBezTo>
                <a:cubicBezTo>
                  <a:pt x="7843" y="7663"/>
                  <a:pt x="7815" y="7705"/>
                  <a:pt x="7791" y="7733"/>
                </a:cubicBezTo>
                <a:cubicBezTo>
                  <a:pt x="7804" y="7750"/>
                  <a:pt x="7807" y="7766"/>
                  <a:pt x="7841" y="7767"/>
                </a:cubicBezTo>
                <a:cubicBezTo>
                  <a:pt x="7841" y="7770"/>
                  <a:pt x="8132" y="7725"/>
                  <a:pt x="8123" y="7725"/>
                </a:cubicBezTo>
                <a:cubicBezTo>
                  <a:pt x="8363" y="7814"/>
                  <a:pt x="8278" y="7890"/>
                  <a:pt x="8278" y="8133"/>
                </a:cubicBezTo>
                <a:cubicBezTo>
                  <a:pt x="8311" y="8163"/>
                  <a:pt x="8236" y="8263"/>
                  <a:pt x="8278" y="8366"/>
                </a:cubicBezTo>
                <a:cubicBezTo>
                  <a:pt x="8310" y="8447"/>
                  <a:pt x="8465" y="8514"/>
                  <a:pt x="8465" y="8527"/>
                </a:cubicBezTo>
                <a:cubicBezTo>
                  <a:pt x="8463" y="8533"/>
                  <a:pt x="8466" y="8536"/>
                  <a:pt x="8473" y="8536"/>
                </a:cubicBezTo>
                <a:cubicBezTo>
                  <a:pt x="8469" y="8538"/>
                  <a:pt x="8466" y="8537"/>
                  <a:pt x="8463" y="8536"/>
                </a:cubicBezTo>
                <a:cubicBezTo>
                  <a:pt x="8474" y="8614"/>
                  <a:pt x="8570" y="8505"/>
                  <a:pt x="8601" y="8505"/>
                </a:cubicBezTo>
                <a:cubicBezTo>
                  <a:pt x="8625" y="8476"/>
                  <a:pt x="8713" y="8464"/>
                  <a:pt x="8776" y="8474"/>
                </a:cubicBezTo>
                <a:cubicBezTo>
                  <a:pt x="8773" y="8479"/>
                  <a:pt x="8767" y="8505"/>
                  <a:pt x="8775" y="8505"/>
                </a:cubicBezTo>
                <a:cubicBezTo>
                  <a:pt x="8780" y="8497"/>
                  <a:pt x="8780" y="8481"/>
                  <a:pt x="8786" y="8474"/>
                </a:cubicBezTo>
                <a:cubicBezTo>
                  <a:pt x="8784" y="8474"/>
                  <a:pt x="8839" y="8535"/>
                  <a:pt x="8839" y="8546"/>
                </a:cubicBezTo>
                <a:cubicBezTo>
                  <a:pt x="8862" y="8569"/>
                  <a:pt x="8896" y="8572"/>
                  <a:pt x="8902" y="8630"/>
                </a:cubicBezTo>
                <a:cubicBezTo>
                  <a:pt x="8906" y="8620"/>
                  <a:pt x="8934" y="8631"/>
                  <a:pt x="8933" y="8630"/>
                </a:cubicBezTo>
                <a:cubicBezTo>
                  <a:pt x="8936" y="8635"/>
                  <a:pt x="8922" y="8601"/>
                  <a:pt x="8911" y="8589"/>
                </a:cubicBezTo>
                <a:cubicBezTo>
                  <a:pt x="8960" y="8542"/>
                  <a:pt x="8992" y="8498"/>
                  <a:pt x="9033" y="8477"/>
                </a:cubicBezTo>
                <a:cubicBezTo>
                  <a:pt x="9017" y="8469"/>
                  <a:pt x="9031" y="8419"/>
                  <a:pt x="9031" y="8412"/>
                </a:cubicBezTo>
                <a:cubicBezTo>
                  <a:pt x="9029" y="8412"/>
                  <a:pt x="9019" y="8411"/>
                  <a:pt x="9019" y="8412"/>
                </a:cubicBezTo>
                <a:cubicBezTo>
                  <a:pt x="9021" y="8405"/>
                  <a:pt x="9136" y="8230"/>
                  <a:pt x="9137" y="8318"/>
                </a:cubicBezTo>
                <a:cubicBezTo>
                  <a:pt x="9138" y="8317"/>
                  <a:pt x="9166" y="8320"/>
                  <a:pt x="9163" y="8318"/>
                </a:cubicBezTo>
                <a:cubicBezTo>
                  <a:pt x="9205" y="8318"/>
                  <a:pt x="9303" y="8200"/>
                  <a:pt x="9370" y="8174"/>
                </a:cubicBezTo>
                <a:cubicBezTo>
                  <a:pt x="9482" y="8129"/>
                  <a:pt x="9521" y="8195"/>
                  <a:pt x="9399" y="8257"/>
                </a:cubicBezTo>
                <a:cubicBezTo>
                  <a:pt x="9404" y="8259"/>
                  <a:pt x="9401" y="8284"/>
                  <a:pt x="9401" y="8290"/>
                </a:cubicBezTo>
                <a:cubicBezTo>
                  <a:pt x="9409" y="8296"/>
                  <a:pt x="9557" y="8301"/>
                  <a:pt x="9557" y="8261"/>
                </a:cubicBezTo>
                <a:cubicBezTo>
                  <a:pt x="9557" y="8258"/>
                  <a:pt x="9557" y="8256"/>
                  <a:pt x="9561" y="8256"/>
                </a:cubicBezTo>
                <a:cubicBezTo>
                  <a:pt x="9557" y="8185"/>
                  <a:pt x="9569" y="8208"/>
                  <a:pt x="9587" y="8170"/>
                </a:cubicBezTo>
                <a:cubicBezTo>
                  <a:pt x="9604" y="8202"/>
                  <a:pt x="9775" y="8326"/>
                  <a:pt x="9775" y="8324"/>
                </a:cubicBezTo>
                <a:cubicBezTo>
                  <a:pt x="9773" y="8326"/>
                  <a:pt x="9769" y="8330"/>
                  <a:pt x="9764" y="8335"/>
                </a:cubicBezTo>
                <a:cubicBezTo>
                  <a:pt x="9827" y="8325"/>
                  <a:pt x="10025" y="8412"/>
                  <a:pt x="10058" y="8412"/>
                </a:cubicBezTo>
                <a:cubicBezTo>
                  <a:pt x="10058" y="8404"/>
                  <a:pt x="10069" y="8413"/>
                  <a:pt x="10085" y="8413"/>
                </a:cubicBezTo>
                <a:cubicBezTo>
                  <a:pt x="10092" y="8385"/>
                  <a:pt x="10092" y="8375"/>
                  <a:pt x="10130" y="8383"/>
                </a:cubicBezTo>
                <a:cubicBezTo>
                  <a:pt x="10104" y="8383"/>
                  <a:pt x="10283" y="8324"/>
                  <a:pt x="10290" y="8324"/>
                </a:cubicBezTo>
                <a:cubicBezTo>
                  <a:pt x="10370" y="8324"/>
                  <a:pt x="10370" y="8324"/>
                  <a:pt x="10370" y="8324"/>
                </a:cubicBezTo>
                <a:cubicBezTo>
                  <a:pt x="10378" y="8324"/>
                  <a:pt x="10360" y="8347"/>
                  <a:pt x="10368" y="8352"/>
                </a:cubicBezTo>
                <a:cubicBezTo>
                  <a:pt x="10400" y="8327"/>
                  <a:pt x="10411" y="8326"/>
                  <a:pt x="10463" y="8318"/>
                </a:cubicBezTo>
                <a:cubicBezTo>
                  <a:pt x="10457" y="8318"/>
                  <a:pt x="10473" y="8449"/>
                  <a:pt x="10365" y="8443"/>
                </a:cubicBezTo>
                <a:cubicBezTo>
                  <a:pt x="10436" y="8443"/>
                  <a:pt x="10493" y="8478"/>
                  <a:pt x="10493" y="8585"/>
                </a:cubicBezTo>
                <a:cubicBezTo>
                  <a:pt x="10493" y="8507"/>
                  <a:pt x="10790" y="8841"/>
                  <a:pt x="10800" y="8848"/>
                </a:cubicBezTo>
                <a:cubicBezTo>
                  <a:pt x="10831" y="8848"/>
                  <a:pt x="10912" y="8900"/>
                  <a:pt x="10929" y="8911"/>
                </a:cubicBezTo>
                <a:cubicBezTo>
                  <a:pt x="11023" y="8838"/>
                  <a:pt x="11366" y="8949"/>
                  <a:pt x="11366" y="9060"/>
                </a:cubicBezTo>
                <a:cubicBezTo>
                  <a:pt x="11381" y="9069"/>
                  <a:pt x="11460" y="9316"/>
                  <a:pt x="11452" y="9316"/>
                </a:cubicBezTo>
                <a:cubicBezTo>
                  <a:pt x="11524" y="9328"/>
                  <a:pt x="11522" y="9421"/>
                  <a:pt x="11522" y="9504"/>
                </a:cubicBezTo>
                <a:cubicBezTo>
                  <a:pt x="11522" y="9504"/>
                  <a:pt x="11522" y="9504"/>
                  <a:pt x="11522" y="9504"/>
                </a:cubicBezTo>
                <a:cubicBezTo>
                  <a:pt x="11616" y="9612"/>
                  <a:pt x="11739" y="9600"/>
                  <a:pt x="11828" y="9660"/>
                </a:cubicBezTo>
                <a:cubicBezTo>
                  <a:pt x="11838" y="9660"/>
                  <a:pt x="11866" y="9655"/>
                  <a:pt x="11866" y="9667"/>
                </a:cubicBezTo>
                <a:cubicBezTo>
                  <a:pt x="11903" y="9678"/>
                  <a:pt x="11922" y="9694"/>
                  <a:pt x="11959" y="9691"/>
                </a:cubicBezTo>
                <a:cubicBezTo>
                  <a:pt x="11975" y="9718"/>
                  <a:pt x="11956" y="9717"/>
                  <a:pt x="11959" y="9729"/>
                </a:cubicBezTo>
                <a:cubicBezTo>
                  <a:pt x="11959" y="9729"/>
                  <a:pt x="11983" y="9725"/>
                  <a:pt x="11989" y="9721"/>
                </a:cubicBezTo>
                <a:cubicBezTo>
                  <a:pt x="11987" y="9719"/>
                  <a:pt x="11982" y="9691"/>
                  <a:pt x="11994" y="9691"/>
                </a:cubicBezTo>
                <a:cubicBezTo>
                  <a:pt x="12027" y="9716"/>
                  <a:pt x="12014" y="9724"/>
                  <a:pt x="12031" y="9722"/>
                </a:cubicBezTo>
                <a:cubicBezTo>
                  <a:pt x="12039" y="9722"/>
                  <a:pt x="12050" y="9807"/>
                  <a:pt x="12053" y="9847"/>
                </a:cubicBezTo>
                <a:cubicBezTo>
                  <a:pt x="12133" y="9793"/>
                  <a:pt x="12138" y="9841"/>
                  <a:pt x="12205" y="9847"/>
                </a:cubicBezTo>
                <a:cubicBezTo>
                  <a:pt x="12323" y="9858"/>
                  <a:pt x="12494" y="9887"/>
                  <a:pt x="12569" y="9940"/>
                </a:cubicBezTo>
                <a:cubicBezTo>
                  <a:pt x="12663" y="10006"/>
                  <a:pt x="12687" y="10099"/>
                  <a:pt x="12802" y="10131"/>
                </a:cubicBezTo>
                <a:cubicBezTo>
                  <a:pt x="12802" y="10079"/>
                  <a:pt x="12926" y="10176"/>
                  <a:pt x="12926" y="10176"/>
                </a:cubicBezTo>
                <a:close/>
                <a:moveTo>
                  <a:pt x="7837" y="7611"/>
                </a:moveTo>
                <a:cubicBezTo>
                  <a:pt x="7845" y="7617"/>
                  <a:pt x="7834" y="7605"/>
                  <a:pt x="7830" y="7594"/>
                </a:cubicBezTo>
                <a:cubicBezTo>
                  <a:pt x="7826" y="7642"/>
                  <a:pt x="7831" y="7611"/>
                  <a:pt x="7837" y="7611"/>
                </a:cubicBezTo>
                <a:close/>
                <a:moveTo>
                  <a:pt x="7813" y="7671"/>
                </a:moveTo>
                <a:cubicBezTo>
                  <a:pt x="7811" y="7671"/>
                  <a:pt x="7810" y="7671"/>
                  <a:pt x="7810" y="7669"/>
                </a:cubicBezTo>
                <a:cubicBezTo>
                  <a:pt x="7809" y="7674"/>
                  <a:pt x="7810" y="7673"/>
                  <a:pt x="7813" y="7671"/>
                </a:cubicBezTo>
                <a:close/>
                <a:moveTo>
                  <a:pt x="10425" y="4293"/>
                </a:moveTo>
                <a:cubicBezTo>
                  <a:pt x="10425" y="4293"/>
                  <a:pt x="10425" y="4292"/>
                  <a:pt x="10425" y="4292"/>
                </a:cubicBezTo>
                <a:cubicBezTo>
                  <a:pt x="10425" y="4294"/>
                  <a:pt x="10424" y="4295"/>
                  <a:pt x="10425" y="4293"/>
                </a:cubicBezTo>
                <a:close/>
                <a:moveTo>
                  <a:pt x="10181" y="4299"/>
                </a:moveTo>
                <a:cubicBezTo>
                  <a:pt x="10198" y="4355"/>
                  <a:pt x="10232" y="4330"/>
                  <a:pt x="10289" y="4361"/>
                </a:cubicBezTo>
                <a:cubicBezTo>
                  <a:pt x="10291" y="4361"/>
                  <a:pt x="10291" y="4361"/>
                  <a:pt x="10291" y="4361"/>
                </a:cubicBezTo>
                <a:cubicBezTo>
                  <a:pt x="10255" y="4330"/>
                  <a:pt x="10223" y="4317"/>
                  <a:pt x="10181" y="4299"/>
                </a:cubicBezTo>
                <a:close/>
                <a:moveTo>
                  <a:pt x="9701" y="4559"/>
                </a:moveTo>
                <a:cubicBezTo>
                  <a:pt x="9708" y="4558"/>
                  <a:pt x="9702" y="4558"/>
                  <a:pt x="9701" y="4559"/>
                </a:cubicBezTo>
                <a:close/>
                <a:moveTo>
                  <a:pt x="9696" y="4560"/>
                </a:moveTo>
                <a:cubicBezTo>
                  <a:pt x="9692" y="4561"/>
                  <a:pt x="9695" y="4561"/>
                  <a:pt x="9696" y="4560"/>
                </a:cubicBezTo>
                <a:close/>
                <a:moveTo>
                  <a:pt x="10774" y="3388"/>
                </a:moveTo>
                <a:cubicBezTo>
                  <a:pt x="10800" y="3404"/>
                  <a:pt x="10804" y="3385"/>
                  <a:pt x="10805" y="3382"/>
                </a:cubicBezTo>
                <a:cubicBezTo>
                  <a:pt x="10795" y="3384"/>
                  <a:pt x="10784" y="3386"/>
                  <a:pt x="10774" y="3388"/>
                </a:cubicBezTo>
                <a:close/>
                <a:moveTo>
                  <a:pt x="10457" y="3170"/>
                </a:moveTo>
                <a:cubicBezTo>
                  <a:pt x="10458" y="3170"/>
                  <a:pt x="10459" y="3170"/>
                  <a:pt x="10460" y="3170"/>
                </a:cubicBezTo>
                <a:cubicBezTo>
                  <a:pt x="10466" y="3167"/>
                  <a:pt x="10461" y="3169"/>
                  <a:pt x="10457" y="3170"/>
                </a:cubicBezTo>
                <a:close/>
                <a:moveTo>
                  <a:pt x="9673" y="2845"/>
                </a:moveTo>
                <a:cubicBezTo>
                  <a:pt x="9669" y="2848"/>
                  <a:pt x="9670" y="2854"/>
                  <a:pt x="9673" y="2845"/>
                </a:cubicBezTo>
                <a:close/>
                <a:moveTo>
                  <a:pt x="9260" y="4886"/>
                </a:moveTo>
                <a:cubicBezTo>
                  <a:pt x="9281" y="4888"/>
                  <a:pt x="9317" y="4886"/>
                  <a:pt x="9350" y="4886"/>
                </a:cubicBezTo>
                <a:cubicBezTo>
                  <a:pt x="9311" y="4884"/>
                  <a:pt x="9297" y="4886"/>
                  <a:pt x="9260" y="4886"/>
                </a:cubicBezTo>
                <a:close/>
                <a:moveTo>
                  <a:pt x="8270" y="4583"/>
                </a:moveTo>
                <a:cubicBezTo>
                  <a:pt x="8274" y="4522"/>
                  <a:pt x="8234" y="4592"/>
                  <a:pt x="8270" y="4583"/>
                </a:cubicBezTo>
                <a:close/>
                <a:moveTo>
                  <a:pt x="8347" y="4797"/>
                </a:moveTo>
                <a:cubicBezTo>
                  <a:pt x="8354" y="4795"/>
                  <a:pt x="8363" y="4794"/>
                  <a:pt x="8364" y="4792"/>
                </a:cubicBezTo>
                <a:cubicBezTo>
                  <a:pt x="8369" y="4795"/>
                  <a:pt x="8371" y="4795"/>
                  <a:pt x="8371" y="4792"/>
                </a:cubicBezTo>
                <a:cubicBezTo>
                  <a:pt x="8371" y="4735"/>
                  <a:pt x="8272" y="4852"/>
                  <a:pt x="8304" y="4824"/>
                </a:cubicBezTo>
                <a:cubicBezTo>
                  <a:pt x="8332" y="4824"/>
                  <a:pt x="8345" y="4824"/>
                  <a:pt x="8347" y="4797"/>
                </a:cubicBezTo>
                <a:close/>
                <a:moveTo>
                  <a:pt x="8964" y="5205"/>
                </a:moveTo>
                <a:cubicBezTo>
                  <a:pt x="8965" y="5206"/>
                  <a:pt x="8967" y="5208"/>
                  <a:pt x="8969" y="5209"/>
                </a:cubicBezTo>
                <a:cubicBezTo>
                  <a:pt x="8966" y="5203"/>
                  <a:pt x="8964" y="5201"/>
                  <a:pt x="8964" y="5205"/>
                </a:cubicBezTo>
                <a:close/>
                <a:moveTo>
                  <a:pt x="8960" y="5176"/>
                </a:moveTo>
                <a:cubicBezTo>
                  <a:pt x="8963" y="5176"/>
                  <a:pt x="8967" y="5122"/>
                  <a:pt x="8960" y="5176"/>
                </a:cubicBezTo>
                <a:close/>
                <a:moveTo>
                  <a:pt x="8944" y="4546"/>
                </a:moveTo>
                <a:cubicBezTo>
                  <a:pt x="8943" y="4572"/>
                  <a:pt x="8958" y="4542"/>
                  <a:pt x="8944" y="4545"/>
                </a:cubicBezTo>
                <a:cubicBezTo>
                  <a:pt x="8944" y="4547"/>
                  <a:pt x="8944" y="4547"/>
                  <a:pt x="8944" y="4546"/>
                </a:cubicBezTo>
                <a:close/>
                <a:moveTo>
                  <a:pt x="8660" y="4635"/>
                </a:moveTo>
                <a:cubicBezTo>
                  <a:pt x="8736" y="4623"/>
                  <a:pt x="8834" y="4651"/>
                  <a:pt x="8878" y="4636"/>
                </a:cubicBezTo>
                <a:cubicBezTo>
                  <a:pt x="8911" y="4626"/>
                  <a:pt x="9017" y="4574"/>
                  <a:pt x="8931" y="4574"/>
                </a:cubicBezTo>
                <a:cubicBezTo>
                  <a:pt x="8825" y="4574"/>
                  <a:pt x="8705" y="4626"/>
                  <a:pt x="8660" y="4635"/>
                </a:cubicBezTo>
                <a:close/>
                <a:moveTo>
                  <a:pt x="8629" y="3731"/>
                </a:moveTo>
                <a:cubicBezTo>
                  <a:pt x="8629" y="3732"/>
                  <a:pt x="8630" y="3732"/>
                  <a:pt x="8630" y="3732"/>
                </a:cubicBezTo>
                <a:cubicBezTo>
                  <a:pt x="8633" y="3730"/>
                  <a:pt x="8656" y="3728"/>
                  <a:pt x="8629" y="3731"/>
                </a:cubicBezTo>
                <a:close/>
                <a:moveTo>
                  <a:pt x="8596" y="4702"/>
                </a:moveTo>
                <a:cubicBezTo>
                  <a:pt x="8594" y="4701"/>
                  <a:pt x="8642" y="4731"/>
                  <a:pt x="8617" y="4731"/>
                </a:cubicBezTo>
                <a:cubicBezTo>
                  <a:pt x="8534" y="4718"/>
                  <a:pt x="8476" y="4728"/>
                  <a:pt x="8465" y="4755"/>
                </a:cubicBezTo>
                <a:cubicBezTo>
                  <a:pt x="8465" y="4698"/>
                  <a:pt x="8301" y="4858"/>
                  <a:pt x="8373" y="4858"/>
                </a:cubicBezTo>
                <a:cubicBezTo>
                  <a:pt x="8426" y="4821"/>
                  <a:pt x="8658" y="4704"/>
                  <a:pt x="8707" y="4704"/>
                </a:cubicBezTo>
                <a:cubicBezTo>
                  <a:pt x="8645" y="4704"/>
                  <a:pt x="8645" y="4704"/>
                  <a:pt x="8645" y="4704"/>
                </a:cubicBezTo>
                <a:cubicBezTo>
                  <a:pt x="8636" y="4704"/>
                  <a:pt x="8605" y="4697"/>
                  <a:pt x="8596" y="4702"/>
                </a:cubicBezTo>
                <a:close/>
                <a:moveTo>
                  <a:pt x="8496" y="4412"/>
                </a:moveTo>
                <a:cubicBezTo>
                  <a:pt x="8504" y="4433"/>
                  <a:pt x="8621" y="4486"/>
                  <a:pt x="8621" y="4488"/>
                </a:cubicBezTo>
                <a:cubicBezTo>
                  <a:pt x="8602" y="4459"/>
                  <a:pt x="8564" y="4376"/>
                  <a:pt x="8545" y="4356"/>
                </a:cubicBezTo>
                <a:cubicBezTo>
                  <a:pt x="8531" y="4356"/>
                  <a:pt x="8516" y="4356"/>
                  <a:pt x="8496" y="4338"/>
                </a:cubicBezTo>
                <a:cubicBezTo>
                  <a:pt x="8491" y="4345"/>
                  <a:pt x="8480" y="4352"/>
                  <a:pt x="8472" y="4356"/>
                </a:cubicBezTo>
                <a:cubicBezTo>
                  <a:pt x="8480" y="4360"/>
                  <a:pt x="8493" y="4375"/>
                  <a:pt x="8496" y="4379"/>
                </a:cubicBezTo>
                <a:cubicBezTo>
                  <a:pt x="8496" y="4401"/>
                  <a:pt x="8465" y="4372"/>
                  <a:pt x="8465" y="4393"/>
                </a:cubicBezTo>
                <a:cubicBezTo>
                  <a:pt x="8450" y="4367"/>
                  <a:pt x="8496" y="4463"/>
                  <a:pt x="8496" y="4412"/>
                </a:cubicBezTo>
                <a:close/>
                <a:moveTo>
                  <a:pt x="8198" y="4356"/>
                </a:moveTo>
                <a:cubicBezTo>
                  <a:pt x="8309" y="4356"/>
                  <a:pt x="8324" y="4461"/>
                  <a:pt x="8286" y="4532"/>
                </a:cubicBezTo>
                <a:cubicBezTo>
                  <a:pt x="8313" y="4530"/>
                  <a:pt x="8401" y="4646"/>
                  <a:pt x="8403" y="4668"/>
                </a:cubicBezTo>
                <a:cubicBezTo>
                  <a:pt x="8403" y="4667"/>
                  <a:pt x="8405" y="4645"/>
                  <a:pt x="8405" y="4637"/>
                </a:cubicBezTo>
                <a:cubicBezTo>
                  <a:pt x="8412" y="4638"/>
                  <a:pt x="8435" y="4640"/>
                  <a:pt x="8439" y="4636"/>
                </a:cubicBezTo>
                <a:cubicBezTo>
                  <a:pt x="8384" y="4636"/>
                  <a:pt x="8480" y="4483"/>
                  <a:pt x="8494" y="4481"/>
                </a:cubicBezTo>
                <a:cubicBezTo>
                  <a:pt x="8446" y="4424"/>
                  <a:pt x="8392" y="4338"/>
                  <a:pt x="8309" y="4365"/>
                </a:cubicBezTo>
                <a:cubicBezTo>
                  <a:pt x="8309" y="4360"/>
                  <a:pt x="8307" y="4357"/>
                  <a:pt x="8312" y="4356"/>
                </a:cubicBezTo>
                <a:cubicBezTo>
                  <a:pt x="8266" y="4356"/>
                  <a:pt x="8238" y="4360"/>
                  <a:pt x="8217" y="4330"/>
                </a:cubicBezTo>
                <a:cubicBezTo>
                  <a:pt x="8214" y="4340"/>
                  <a:pt x="8195" y="4359"/>
                  <a:pt x="8198" y="4356"/>
                </a:cubicBezTo>
                <a:close/>
                <a:moveTo>
                  <a:pt x="7744" y="4052"/>
                </a:moveTo>
                <a:cubicBezTo>
                  <a:pt x="7751" y="4058"/>
                  <a:pt x="7760" y="4056"/>
                  <a:pt x="7744" y="4052"/>
                </a:cubicBezTo>
                <a:close/>
                <a:moveTo>
                  <a:pt x="7490" y="4231"/>
                </a:moveTo>
                <a:cubicBezTo>
                  <a:pt x="7505" y="4231"/>
                  <a:pt x="7622" y="4185"/>
                  <a:pt x="7622" y="4198"/>
                </a:cubicBezTo>
                <a:cubicBezTo>
                  <a:pt x="7631" y="4233"/>
                  <a:pt x="7618" y="4231"/>
                  <a:pt x="7595" y="4231"/>
                </a:cubicBezTo>
                <a:cubicBezTo>
                  <a:pt x="7683" y="4297"/>
                  <a:pt x="7812" y="4097"/>
                  <a:pt x="7903" y="4170"/>
                </a:cubicBezTo>
                <a:cubicBezTo>
                  <a:pt x="7903" y="4164"/>
                  <a:pt x="7845" y="4197"/>
                  <a:pt x="7826" y="4202"/>
                </a:cubicBezTo>
                <a:cubicBezTo>
                  <a:pt x="7825" y="4204"/>
                  <a:pt x="7823" y="4205"/>
                  <a:pt x="7820" y="4206"/>
                </a:cubicBezTo>
                <a:cubicBezTo>
                  <a:pt x="7805" y="4208"/>
                  <a:pt x="8162" y="4278"/>
                  <a:pt x="8153" y="4262"/>
                </a:cubicBezTo>
                <a:cubicBezTo>
                  <a:pt x="8157" y="4219"/>
                  <a:pt x="8122" y="4180"/>
                  <a:pt x="8122" y="4165"/>
                </a:cubicBezTo>
                <a:cubicBezTo>
                  <a:pt x="8128" y="4154"/>
                  <a:pt x="8128" y="4127"/>
                  <a:pt x="8131" y="4106"/>
                </a:cubicBezTo>
                <a:cubicBezTo>
                  <a:pt x="8113" y="4106"/>
                  <a:pt x="8087" y="4109"/>
                  <a:pt x="8069" y="4106"/>
                </a:cubicBezTo>
                <a:cubicBezTo>
                  <a:pt x="8078" y="4106"/>
                  <a:pt x="8051" y="4179"/>
                  <a:pt x="8055" y="4106"/>
                </a:cubicBezTo>
                <a:cubicBezTo>
                  <a:pt x="8038" y="4106"/>
                  <a:pt x="7997" y="4045"/>
                  <a:pt x="7997" y="4042"/>
                </a:cubicBezTo>
                <a:cubicBezTo>
                  <a:pt x="7995" y="4037"/>
                  <a:pt x="7977" y="4012"/>
                  <a:pt x="7958" y="4012"/>
                </a:cubicBezTo>
                <a:cubicBezTo>
                  <a:pt x="7916" y="4012"/>
                  <a:pt x="7806" y="4073"/>
                  <a:pt x="7716" y="4085"/>
                </a:cubicBezTo>
                <a:cubicBezTo>
                  <a:pt x="7716" y="4103"/>
                  <a:pt x="7512" y="4208"/>
                  <a:pt x="7490" y="4231"/>
                </a:cubicBezTo>
                <a:close/>
                <a:moveTo>
                  <a:pt x="8420" y="1668"/>
                </a:moveTo>
                <a:cubicBezTo>
                  <a:pt x="8446" y="1654"/>
                  <a:pt x="8408" y="1668"/>
                  <a:pt x="8420" y="1668"/>
                </a:cubicBezTo>
                <a:close/>
                <a:moveTo>
                  <a:pt x="10092" y="2247"/>
                </a:moveTo>
                <a:cubicBezTo>
                  <a:pt x="10076" y="2258"/>
                  <a:pt x="10088" y="2277"/>
                  <a:pt x="10092" y="2247"/>
                </a:cubicBezTo>
                <a:close/>
                <a:moveTo>
                  <a:pt x="9708" y="2327"/>
                </a:moveTo>
                <a:cubicBezTo>
                  <a:pt x="9748" y="2337"/>
                  <a:pt x="9744" y="2319"/>
                  <a:pt x="9744" y="2352"/>
                </a:cubicBezTo>
                <a:cubicBezTo>
                  <a:pt x="9765" y="2360"/>
                  <a:pt x="9779" y="2354"/>
                  <a:pt x="9799" y="2359"/>
                </a:cubicBezTo>
                <a:cubicBezTo>
                  <a:pt x="9812" y="2359"/>
                  <a:pt x="9706" y="2301"/>
                  <a:pt x="9708" y="2327"/>
                </a:cubicBezTo>
                <a:close/>
                <a:moveTo>
                  <a:pt x="9381" y="2327"/>
                </a:moveTo>
                <a:cubicBezTo>
                  <a:pt x="9398" y="2323"/>
                  <a:pt x="9432" y="2332"/>
                  <a:pt x="9432" y="2328"/>
                </a:cubicBezTo>
                <a:cubicBezTo>
                  <a:pt x="9431" y="2328"/>
                  <a:pt x="9404" y="2328"/>
                  <a:pt x="9432" y="2324"/>
                </a:cubicBezTo>
                <a:cubicBezTo>
                  <a:pt x="9432" y="2310"/>
                  <a:pt x="9407" y="2318"/>
                  <a:pt x="9381" y="2327"/>
                </a:cubicBezTo>
                <a:close/>
                <a:moveTo>
                  <a:pt x="8629" y="1642"/>
                </a:moveTo>
                <a:cubicBezTo>
                  <a:pt x="8626" y="1642"/>
                  <a:pt x="8624" y="1642"/>
                  <a:pt x="8621" y="1641"/>
                </a:cubicBezTo>
                <a:cubicBezTo>
                  <a:pt x="8619" y="1652"/>
                  <a:pt x="8622" y="1652"/>
                  <a:pt x="8629" y="1642"/>
                </a:cubicBezTo>
                <a:close/>
                <a:moveTo>
                  <a:pt x="8742" y="1551"/>
                </a:moveTo>
                <a:cubicBezTo>
                  <a:pt x="8735" y="1547"/>
                  <a:pt x="8731" y="1545"/>
                  <a:pt x="8731" y="1547"/>
                </a:cubicBezTo>
                <a:cubicBezTo>
                  <a:pt x="8735" y="1548"/>
                  <a:pt x="8739" y="1549"/>
                  <a:pt x="8742" y="1551"/>
                </a:cubicBezTo>
                <a:close/>
                <a:moveTo>
                  <a:pt x="8568" y="1267"/>
                </a:moveTo>
                <a:cubicBezTo>
                  <a:pt x="8582" y="1292"/>
                  <a:pt x="8578" y="1275"/>
                  <a:pt x="8578" y="1298"/>
                </a:cubicBezTo>
                <a:cubicBezTo>
                  <a:pt x="8584" y="1298"/>
                  <a:pt x="8586" y="1299"/>
                  <a:pt x="8588" y="1300"/>
                </a:cubicBezTo>
                <a:cubicBezTo>
                  <a:pt x="8589" y="1300"/>
                  <a:pt x="8589" y="1299"/>
                  <a:pt x="8590" y="1298"/>
                </a:cubicBezTo>
                <a:cubicBezTo>
                  <a:pt x="8590" y="1266"/>
                  <a:pt x="8759" y="1339"/>
                  <a:pt x="8746" y="1329"/>
                </a:cubicBezTo>
                <a:cubicBezTo>
                  <a:pt x="8756" y="1303"/>
                  <a:pt x="8777" y="1281"/>
                  <a:pt x="8806" y="1272"/>
                </a:cubicBezTo>
                <a:cubicBezTo>
                  <a:pt x="8732" y="1286"/>
                  <a:pt x="8598" y="1322"/>
                  <a:pt x="8593" y="1251"/>
                </a:cubicBezTo>
                <a:cubicBezTo>
                  <a:pt x="8593" y="1251"/>
                  <a:pt x="8591" y="1251"/>
                  <a:pt x="8588" y="1249"/>
                </a:cubicBezTo>
                <a:cubicBezTo>
                  <a:pt x="8585" y="1258"/>
                  <a:pt x="8575" y="1267"/>
                  <a:pt x="8568" y="1267"/>
                </a:cubicBezTo>
                <a:close/>
                <a:moveTo>
                  <a:pt x="8548" y="1329"/>
                </a:moveTo>
                <a:cubicBezTo>
                  <a:pt x="8562" y="1329"/>
                  <a:pt x="8564" y="1350"/>
                  <a:pt x="8558" y="1360"/>
                </a:cubicBezTo>
                <a:cubicBezTo>
                  <a:pt x="8562" y="1347"/>
                  <a:pt x="8570" y="1332"/>
                  <a:pt x="8578" y="1319"/>
                </a:cubicBezTo>
                <a:cubicBezTo>
                  <a:pt x="8569" y="1325"/>
                  <a:pt x="8558" y="1329"/>
                  <a:pt x="8548" y="1329"/>
                </a:cubicBezTo>
                <a:close/>
                <a:moveTo>
                  <a:pt x="8252" y="2043"/>
                </a:moveTo>
                <a:cubicBezTo>
                  <a:pt x="8254" y="2041"/>
                  <a:pt x="8257" y="2040"/>
                  <a:pt x="8258" y="2039"/>
                </a:cubicBezTo>
                <a:cubicBezTo>
                  <a:pt x="8255" y="2041"/>
                  <a:pt x="8254" y="2042"/>
                  <a:pt x="8252" y="2043"/>
                </a:cubicBezTo>
                <a:close/>
                <a:moveTo>
                  <a:pt x="8163" y="1616"/>
                </a:moveTo>
                <a:cubicBezTo>
                  <a:pt x="8151" y="1615"/>
                  <a:pt x="8146" y="1609"/>
                  <a:pt x="8146" y="1584"/>
                </a:cubicBezTo>
                <a:cubicBezTo>
                  <a:pt x="8087" y="1575"/>
                  <a:pt x="8145" y="1616"/>
                  <a:pt x="8115" y="1616"/>
                </a:cubicBezTo>
                <a:lnTo>
                  <a:pt x="8163" y="1616"/>
                </a:lnTo>
                <a:close/>
                <a:moveTo>
                  <a:pt x="7592" y="1703"/>
                </a:moveTo>
                <a:cubicBezTo>
                  <a:pt x="7602" y="1708"/>
                  <a:pt x="7661" y="1766"/>
                  <a:pt x="7611" y="1766"/>
                </a:cubicBezTo>
                <a:cubicBezTo>
                  <a:pt x="7621" y="1770"/>
                  <a:pt x="7628" y="1763"/>
                  <a:pt x="7622" y="1778"/>
                </a:cubicBezTo>
                <a:cubicBezTo>
                  <a:pt x="7622" y="1799"/>
                  <a:pt x="7678" y="1711"/>
                  <a:pt x="7652" y="1721"/>
                </a:cubicBezTo>
                <a:cubicBezTo>
                  <a:pt x="7640" y="1716"/>
                  <a:pt x="7624" y="1698"/>
                  <a:pt x="7592" y="1703"/>
                </a:cubicBezTo>
                <a:close/>
                <a:moveTo>
                  <a:pt x="7052" y="1891"/>
                </a:moveTo>
                <a:cubicBezTo>
                  <a:pt x="7052" y="1891"/>
                  <a:pt x="7052" y="1890"/>
                  <a:pt x="7052" y="1890"/>
                </a:cubicBezTo>
                <a:cubicBezTo>
                  <a:pt x="7051" y="1892"/>
                  <a:pt x="7051" y="1893"/>
                  <a:pt x="7052" y="1891"/>
                </a:cubicBezTo>
                <a:close/>
                <a:moveTo>
                  <a:pt x="7278" y="1734"/>
                </a:moveTo>
                <a:cubicBezTo>
                  <a:pt x="7278" y="1732"/>
                  <a:pt x="7278" y="1730"/>
                  <a:pt x="7278" y="1727"/>
                </a:cubicBezTo>
                <a:cubicBezTo>
                  <a:pt x="7276" y="1730"/>
                  <a:pt x="7275" y="1733"/>
                  <a:pt x="7278" y="1734"/>
                </a:cubicBezTo>
                <a:close/>
                <a:moveTo>
                  <a:pt x="7158" y="1738"/>
                </a:moveTo>
                <a:cubicBezTo>
                  <a:pt x="7108" y="1763"/>
                  <a:pt x="7066" y="1772"/>
                  <a:pt x="6972" y="1772"/>
                </a:cubicBezTo>
                <a:cubicBezTo>
                  <a:pt x="7025" y="1772"/>
                  <a:pt x="7025" y="1772"/>
                  <a:pt x="7025" y="1772"/>
                </a:cubicBezTo>
                <a:cubicBezTo>
                  <a:pt x="7078" y="1772"/>
                  <a:pt x="7040" y="1769"/>
                  <a:pt x="7081" y="1769"/>
                </a:cubicBezTo>
                <a:cubicBezTo>
                  <a:pt x="7089" y="1812"/>
                  <a:pt x="7097" y="1799"/>
                  <a:pt x="7061" y="1828"/>
                </a:cubicBezTo>
                <a:cubicBezTo>
                  <a:pt x="7061" y="1834"/>
                  <a:pt x="7093" y="1822"/>
                  <a:pt x="7092" y="1844"/>
                </a:cubicBezTo>
                <a:cubicBezTo>
                  <a:pt x="7092" y="1832"/>
                  <a:pt x="7078" y="1850"/>
                  <a:pt x="7066" y="1868"/>
                </a:cubicBezTo>
                <a:cubicBezTo>
                  <a:pt x="7087" y="1887"/>
                  <a:pt x="7127" y="1920"/>
                  <a:pt x="7124" y="1891"/>
                </a:cubicBezTo>
                <a:cubicBezTo>
                  <a:pt x="7119" y="1890"/>
                  <a:pt x="7128" y="1860"/>
                  <a:pt x="7128" y="1860"/>
                </a:cubicBezTo>
                <a:cubicBezTo>
                  <a:pt x="7118" y="1851"/>
                  <a:pt x="7100" y="1868"/>
                  <a:pt x="7092" y="1849"/>
                </a:cubicBezTo>
                <a:cubicBezTo>
                  <a:pt x="7092" y="1779"/>
                  <a:pt x="7260" y="1817"/>
                  <a:pt x="7278" y="1735"/>
                </a:cubicBezTo>
                <a:cubicBezTo>
                  <a:pt x="7257" y="1735"/>
                  <a:pt x="7186" y="1735"/>
                  <a:pt x="7186" y="1735"/>
                </a:cubicBezTo>
                <a:cubicBezTo>
                  <a:pt x="7191" y="1731"/>
                  <a:pt x="7173" y="1702"/>
                  <a:pt x="7186" y="1706"/>
                </a:cubicBezTo>
                <a:cubicBezTo>
                  <a:pt x="7186" y="1694"/>
                  <a:pt x="7226" y="1711"/>
                  <a:pt x="7231" y="1704"/>
                </a:cubicBezTo>
                <a:cubicBezTo>
                  <a:pt x="7195" y="1704"/>
                  <a:pt x="7221" y="1684"/>
                  <a:pt x="7238" y="1673"/>
                </a:cubicBezTo>
                <a:cubicBezTo>
                  <a:pt x="7230" y="1666"/>
                  <a:pt x="7219" y="1648"/>
                  <a:pt x="7215" y="1642"/>
                </a:cubicBezTo>
                <a:cubicBezTo>
                  <a:pt x="7216" y="1642"/>
                  <a:pt x="7217" y="1641"/>
                  <a:pt x="7217" y="1640"/>
                </a:cubicBezTo>
                <a:cubicBezTo>
                  <a:pt x="7216" y="1640"/>
                  <a:pt x="7215" y="1640"/>
                  <a:pt x="7214" y="1640"/>
                </a:cubicBezTo>
                <a:cubicBezTo>
                  <a:pt x="7214" y="1640"/>
                  <a:pt x="7214" y="1640"/>
                  <a:pt x="7214" y="1640"/>
                </a:cubicBezTo>
                <a:cubicBezTo>
                  <a:pt x="7214" y="1640"/>
                  <a:pt x="7214" y="1640"/>
                  <a:pt x="7214" y="1640"/>
                </a:cubicBezTo>
                <a:cubicBezTo>
                  <a:pt x="7214" y="1640"/>
                  <a:pt x="7214" y="1641"/>
                  <a:pt x="7215" y="1642"/>
                </a:cubicBezTo>
                <a:cubicBezTo>
                  <a:pt x="7214" y="1642"/>
                  <a:pt x="7213" y="1641"/>
                  <a:pt x="7214" y="1641"/>
                </a:cubicBezTo>
                <a:cubicBezTo>
                  <a:pt x="7214" y="1641"/>
                  <a:pt x="7214" y="1640"/>
                  <a:pt x="7214" y="1640"/>
                </a:cubicBezTo>
                <a:cubicBezTo>
                  <a:pt x="7214" y="1640"/>
                  <a:pt x="7214" y="1640"/>
                  <a:pt x="7214" y="1640"/>
                </a:cubicBezTo>
                <a:cubicBezTo>
                  <a:pt x="7191" y="1643"/>
                  <a:pt x="7167" y="1640"/>
                  <a:pt x="7145" y="1641"/>
                </a:cubicBezTo>
                <a:cubicBezTo>
                  <a:pt x="7177" y="1641"/>
                  <a:pt x="7113" y="1672"/>
                  <a:pt x="7092" y="1672"/>
                </a:cubicBezTo>
                <a:cubicBezTo>
                  <a:pt x="7076" y="1659"/>
                  <a:pt x="7091" y="1698"/>
                  <a:pt x="7092" y="1704"/>
                </a:cubicBezTo>
                <a:cubicBezTo>
                  <a:pt x="7109" y="1707"/>
                  <a:pt x="7138" y="1707"/>
                  <a:pt x="7154" y="1705"/>
                </a:cubicBezTo>
                <a:cubicBezTo>
                  <a:pt x="7157" y="1705"/>
                  <a:pt x="7151" y="1738"/>
                  <a:pt x="7158" y="1738"/>
                </a:cubicBezTo>
                <a:close/>
                <a:moveTo>
                  <a:pt x="885" y="3240"/>
                </a:moveTo>
                <a:cubicBezTo>
                  <a:pt x="885" y="3235"/>
                  <a:pt x="863" y="3237"/>
                  <a:pt x="885" y="3240"/>
                </a:cubicBezTo>
                <a:close/>
                <a:moveTo>
                  <a:pt x="1080" y="3139"/>
                </a:moveTo>
                <a:cubicBezTo>
                  <a:pt x="1077" y="3137"/>
                  <a:pt x="1076" y="3137"/>
                  <a:pt x="1076" y="3138"/>
                </a:cubicBezTo>
                <a:cubicBezTo>
                  <a:pt x="1077" y="3139"/>
                  <a:pt x="1079" y="3139"/>
                  <a:pt x="1080" y="3139"/>
                </a:cubicBezTo>
                <a:close/>
                <a:moveTo>
                  <a:pt x="1843" y="2614"/>
                </a:moveTo>
                <a:cubicBezTo>
                  <a:pt x="1871" y="2614"/>
                  <a:pt x="1874" y="2614"/>
                  <a:pt x="1843" y="2614"/>
                </a:cubicBezTo>
                <a:close/>
                <a:moveTo>
                  <a:pt x="2075" y="2669"/>
                </a:moveTo>
                <a:cubicBezTo>
                  <a:pt x="2076" y="2661"/>
                  <a:pt x="2065" y="2659"/>
                  <a:pt x="2075" y="2669"/>
                </a:cubicBezTo>
                <a:close/>
                <a:moveTo>
                  <a:pt x="2101" y="2713"/>
                </a:moveTo>
                <a:cubicBezTo>
                  <a:pt x="2082" y="2711"/>
                  <a:pt x="2084" y="2727"/>
                  <a:pt x="2101" y="2713"/>
                </a:cubicBezTo>
                <a:close/>
                <a:moveTo>
                  <a:pt x="2099" y="2646"/>
                </a:moveTo>
                <a:cubicBezTo>
                  <a:pt x="2099" y="2640"/>
                  <a:pt x="2069" y="2671"/>
                  <a:pt x="2099" y="2646"/>
                </a:cubicBezTo>
                <a:close/>
                <a:moveTo>
                  <a:pt x="2151" y="1568"/>
                </a:moveTo>
                <a:cubicBezTo>
                  <a:pt x="2151" y="1565"/>
                  <a:pt x="2131" y="1561"/>
                  <a:pt x="2151" y="1568"/>
                </a:cubicBezTo>
                <a:close/>
                <a:moveTo>
                  <a:pt x="2849" y="2751"/>
                </a:moveTo>
                <a:cubicBezTo>
                  <a:pt x="2846" y="2752"/>
                  <a:pt x="2850" y="2756"/>
                  <a:pt x="2852" y="2760"/>
                </a:cubicBezTo>
                <a:cubicBezTo>
                  <a:pt x="2855" y="2758"/>
                  <a:pt x="2856" y="2754"/>
                  <a:pt x="2849" y="2751"/>
                </a:cubicBezTo>
                <a:close/>
                <a:moveTo>
                  <a:pt x="3285" y="1639"/>
                </a:moveTo>
                <a:cubicBezTo>
                  <a:pt x="3284" y="1639"/>
                  <a:pt x="3280" y="1639"/>
                  <a:pt x="3275" y="1641"/>
                </a:cubicBezTo>
                <a:cubicBezTo>
                  <a:pt x="3278" y="1640"/>
                  <a:pt x="3281" y="1640"/>
                  <a:pt x="3285" y="1639"/>
                </a:cubicBezTo>
                <a:close/>
                <a:moveTo>
                  <a:pt x="3330" y="2981"/>
                </a:moveTo>
                <a:cubicBezTo>
                  <a:pt x="3323" y="2967"/>
                  <a:pt x="3318" y="3002"/>
                  <a:pt x="3330" y="2981"/>
                </a:cubicBezTo>
                <a:close/>
                <a:moveTo>
                  <a:pt x="3332" y="3007"/>
                </a:moveTo>
                <a:cubicBezTo>
                  <a:pt x="3357" y="3013"/>
                  <a:pt x="3314" y="3047"/>
                  <a:pt x="3341" y="3040"/>
                </a:cubicBezTo>
                <a:cubicBezTo>
                  <a:pt x="3343" y="3021"/>
                  <a:pt x="3341" y="2999"/>
                  <a:pt x="3332" y="3007"/>
                </a:cubicBezTo>
                <a:close/>
                <a:moveTo>
                  <a:pt x="3404" y="3048"/>
                </a:moveTo>
                <a:cubicBezTo>
                  <a:pt x="3404" y="3058"/>
                  <a:pt x="3397" y="3067"/>
                  <a:pt x="3389" y="3077"/>
                </a:cubicBezTo>
                <a:cubicBezTo>
                  <a:pt x="3400" y="3076"/>
                  <a:pt x="3409" y="3077"/>
                  <a:pt x="3410" y="3076"/>
                </a:cubicBezTo>
                <a:cubicBezTo>
                  <a:pt x="3411" y="3077"/>
                  <a:pt x="3413" y="3045"/>
                  <a:pt x="3404" y="3048"/>
                </a:cubicBezTo>
                <a:close/>
                <a:moveTo>
                  <a:pt x="3446" y="3040"/>
                </a:moveTo>
                <a:cubicBezTo>
                  <a:pt x="3446" y="3015"/>
                  <a:pt x="3425" y="3029"/>
                  <a:pt x="3446" y="3040"/>
                </a:cubicBezTo>
                <a:close/>
                <a:moveTo>
                  <a:pt x="3602" y="3259"/>
                </a:moveTo>
                <a:cubicBezTo>
                  <a:pt x="3602" y="3254"/>
                  <a:pt x="3588" y="3254"/>
                  <a:pt x="3602" y="3259"/>
                </a:cubicBezTo>
                <a:close/>
                <a:moveTo>
                  <a:pt x="3739" y="3345"/>
                </a:moveTo>
                <a:cubicBezTo>
                  <a:pt x="3736" y="3345"/>
                  <a:pt x="3733" y="3344"/>
                  <a:pt x="3731" y="3340"/>
                </a:cubicBezTo>
                <a:cubicBezTo>
                  <a:pt x="3732" y="3336"/>
                  <a:pt x="3731" y="3383"/>
                  <a:pt x="3728" y="3383"/>
                </a:cubicBezTo>
                <a:cubicBezTo>
                  <a:pt x="3730" y="3381"/>
                  <a:pt x="3751" y="3416"/>
                  <a:pt x="3739" y="3345"/>
                </a:cubicBezTo>
                <a:close/>
                <a:moveTo>
                  <a:pt x="3836" y="1606"/>
                </a:moveTo>
                <a:cubicBezTo>
                  <a:pt x="3836" y="1603"/>
                  <a:pt x="3817" y="1597"/>
                  <a:pt x="3836" y="1606"/>
                </a:cubicBezTo>
                <a:close/>
                <a:moveTo>
                  <a:pt x="3858" y="3576"/>
                </a:moveTo>
                <a:cubicBezTo>
                  <a:pt x="3865" y="3571"/>
                  <a:pt x="3858" y="3572"/>
                  <a:pt x="3858" y="3576"/>
                </a:cubicBezTo>
                <a:close/>
                <a:moveTo>
                  <a:pt x="4441" y="4066"/>
                </a:moveTo>
                <a:cubicBezTo>
                  <a:pt x="4441" y="4066"/>
                  <a:pt x="4440" y="4066"/>
                  <a:pt x="4440" y="4066"/>
                </a:cubicBezTo>
                <a:cubicBezTo>
                  <a:pt x="4440" y="4066"/>
                  <a:pt x="4440" y="4067"/>
                  <a:pt x="4440" y="4067"/>
                </a:cubicBezTo>
                <a:cubicBezTo>
                  <a:pt x="4441" y="4066"/>
                  <a:pt x="4442" y="4066"/>
                  <a:pt x="4441" y="4066"/>
                </a:cubicBezTo>
                <a:close/>
                <a:moveTo>
                  <a:pt x="5428" y="6288"/>
                </a:moveTo>
                <a:cubicBezTo>
                  <a:pt x="5425" y="6294"/>
                  <a:pt x="5430" y="6300"/>
                  <a:pt x="5428" y="6288"/>
                </a:cubicBezTo>
                <a:close/>
                <a:moveTo>
                  <a:pt x="5808" y="1828"/>
                </a:moveTo>
                <a:cubicBezTo>
                  <a:pt x="5808" y="1828"/>
                  <a:pt x="5808" y="1828"/>
                  <a:pt x="5806" y="1828"/>
                </a:cubicBezTo>
                <a:cubicBezTo>
                  <a:pt x="5805" y="1828"/>
                  <a:pt x="5804" y="1828"/>
                  <a:pt x="5803" y="1828"/>
                </a:cubicBezTo>
                <a:cubicBezTo>
                  <a:pt x="5801" y="1828"/>
                  <a:pt x="5800" y="1827"/>
                  <a:pt x="5799" y="1827"/>
                </a:cubicBezTo>
                <a:cubicBezTo>
                  <a:pt x="5788" y="1825"/>
                  <a:pt x="5767" y="1820"/>
                  <a:pt x="5751" y="1811"/>
                </a:cubicBezTo>
                <a:cubicBezTo>
                  <a:pt x="5743" y="1817"/>
                  <a:pt x="5735" y="1822"/>
                  <a:pt x="5729" y="1824"/>
                </a:cubicBezTo>
                <a:cubicBezTo>
                  <a:pt x="5740" y="1827"/>
                  <a:pt x="5751" y="1826"/>
                  <a:pt x="5755" y="1838"/>
                </a:cubicBezTo>
                <a:cubicBezTo>
                  <a:pt x="5768" y="1833"/>
                  <a:pt x="5802" y="1829"/>
                  <a:pt x="5808" y="1828"/>
                </a:cubicBezTo>
                <a:close/>
                <a:moveTo>
                  <a:pt x="5817" y="1856"/>
                </a:moveTo>
                <a:cubicBezTo>
                  <a:pt x="5817" y="1856"/>
                  <a:pt x="5817" y="1856"/>
                  <a:pt x="5817" y="1856"/>
                </a:cubicBezTo>
                <a:cubicBezTo>
                  <a:pt x="5814" y="1855"/>
                  <a:pt x="5814" y="1855"/>
                  <a:pt x="5817" y="1856"/>
                </a:cubicBezTo>
                <a:close/>
                <a:moveTo>
                  <a:pt x="6230" y="1782"/>
                </a:moveTo>
                <a:cubicBezTo>
                  <a:pt x="6232" y="1780"/>
                  <a:pt x="6234" y="1777"/>
                  <a:pt x="6230" y="1782"/>
                </a:cubicBezTo>
                <a:close/>
                <a:moveTo>
                  <a:pt x="7782" y="7756"/>
                </a:moveTo>
                <a:cubicBezTo>
                  <a:pt x="7778" y="7756"/>
                  <a:pt x="7778" y="7752"/>
                  <a:pt x="7778" y="7747"/>
                </a:cubicBezTo>
                <a:cubicBezTo>
                  <a:pt x="7773" y="7753"/>
                  <a:pt x="7768" y="7756"/>
                  <a:pt x="7766" y="7756"/>
                </a:cubicBezTo>
                <a:cubicBezTo>
                  <a:pt x="7771" y="7757"/>
                  <a:pt x="7777" y="7756"/>
                  <a:pt x="7782" y="7756"/>
                </a:cubicBezTo>
                <a:close/>
                <a:moveTo>
                  <a:pt x="7872" y="8068"/>
                </a:moveTo>
                <a:cubicBezTo>
                  <a:pt x="7871" y="8069"/>
                  <a:pt x="7870" y="8068"/>
                  <a:pt x="7870" y="8069"/>
                </a:cubicBezTo>
                <a:cubicBezTo>
                  <a:pt x="7872" y="8073"/>
                  <a:pt x="7873" y="8073"/>
                  <a:pt x="7872" y="8068"/>
                </a:cubicBezTo>
                <a:close/>
                <a:moveTo>
                  <a:pt x="7885" y="8068"/>
                </a:moveTo>
                <a:cubicBezTo>
                  <a:pt x="7890" y="8071"/>
                  <a:pt x="7895" y="8068"/>
                  <a:pt x="7885" y="8068"/>
                </a:cubicBezTo>
                <a:close/>
                <a:moveTo>
                  <a:pt x="8419" y="8637"/>
                </a:moveTo>
                <a:cubicBezTo>
                  <a:pt x="8418" y="8637"/>
                  <a:pt x="8418" y="8637"/>
                  <a:pt x="8418" y="8637"/>
                </a:cubicBezTo>
                <a:cubicBezTo>
                  <a:pt x="8417" y="8640"/>
                  <a:pt x="8418" y="8640"/>
                  <a:pt x="8419" y="8637"/>
                </a:cubicBezTo>
                <a:close/>
                <a:moveTo>
                  <a:pt x="8454" y="8685"/>
                </a:moveTo>
                <a:cubicBezTo>
                  <a:pt x="8457" y="8682"/>
                  <a:pt x="8454" y="8685"/>
                  <a:pt x="8454" y="8685"/>
                </a:cubicBezTo>
                <a:close/>
                <a:moveTo>
                  <a:pt x="9301" y="14403"/>
                </a:moveTo>
                <a:cubicBezTo>
                  <a:pt x="9308" y="14403"/>
                  <a:pt x="9300" y="14390"/>
                  <a:pt x="9301" y="14403"/>
                </a:cubicBezTo>
                <a:close/>
                <a:moveTo>
                  <a:pt x="9117" y="14997"/>
                </a:moveTo>
                <a:cubicBezTo>
                  <a:pt x="9120" y="15016"/>
                  <a:pt x="9119" y="14998"/>
                  <a:pt x="9117" y="14997"/>
                </a:cubicBezTo>
                <a:close/>
                <a:moveTo>
                  <a:pt x="9214" y="15588"/>
                </a:moveTo>
                <a:cubicBezTo>
                  <a:pt x="9214" y="15584"/>
                  <a:pt x="9212" y="15584"/>
                  <a:pt x="9208" y="15586"/>
                </a:cubicBezTo>
                <a:cubicBezTo>
                  <a:pt x="9210" y="15587"/>
                  <a:pt x="9212" y="15587"/>
                  <a:pt x="9214" y="15588"/>
                </a:cubicBezTo>
                <a:close/>
                <a:moveTo>
                  <a:pt x="10075" y="14432"/>
                </a:moveTo>
                <a:cubicBezTo>
                  <a:pt x="10086" y="14438"/>
                  <a:pt x="10111" y="14443"/>
                  <a:pt x="10126" y="14448"/>
                </a:cubicBezTo>
                <a:cubicBezTo>
                  <a:pt x="10116" y="14438"/>
                  <a:pt x="10118" y="14411"/>
                  <a:pt x="10075" y="14432"/>
                </a:cubicBezTo>
                <a:close/>
                <a:moveTo>
                  <a:pt x="10368" y="8428"/>
                </a:moveTo>
                <a:cubicBezTo>
                  <a:pt x="10378" y="8417"/>
                  <a:pt x="10427" y="8352"/>
                  <a:pt x="10366" y="8352"/>
                </a:cubicBezTo>
                <a:cubicBezTo>
                  <a:pt x="10330" y="8364"/>
                  <a:pt x="10335" y="8386"/>
                  <a:pt x="10293" y="8386"/>
                </a:cubicBezTo>
                <a:cubicBezTo>
                  <a:pt x="10303" y="8386"/>
                  <a:pt x="10303" y="8386"/>
                  <a:pt x="10303" y="8386"/>
                </a:cubicBezTo>
                <a:cubicBezTo>
                  <a:pt x="10321" y="8386"/>
                  <a:pt x="10328" y="8427"/>
                  <a:pt x="10368" y="8428"/>
                </a:cubicBezTo>
                <a:close/>
                <a:moveTo>
                  <a:pt x="11990" y="9719"/>
                </a:moveTo>
                <a:cubicBezTo>
                  <a:pt x="11990" y="9720"/>
                  <a:pt x="11990" y="9720"/>
                  <a:pt x="11990" y="9721"/>
                </a:cubicBezTo>
                <a:cubicBezTo>
                  <a:pt x="11991" y="9720"/>
                  <a:pt x="11992" y="9719"/>
                  <a:pt x="11990" y="9719"/>
                </a:cubicBezTo>
                <a:close/>
                <a:moveTo>
                  <a:pt x="3255" y="3076"/>
                </a:moveTo>
                <a:cubicBezTo>
                  <a:pt x="3256" y="3077"/>
                  <a:pt x="3257" y="3078"/>
                  <a:pt x="3259" y="3077"/>
                </a:cubicBezTo>
                <a:cubicBezTo>
                  <a:pt x="3260" y="3077"/>
                  <a:pt x="3260" y="3077"/>
                  <a:pt x="3260" y="3076"/>
                </a:cubicBezTo>
                <a:cubicBezTo>
                  <a:pt x="3259" y="3076"/>
                  <a:pt x="3257" y="3076"/>
                  <a:pt x="3255" y="3076"/>
                </a:cubicBezTo>
                <a:close/>
                <a:moveTo>
                  <a:pt x="8340" y="4801"/>
                </a:moveTo>
                <a:cubicBezTo>
                  <a:pt x="8339" y="4810"/>
                  <a:pt x="8341" y="4809"/>
                  <a:pt x="8346" y="4797"/>
                </a:cubicBezTo>
                <a:cubicBezTo>
                  <a:pt x="8343" y="4798"/>
                  <a:pt x="8340" y="4799"/>
                  <a:pt x="8340" y="4801"/>
                </a:cubicBezTo>
                <a:close/>
                <a:moveTo>
                  <a:pt x="8347" y="4797"/>
                </a:moveTo>
                <a:cubicBezTo>
                  <a:pt x="8348" y="4795"/>
                  <a:pt x="8348" y="4794"/>
                  <a:pt x="8348" y="4792"/>
                </a:cubicBezTo>
                <a:cubicBezTo>
                  <a:pt x="8347" y="4794"/>
                  <a:pt x="8347" y="4795"/>
                  <a:pt x="8346" y="4797"/>
                </a:cubicBezTo>
                <a:cubicBezTo>
                  <a:pt x="8347" y="4797"/>
                  <a:pt x="8347" y="4797"/>
                  <a:pt x="8347" y="4797"/>
                </a:cubicBezTo>
                <a:close/>
                <a:moveTo>
                  <a:pt x="5881" y="1827"/>
                </a:moveTo>
                <a:cubicBezTo>
                  <a:pt x="5879" y="1825"/>
                  <a:pt x="5877" y="1824"/>
                  <a:pt x="5876" y="1823"/>
                </a:cubicBezTo>
                <a:cubicBezTo>
                  <a:pt x="5873" y="1826"/>
                  <a:pt x="5874" y="1828"/>
                  <a:pt x="5883" y="1828"/>
                </a:cubicBezTo>
                <a:cubicBezTo>
                  <a:pt x="5883" y="1828"/>
                  <a:pt x="5882" y="1828"/>
                  <a:pt x="5882" y="1828"/>
                </a:cubicBezTo>
                <a:cubicBezTo>
                  <a:pt x="5883" y="1828"/>
                  <a:pt x="5883" y="1828"/>
                  <a:pt x="5884" y="1828"/>
                </a:cubicBezTo>
                <a:cubicBezTo>
                  <a:pt x="5883" y="1827"/>
                  <a:pt x="5882" y="1827"/>
                  <a:pt x="5881" y="1827"/>
                </a:cubicBezTo>
                <a:close/>
                <a:moveTo>
                  <a:pt x="8402" y="4636"/>
                </a:moveTo>
                <a:cubicBezTo>
                  <a:pt x="8402" y="4636"/>
                  <a:pt x="8403" y="4637"/>
                  <a:pt x="8405" y="4637"/>
                </a:cubicBezTo>
                <a:cubicBezTo>
                  <a:pt x="8404" y="4633"/>
                  <a:pt x="8404" y="4632"/>
                  <a:pt x="8402" y="4636"/>
                </a:cubicBezTo>
                <a:close/>
                <a:moveTo>
                  <a:pt x="9008" y="5348"/>
                </a:moveTo>
                <a:cubicBezTo>
                  <a:pt x="9007" y="5350"/>
                  <a:pt x="9005" y="5352"/>
                  <a:pt x="9003" y="5354"/>
                </a:cubicBezTo>
                <a:cubicBezTo>
                  <a:pt x="9006" y="5354"/>
                  <a:pt x="9007" y="5352"/>
                  <a:pt x="9008" y="5348"/>
                </a:cubicBezTo>
                <a:close/>
                <a:moveTo>
                  <a:pt x="9578" y="4855"/>
                </a:moveTo>
                <a:cubicBezTo>
                  <a:pt x="9595" y="4855"/>
                  <a:pt x="9591" y="4847"/>
                  <a:pt x="9581" y="4840"/>
                </a:cubicBezTo>
                <a:cubicBezTo>
                  <a:pt x="9580" y="4844"/>
                  <a:pt x="9579" y="4849"/>
                  <a:pt x="9578" y="4855"/>
                </a:cubicBezTo>
                <a:close/>
                <a:moveTo>
                  <a:pt x="7778" y="6140"/>
                </a:moveTo>
                <a:cubicBezTo>
                  <a:pt x="7747" y="6140"/>
                  <a:pt x="7747" y="6140"/>
                  <a:pt x="7747" y="6140"/>
                </a:cubicBezTo>
                <a:cubicBezTo>
                  <a:pt x="7748" y="6168"/>
                  <a:pt x="7751" y="6180"/>
                  <a:pt x="7748" y="6192"/>
                </a:cubicBezTo>
                <a:cubicBezTo>
                  <a:pt x="7757" y="6180"/>
                  <a:pt x="7771" y="6158"/>
                  <a:pt x="7778" y="6140"/>
                </a:cubicBezTo>
                <a:close/>
                <a:moveTo>
                  <a:pt x="9432" y="4881"/>
                </a:moveTo>
                <a:cubicBezTo>
                  <a:pt x="9432" y="4879"/>
                  <a:pt x="9432" y="4878"/>
                  <a:pt x="9432" y="4876"/>
                </a:cubicBezTo>
                <a:cubicBezTo>
                  <a:pt x="9432" y="4878"/>
                  <a:pt x="9432" y="4879"/>
                  <a:pt x="9432" y="4881"/>
                </a:cubicBezTo>
                <a:close/>
                <a:moveTo>
                  <a:pt x="9433" y="4886"/>
                </a:moveTo>
                <a:cubicBezTo>
                  <a:pt x="9433" y="4886"/>
                  <a:pt x="9432" y="4884"/>
                  <a:pt x="9432" y="4882"/>
                </a:cubicBezTo>
                <a:cubicBezTo>
                  <a:pt x="9432" y="4882"/>
                  <a:pt x="9432" y="4882"/>
                  <a:pt x="9432" y="4882"/>
                </a:cubicBezTo>
                <a:cubicBezTo>
                  <a:pt x="9432" y="4882"/>
                  <a:pt x="9432" y="4881"/>
                  <a:pt x="9432" y="4881"/>
                </a:cubicBezTo>
                <a:cubicBezTo>
                  <a:pt x="9432" y="4881"/>
                  <a:pt x="9432" y="4882"/>
                  <a:pt x="9432" y="4882"/>
                </a:cubicBezTo>
                <a:cubicBezTo>
                  <a:pt x="9423" y="4886"/>
                  <a:pt x="9423" y="4887"/>
                  <a:pt x="9433" y="4886"/>
                </a:cubicBezTo>
                <a:close/>
                <a:moveTo>
                  <a:pt x="8911" y="8589"/>
                </a:moveTo>
                <a:cubicBezTo>
                  <a:pt x="8906" y="8583"/>
                  <a:pt x="8902" y="8583"/>
                  <a:pt x="8902" y="8599"/>
                </a:cubicBezTo>
                <a:cubicBezTo>
                  <a:pt x="8905" y="8595"/>
                  <a:pt x="8908" y="8592"/>
                  <a:pt x="8911" y="8589"/>
                </a:cubicBezTo>
                <a:close/>
                <a:moveTo>
                  <a:pt x="8777" y="8474"/>
                </a:moveTo>
                <a:cubicBezTo>
                  <a:pt x="8777" y="8473"/>
                  <a:pt x="8776" y="8473"/>
                  <a:pt x="8776" y="8474"/>
                </a:cubicBezTo>
                <a:cubicBezTo>
                  <a:pt x="8776" y="8474"/>
                  <a:pt x="8776" y="8474"/>
                  <a:pt x="8777" y="8474"/>
                </a:cubicBezTo>
                <a:close/>
                <a:moveTo>
                  <a:pt x="9590" y="8162"/>
                </a:moveTo>
                <a:cubicBezTo>
                  <a:pt x="9585" y="8162"/>
                  <a:pt x="9584" y="8165"/>
                  <a:pt x="9587" y="8170"/>
                </a:cubicBezTo>
                <a:cubicBezTo>
                  <a:pt x="9588" y="8167"/>
                  <a:pt x="9589" y="8165"/>
                  <a:pt x="9590" y="8162"/>
                </a:cubicBezTo>
                <a:close/>
                <a:moveTo>
                  <a:pt x="1510" y="2795"/>
                </a:moveTo>
                <a:cubicBezTo>
                  <a:pt x="1510" y="2795"/>
                  <a:pt x="1509" y="2795"/>
                  <a:pt x="1508" y="2795"/>
                </a:cubicBezTo>
                <a:cubicBezTo>
                  <a:pt x="1509" y="2795"/>
                  <a:pt x="1509" y="2795"/>
                  <a:pt x="1509" y="2795"/>
                </a:cubicBezTo>
                <a:cubicBezTo>
                  <a:pt x="1509" y="2795"/>
                  <a:pt x="1510" y="2795"/>
                  <a:pt x="1510" y="2795"/>
                </a:cubicBezTo>
                <a:close/>
                <a:moveTo>
                  <a:pt x="883" y="2888"/>
                </a:moveTo>
                <a:cubicBezTo>
                  <a:pt x="883" y="2889"/>
                  <a:pt x="882" y="2889"/>
                  <a:pt x="880" y="2889"/>
                </a:cubicBezTo>
                <a:cubicBezTo>
                  <a:pt x="879" y="2892"/>
                  <a:pt x="880" y="2894"/>
                  <a:pt x="883" y="2888"/>
                </a:cubicBezTo>
                <a:close/>
                <a:moveTo>
                  <a:pt x="1538" y="2797"/>
                </a:moveTo>
                <a:cubicBezTo>
                  <a:pt x="1538" y="2793"/>
                  <a:pt x="1515" y="2798"/>
                  <a:pt x="1509" y="2795"/>
                </a:cubicBezTo>
                <a:cubicBezTo>
                  <a:pt x="1483" y="2803"/>
                  <a:pt x="1534" y="2825"/>
                  <a:pt x="1537" y="2827"/>
                </a:cubicBezTo>
                <a:cubicBezTo>
                  <a:pt x="1539" y="2826"/>
                  <a:pt x="1539" y="2797"/>
                  <a:pt x="1538" y="2797"/>
                </a:cubicBezTo>
                <a:close/>
                <a:moveTo>
                  <a:pt x="6150" y="7193"/>
                </a:moveTo>
                <a:cubicBezTo>
                  <a:pt x="6150" y="7193"/>
                  <a:pt x="6149" y="7194"/>
                  <a:pt x="6149" y="7195"/>
                </a:cubicBezTo>
                <a:cubicBezTo>
                  <a:pt x="6148" y="7196"/>
                  <a:pt x="6149" y="7195"/>
                  <a:pt x="6150" y="7193"/>
                </a:cubicBezTo>
                <a:close/>
                <a:moveTo>
                  <a:pt x="8587" y="8630"/>
                </a:moveTo>
                <a:cubicBezTo>
                  <a:pt x="8587" y="8630"/>
                  <a:pt x="8587" y="8630"/>
                  <a:pt x="8586" y="8630"/>
                </a:cubicBezTo>
                <a:cubicBezTo>
                  <a:pt x="8590" y="8630"/>
                  <a:pt x="8591" y="8629"/>
                  <a:pt x="8587" y="8630"/>
                </a:cubicBezTo>
                <a:close/>
                <a:moveTo>
                  <a:pt x="1203" y="3108"/>
                </a:moveTo>
                <a:cubicBezTo>
                  <a:pt x="1198" y="3107"/>
                  <a:pt x="1195" y="3106"/>
                  <a:pt x="1195" y="3105"/>
                </a:cubicBezTo>
                <a:cubicBezTo>
                  <a:pt x="1196" y="3107"/>
                  <a:pt x="1198" y="3108"/>
                  <a:pt x="1203" y="3108"/>
                </a:cubicBezTo>
                <a:close/>
                <a:moveTo>
                  <a:pt x="976" y="3295"/>
                </a:moveTo>
                <a:cubicBezTo>
                  <a:pt x="977" y="3294"/>
                  <a:pt x="977" y="3293"/>
                  <a:pt x="977" y="3292"/>
                </a:cubicBezTo>
                <a:cubicBezTo>
                  <a:pt x="972" y="3294"/>
                  <a:pt x="974" y="3295"/>
                  <a:pt x="976" y="3295"/>
                </a:cubicBezTo>
                <a:close/>
                <a:moveTo>
                  <a:pt x="9180" y="15643"/>
                </a:moveTo>
                <a:cubicBezTo>
                  <a:pt x="9179" y="15647"/>
                  <a:pt x="9180" y="15650"/>
                  <a:pt x="9188" y="15650"/>
                </a:cubicBezTo>
                <a:cubicBezTo>
                  <a:pt x="9188" y="15650"/>
                  <a:pt x="9184" y="15647"/>
                  <a:pt x="9180" y="15643"/>
                </a:cubicBezTo>
                <a:close/>
                <a:moveTo>
                  <a:pt x="5625" y="6602"/>
                </a:moveTo>
                <a:cubicBezTo>
                  <a:pt x="5624" y="6602"/>
                  <a:pt x="5623" y="6602"/>
                  <a:pt x="5622" y="6602"/>
                </a:cubicBezTo>
                <a:cubicBezTo>
                  <a:pt x="5622" y="6604"/>
                  <a:pt x="5622" y="6606"/>
                  <a:pt x="5622" y="6608"/>
                </a:cubicBezTo>
                <a:cubicBezTo>
                  <a:pt x="5623" y="6608"/>
                  <a:pt x="5624" y="6606"/>
                  <a:pt x="5625" y="6603"/>
                </a:cubicBezTo>
                <a:cubicBezTo>
                  <a:pt x="5625" y="6605"/>
                  <a:pt x="5626" y="6604"/>
                  <a:pt x="5625" y="6603"/>
                </a:cubicBezTo>
                <a:cubicBezTo>
                  <a:pt x="5625" y="6601"/>
                  <a:pt x="5626" y="6598"/>
                  <a:pt x="5626" y="6596"/>
                </a:cubicBezTo>
                <a:cubicBezTo>
                  <a:pt x="5625" y="6599"/>
                  <a:pt x="5625" y="6601"/>
                  <a:pt x="5625" y="6602"/>
                </a:cubicBezTo>
                <a:close/>
                <a:moveTo>
                  <a:pt x="10017" y="2179"/>
                </a:moveTo>
                <a:cubicBezTo>
                  <a:pt x="10022" y="2179"/>
                  <a:pt x="10025" y="2178"/>
                  <a:pt x="10025" y="2176"/>
                </a:cubicBezTo>
                <a:cubicBezTo>
                  <a:pt x="10019" y="2166"/>
                  <a:pt x="10012" y="2170"/>
                  <a:pt x="10017" y="2179"/>
                </a:cubicBezTo>
                <a:close/>
                <a:moveTo>
                  <a:pt x="3954" y="3825"/>
                </a:moveTo>
                <a:cubicBezTo>
                  <a:pt x="3945" y="3823"/>
                  <a:pt x="3941" y="3821"/>
                  <a:pt x="3940" y="3821"/>
                </a:cubicBezTo>
                <a:cubicBezTo>
                  <a:pt x="3942" y="3823"/>
                  <a:pt x="3946" y="3825"/>
                  <a:pt x="3954" y="3825"/>
                </a:cubicBezTo>
                <a:close/>
                <a:moveTo>
                  <a:pt x="5216" y="6321"/>
                </a:moveTo>
                <a:cubicBezTo>
                  <a:pt x="5218" y="6326"/>
                  <a:pt x="5219" y="6329"/>
                  <a:pt x="5221" y="6333"/>
                </a:cubicBezTo>
                <a:cubicBezTo>
                  <a:pt x="5224" y="6326"/>
                  <a:pt x="5224" y="6321"/>
                  <a:pt x="5216" y="6321"/>
                </a:cubicBezTo>
                <a:close/>
                <a:moveTo>
                  <a:pt x="2163" y="2701"/>
                </a:moveTo>
                <a:cubicBezTo>
                  <a:pt x="2162" y="2703"/>
                  <a:pt x="2161" y="2704"/>
                  <a:pt x="2162" y="2703"/>
                </a:cubicBezTo>
                <a:cubicBezTo>
                  <a:pt x="2162" y="2702"/>
                  <a:pt x="2163" y="2702"/>
                  <a:pt x="2163" y="2701"/>
                </a:cubicBezTo>
                <a:close/>
                <a:moveTo>
                  <a:pt x="6157" y="7164"/>
                </a:moveTo>
                <a:cubicBezTo>
                  <a:pt x="6146" y="7164"/>
                  <a:pt x="6153" y="7166"/>
                  <a:pt x="6163" y="7167"/>
                </a:cubicBezTo>
                <a:cubicBezTo>
                  <a:pt x="6162" y="7165"/>
                  <a:pt x="6160" y="7164"/>
                  <a:pt x="6157" y="7164"/>
                </a:cubicBezTo>
                <a:close/>
                <a:moveTo>
                  <a:pt x="9739" y="15556"/>
                </a:moveTo>
                <a:cubicBezTo>
                  <a:pt x="9727" y="15535"/>
                  <a:pt x="9712" y="15528"/>
                  <a:pt x="9692" y="15526"/>
                </a:cubicBezTo>
                <a:cubicBezTo>
                  <a:pt x="9699" y="15544"/>
                  <a:pt x="9713" y="15556"/>
                  <a:pt x="9739" y="15556"/>
                </a:cubicBezTo>
                <a:close/>
                <a:moveTo>
                  <a:pt x="7685" y="1127"/>
                </a:moveTo>
                <a:cubicBezTo>
                  <a:pt x="7682" y="1129"/>
                  <a:pt x="7680" y="1131"/>
                  <a:pt x="7677" y="1133"/>
                </a:cubicBezTo>
                <a:cubicBezTo>
                  <a:pt x="7682" y="1132"/>
                  <a:pt x="7685" y="1130"/>
                  <a:pt x="7685" y="1127"/>
                </a:cubicBezTo>
                <a:close/>
                <a:moveTo>
                  <a:pt x="7004" y="1496"/>
                </a:moveTo>
                <a:cubicBezTo>
                  <a:pt x="7002" y="1495"/>
                  <a:pt x="7001" y="1494"/>
                  <a:pt x="6998" y="1493"/>
                </a:cubicBezTo>
                <a:cubicBezTo>
                  <a:pt x="6998" y="1499"/>
                  <a:pt x="7001" y="1499"/>
                  <a:pt x="7004" y="1496"/>
                </a:cubicBezTo>
                <a:close/>
                <a:moveTo>
                  <a:pt x="7456" y="1516"/>
                </a:moveTo>
                <a:cubicBezTo>
                  <a:pt x="7462" y="1521"/>
                  <a:pt x="7466" y="1523"/>
                  <a:pt x="7466" y="1521"/>
                </a:cubicBezTo>
                <a:cubicBezTo>
                  <a:pt x="7462" y="1518"/>
                  <a:pt x="7458" y="1517"/>
                  <a:pt x="7456" y="1516"/>
                </a:cubicBezTo>
                <a:close/>
                <a:moveTo>
                  <a:pt x="10368" y="2045"/>
                </a:moveTo>
                <a:cubicBezTo>
                  <a:pt x="10370" y="2041"/>
                  <a:pt x="10368" y="2042"/>
                  <a:pt x="10364" y="2046"/>
                </a:cubicBezTo>
                <a:cubicBezTo>
                  <a:pt x="10366" y="2048"/>
                  <a:pt x="10368" y="2048"/>
                  <a:pt x="10368" y="2045"/>
                </a:cubicBezTo>
                <a:close/>
                <a:moveTo>
                  <a:pt x="7622" y="1379"/>
                </a:moveTo>
                <a:cubicBezTo>
                  <a:pt x="7623" y="1378"/>
                  <a:pt x="7624" y="1377"/>
                  <a:pt x="7626" y="1374"/>
                </a:cubicBezTo>
                <a:cubicBezTo>
                  <a:pt x="7624" y="1374"/>
                  <a:pt x="7622" y="1375"/>
                  <a:pt x="7622" y="1379"/>
                </a:cubicBezTo>
                <a:close/>
                <a:moveTo>
                  <a:pt x="8090" y="1610"/>
                </a:moveTo>
                <a:cubicBezTo>
                  <a:pt x="8037" y="1614"/>
                  <a:pt x="8067" y="1617"/>
                  <a:pt x="8091" y="1613"/>
                </a:cubicBezTo>
                <a:cubicBezTo>
                  <a:pt x="8091" y="1612"/>
                  <a:pt x="8091" y="1611"/>
                  <a:pt x="8090" y="1610"/>
                </a:cubicBezTo>
                <a:close/>
                <a:moveTo>
                  <a:pt x="323" y="2484"/>
                </a:moveTo>
                <a:cubicBezTo>
                  <a:pt x="315" y="2484"/>
                  <a:pt x="314" y="2487"/>
                  <a:pt x="317" y="2492"/>
                </a:cubicBezTo>
                <a:cubicBezTo>
                  <a:pt x="319" y="2489"/>
                  <a:pt x="321" y="2487"/>
                  <a:pt x="323" y="2484"/>
                </a:cubicBezTo>
                <a:close/>
                <a:moveTo>
                  <a:pt x="2025" y="1518"/>
                </a:moveTo>
                <a:cubicBezTo>
                  <a:pt x="2026" y="1517"/>
                  <a:pt x="2027" y="1517"/>
                  <a:pt x="2028" y="1516"/>
                </a:cubicBezTo>
                <a:cubicBezTo>
                  <a:pt x="2025" y="1516"/>
                  <a:pt x="2024" y="1517"/>
                  <a:pt x="2025" y="1518"/>
                </a:cubicBezTo>
                <a:close/>
                <a:moveTo>
                  <a:pt x="1850" y="1516"/>
                </a:moveTo>
                <a:cubicBezTo>
                  <a:pt x="1853" y="1516"/>
                  <a:pt x="1856" y="1517"/>
                  <a:pt x="1858" y="1516"/>
                </a:cubicBezTo>
                <a:cubicBezTo>
                  <a:pt x="1857" y="1516"/>
                  <a:pt x="1854" y="1516"/>
                  <a:pt x="1850" y="1516"/>
                </a:cubicBezTo>
                <a:close/>
                <a:moveTo>
                  <a:pt x="363" y="2671"/>
                </a:moveTo>
                <a:cubicBezTo>
                  <a:pt x="358" y="2672"/>
                  <a:pt x="355" y="2672"/>
                  <a:pt x="353" y="2670"/>
                </a:cubicBezTo>
                <a:cubicBezTo>
                  <a:pt x="355" y="2676"/>
                  <a:pt x="359" y="2677"/>
                  <a:pt x="364" y="2674"/>
                </a:cubicBezTo>
                <a:cubicBezTo>
                  <a:pt x="364" y="2673"/>
                  <a:pt x="364" y="2672"/>
                  <a:pt x="363" y="2671"/>
                </a:cubicBezTo>
                <a:close/>
                <a:moveTo>
                  <a:pt x="2100" y="1548"/>
                </a:moveTo>
                <a:cubicBezTo>
                  <a:pt x="2098" y="1546"/>
                  <a:pt x="2097" y="1546"/>
                  <a:pt x="2096" y="1546"/>
                </a:cubicBezTo>
                <a:cubicBezTo>
                  <a:pt x="2099" y="1547"/>
                  <a:pt x="2100" y="1548"/>
                  <a:pt x="2100" y="1548"/>
                </a:cubicBezTo>
                <a:close/>
                <a:moveTo>
                  <a:pt x="5782" y="1792"/>
                </a:moveTo>
                <a:cubicBezTo>
                  <a:pt x="5782" y="1790"/>
                  <a:pt x="5779" y="1791"/>
                  <a:pt x="5775" y="1793"/>
                </a:cubicBezTo>
                <a:cubicBezTo>
                  <a:pt x="5777" y="1793"/>
                  <a:pt x="5780" y="1792"/>
                  <a:pt x="5782" y="1792"/>
                </a:cubicBezTo>
                <a:close/>
                <a:moveTo>
                  <a:pt x="3889" y="1579"/>
                </a:moveTo>
                <a:cubicBezTo>
                  <a:pt x="3891" y="1580"/>
                  <a:pt x="3892" y="1581"/>
                  <a:pt x="3893" y="1582"/>
                </a:cubicBezTo>
                <a:cubicBezTo>
                  <a:pt x="3894" y="1580"/>
                  <a:pt x="3893" y="1579"/>
                  <a:pt x="3889" y="1579"/>
                </a:cubicBezTo>
                <a:close/>
                <a:moveTo>
                  <a:pt x="6718" y="1706"/>
                </a:moveTo>
                <a:cubicBezTo>
                  <a:pt x="6722" y="1705"/>
                  <a:pt x="6727" y="1703"/>
                  <a:pt x="6732" y="1701"/>
                </a:cubicBezTo>
                <a:cubicBezTo>
                  <a:pt x="6724" y="1697"/>
                  <a:pt x="6718" y="1698"/>
                  <a:pt x="6718" y="1706"/>
                </a:cubicBezTo>
                <a:close/>
                <a:moveTo>
                  <a:pt x="5311" y="1828"/>
                </a:moveTo>
                <a:cubicBezTo>
                  <a:pt x="5319" y="1828"/>
                  <a:pt x="5325" y="1829"/>
                  <a:pt x="5331" y="1831"/>
                </a:cubicBezTo>
                <a:cubicBezTo>
                  <a:pt x="5337" y="1830"/>
                  <a:pt x="5343" y="1829"/>
                  <a:pt x="5349" y="1828"/>
                </a:cubicBezTo>
                <a:cubicBezTo>
                  <a:pt x="5348" y="1828"/>
                  <a:pt x="5332" y="1830"/>
                  <a:pt x="5311" y="1828"/>
                </a:cubicBezTo>
                <a:close/>
                <a:moveTo>
                  <a:pt x="7877" y="7653"/>
                </a:moveTo>
                <a:cubicBezTo>
                  <a:pt x="7870" y="7684"/>
                  <a:pt x="7882" y="7653"/>
                  <a:pt x="7877" y="7653"/>
                </a:cubicBezTo>
                <a:close/>
                <a:moveTo>
                  <a:pt x="7829" y="7696"/>
                </a:moveTo>
                <a:cubicBezTo>
                  <a:pt x="7825" y="7696"/>
                  <a:pt x="7836" y="7737"/>
                  <a:pt x="7829" y="7696"/>
                </a:cubicBezTo>
                <a:close/>
                <a:moveTo>
                  <a:pt x="21225" y="6571"/>
                </a:moveTo>
                <a:cubicBezTo>
                  <a:pt x="21223" y="6571"/>
                  <a:pt x="21203" y="6571"/>
                  <a:pt x="21201" y="6571"/>
                </a:cubicBezTo>
                <a:cubicBezTo>
                  <a:pt x="21192" y="6571"/>
                  <a:pt x="21189" y="6625"/>
                  <a:pt x="21203" y="6629"/>
                </a:cubicBezTo>
                <a:cubicBezTo>
                  <a:pt x="21206" y="6663"/>
                  <a:pt x="21248" y="6571"/>
                  <a:pt x="21225" y="6571"/>
                </a:cubicBezTo>
                <a:close/>
                <a:moveTo>
                  <a:pt x="21203" y="6629"/>
                </a:moveTo>
                <a:cubicBezTo>
                  <a:pt x="21201" y="6628"/>
                  <a:pt x="21203" y="6631"/>
                  <a:pt x="21203" y="6629"/>
                </a:cubicBezTo>
                <a:close/>
                <a:moveTo>
                  <a:pt x="30653" y="14402"/>
                </a:moveTo>
                <a:cubicBezTo>
                  <a:pt x="30633" y="14404"/>
                  <a:pt x="30617" y="14395"/>
                  <a:pt x="30617" y="14375"/>
                </a:cubicBezTo>
                <a:cubicBezTo>
                  <a:pt x="30617" y="14398"/>
                  <a:pt x="30630" y="14413"/>
                  <a:pt x="30647" y="14427"/>
                </a:cubicBezTo>
                <a:cubicBezTo>
                  <a:pt x="30640" y="14428"/>
                  <a:pt x="30592" y="14496"/>
                  <a:pt x="30621" y="14496"/>
                </a:cubicBezTo>
                <a:cubicBezTo>
                  <a:pt x="30609" y="14493"/>
                  <a:pt x="30593" y="14494"/>
                  <a:pt x="30582" y="14491"/>
                </a:cubicBezTo>
                <a:cubicBezTo>
                  <a:pt x="30567" y="14523"/>
                  <a:pt x="30551" y="14511"/>
                  <a:pt x="30523" y="14527"/>
                </a:cubicBezTo>
                <a:cubicBezTo>
                  <a:pt x="30523" y="14561"/>
                  <a:pt x="30495" y="14565"/>
                  <a:pt x="30472" y="14527"/>
                </a:cubicBezTo>
                <a:cubicBezTo>
                  <a:pt x="30455" y="14527"/>
                  <a:pt x="30461" y="14558"/>
                  <a:pt x="30464" y="14558"/>
                </a:cubicBezTo>
                <a:cubicBezTo>
                  <a:pt x="30478" y="14568"/>
                  <a:pt x="30402" y="14527"/>
                  <a:pt x="30436" y="14527"/>
                </a:cubicBezTo>
                <a:cubicBezTo>
                  <a:pt x="30404" y="14521"/>
                  <a:pt x="30232" y="14152"/>
                  <a:pt x="30304" y="14152"/>
                </a:cubicBezTo>
                <a:cubicBezTo>
                  <a:pt x="30307" y="14154"/>
                  <a:pt x="30331" y="14150"/>
                  <a:pt x="30328" y="14152"/>
                </a:cubicBezTo>
                <a:cubicBezTo>
                  <a:pt x="30336" y="14152"/>
                  <a:pt x="30336" y="14208"/>
                  <a:pt x="30336" y="14205"/>
                </a:cubicBezTo>
                <a:cubicBezTo>
                  <a:pt x="30413" y="14236"/>
                  <a:pt x="30470" y="14215"/>
                  <a:pt x="30562" y="14215"/>
                </a:cubicBezTo>
                <a:cubicBezTo>
                  <a:pt x="30517" y="14232"/>
                  <a:pt x="30643" y="14194"/>
                  <a:pt x="30624" y="14185"/>
                </a:cubicBezTo>
                <a:cubicBezTo>
                  <a:pt x="30659" y="14192"/>
                  <a:pt x="30633" y="14212"/>
                  <a:pt x="30648" y="14228"/>
                </a:cubicBezTo>
                <a:cubicBezTo>
                  <a:pt x="30648" y="14250"/>
                  <a:pt x="30643" y="14402"/>
                  <a:pt x="30653" y="14402"/>
                </a:cubicBezTo>
                <a:close/>
                <a:moveTo>
                  <a:pt x="30580" y="14490"/>
                </a:moveTo>
                <a:cubicBezTo>
                  <a:pt x="30577" y="14489"/>
                  <a:pt x="30574" y="14488"/>
                  <a:pt x="30573" y="14486"/>
                </a:cubicBezTo>
                <a:cubicBezTo>
                  <a:pt x="30561" y="14501"/>
                  <a:pt x="30572" y="14495"/>
                  <a:pt x="30580" y="14490"/>
                </a:cubicBezTo>
                <a:close/>
                <a:moveTo>
                  <a:pt x="30624" y="14185"/>
                </a:moveTo>
                <a:cubicBezTo>
                  <a:pt x="30621" y="14184"/>
                  <a:pt x="30617" y="14184"/>
                  <a:pt x="30609" y="14184"/>
                </a:cubicBezTo>
                <a:cubicBezTo>
                  <a:pt x="30615" y="14184"/>
                  <a:pt x="30620" y="14185"/>
                  <a:pt x="30624" y="14185"/>
                </a:cubicBezTo>
                <a:close/>
                <a:moveTo>
                  <a:pt x="28124" y="13466"/>
                </a:moveTo>
                <a:cubicBezTo>
                  <a:pt x="28123" y="13465"/>
                  <a:pt x="28118" y="13463"/>
                  <a:pt x="28112" y="13461"/>
                </a:cubicBezTo>
                <a:cubicBezTo>
                  <a:pt x="28108" y="13464"/>
                  <a:pt x="28111" y="13466"/>
                  <a:pt x="28124" y="13466"/>
                </a:cubicBezTo>
                <a:close/>
                <a:moveTo>
                  <a:pt x="29278" y="13340"/>
                </a:moveTo>
                <a:cubicBezTo>
                  <a:pt x="29276" y="13342"/>
                  <a:pt x="29275" y="13345"/>
                  <a:pt x="29275" y="13350"/>
                </a:cubicBezTo>
                <a:cubicBezTo>
                  <a:pt x="29277" y="13344"/>
                  <a:pt x="29279" y="13341"/>
                  <a:pt x="29278" y="13340"/>
                </a:cubicBezTo>
                <a:close/>
                <a:moveTo>
                  <a:pt x="29650" y="13630"/>
                </a:moveTo>
                <a:cubicBezTo>
                  <a:pt x="29661" y="13621"/>
                  <a:pt x="29666" y="13613"/>
                  <a:pt x="29670" y="13608"/>
                </a:cubicBezTo>
                <a:cubicBezTo>
                  <a:pt x="29657" y="13605"/>
                  <a:pt x="29650" y="13611"/>
                  <a:pt x="29650" y="13630"/>
                </a:cubicBezTo>
                <a:close/>
                <a:moveTo>
                  <a:pt x="29998" y="13965"/>
                </a:moveTo>
                <a:cubicBezTo>
                  <a:pt x="29997" y="13964"/>
                  <a:pt x="29995" y="13962"/>
                  <a:pt x="29994" y="13961"/>
                </a:cubicBezTo>
                <a:cubicBezTo>
                  <a:pt x="29993" y="13964"/>
                  <a:pt x="29993" y="13965"/>
                  <a:pt x="29998" y="13965"/>
                </a:cubicBezTo>
                <a:close/>
                <a:moveTo>
                  <a:pt x="29552" y="11313"/>
                </a:moveTo>
                <a:cubicBezTo>
                  <a:pt x="29549" y="11313"/>
                  <a:pt x="29549" y="11314"/>
                  <a:pt x="29550" y="11316"/>
                </a:cubicBezTo>
                <a:cubicBezTo>
                  <a:pt x="29550" y="11315"/>
                  <a:pt x="29551" y="11314"/>
                  <a:pt x="29552" y="11313"/>
                </a:cubicBezTo>
                <a:close/>
                <a:moveTo>
                  <a:pt x="29507" y="11328"/>
                </a:moveTo>
                <a:cubicBezTo>
                  <a:pt x="29509" y="11322"/>
                  <a:pt x="29506" y="11323"/>
                  <a:pt x="29507" y="11328"/>
                </a:cubicBezTo>
                <a:close/>
                <a:moveTo>
                  <a:pt x="31178" y="12790"/>
                </a:moveTo>
                <a:cubicBezTo>
                  <a:pt x="31178" y="12793"/>
                  <a:pt x="31162" y="12811"/>
                  <a:pt x="31163" y="12823"/>
                </a:cubicBezTo>
                <a:cubicBezTo>
                  <a:pt x="31167" y="12824"/>
                  <a:pt x="31081" y="13279"/>
                  <a:pt x="31059" y="13279"/>
                </a:cubicBezTo>
                <a:cubicBezTo>
                  <a:pt x="31055" y="13280"/>
                  <a:pt x="31053" y="13280"/>
                  <a:pt x="31052" y="13279"/>
                </a:cubicBezTo>
                <a:cubicBezTo>
                  <a:pt x="31053" y="13281"/>
                  <a:pt x="31053" y="13283"/>
                  <a:pt x="31054" y="13288"/>
                </a:cubicBezTo>
                <a:cubicBezTo>
                  <a:pt x="31054" y="13266"/>
                  <a:pt x="30968" y="13342"/>
                  <a:pt x="30991" y="13331"/>
                </a:cubicBezTo>
                <a:cubicBezTo>
                  <a:pt x="30991" y="13369"/>
                  <a:pt x="30892" y="13553"/>
                  <a:pt x="30866" y="13587"/>
                </a:cubicBezTo>
                <a:cubicBezTo>
                  <a:pt x="30866" y="13670"/>
                  <a:pt x="30773" y="13745"/>
                  <a:pt x="30835" y="13815"/>
                </a:cubicBezTo>
                <a:cubicBezTo>
                  <a:pt x="30835" y="13833"/>
                  <a:pt x="30554" y="13946"/>
                  <a:pt x="30486" y="13996"/>
                </a:cubicBezTo>
                <a:cubicBezTo>
                  <a:pt x="30431" y="13996"/>
                  <a:pt x="30164" y="13965"/>
                  <a:pt x="30042" y="13965"/>
                </a:cubicBezTo>
                <a:cubicBezTo>
                  <a:pt x="30040" y="13964"/>
                  <a:pt x="30019" y="13943"/>
                  <a:pt x="30024" y="13936"/>
                </a:cubicBezTo>
                <a:cubicBezTo>
                  <a:pt x="30014" y="13942"/>
                  <a:pt x="29997" y="13954"/>
                  <a:pt x="29994" y="13961"/>
                </a:cubicBezTo>
                <a:cubicBezTo>
                  <a:pt x="29910" y="13872"/>
                  <a:pt x="29837" y="13879"/>
                  <a:pt x="29837" y="13758"/>
                </a:cubicBezTo>
                <a:cubicBezTo>
                  <a:pt x="29838" y="13760"/>
                  <a:pt x="29718" y="13617"/>
                  <a:pt x="29670" y="13607"/>
                </a:cubicBezTo>
                <a:cubicBezTo>
                  <a:pt x="29673" y="13603"/>
                  <a:pt x="29676" y="13599"/>
                  <a:pt x="29681" y="13597"/>
                </a:cubicBezTo>
                <a:cubicBezTo>
                  <a:pt x="29681" y="13521"/>
                  <a:pt x="29681" y="13521"/>
                  <a:pt x="29681" y="13521"/>
                </a:cubicBezTo>
                <a:cubicBezTo>
                  <a:pt x="29686" y="13542"/>
                  <a:pt x="29681" y="13492"/>
                  <a:pt x="29681" y="13483"/>
                </a:cubicBezTo>
                <a:cubicBezTo>
                  <a:pt x="29681" y="13483"/>
                  <a:pt x="29650" y="13478"/>
                  <a:pt x="29650" y="13478"/>
                </a:cubicBezTo>
                <a:cubicBezTo>
                  <a:pt x="29650" y="13567"/>
                  <a:pt x="29647" y="13594"/>
                  <a:pt x="29587" y="13560"/>
                </a:cubicBezTo>
                <a:cubicBezTo>
                  <a:pt x="29568" y="13581"/>
                  <a:pt x="29559" y="13595"/>
                  <a:pt x="29540" y="13622"/>
                </a:cubicBezTo>
                <a:cubicBezTo>
                  <a:pt x="29485" y="13622"/>
                  <a:pt x="29587" y="13494"/>
                  <a:pt x="29587" y="13535"/>
                </a:cubicBezTo>
                <a:cubicBezTo>
                  <a:pt x="29586" y="13529"/>
                  <a:pt x="29587" y="13497"/>
                  <a:pt x="29595" y="13497"/>
                </a:cubicBezTo>
                <a:cubicBezTo>
                  <a:pt x="29586" y="13485"/>
                  <a:pt x="29598" y="13482"/>
                  <a:pt x="29599" y="13435"/>
                </a:cubicBezTo>
                <a:cubicBezTo>
                  <a:pt x="29585" y="13435"/>
                  <a:pt x="29594" y="13454"/>
                  <a:pt x="29588" y="13439"/>
                </a:cubicBezTo>
                <a:cubicBezTo>
                  <a:pt x="29594" y="13442"/>
                  <a:pt x="29621" y="13400"/>
                  <a:pt x="29632" y="13381"/>
                </a:cubicBezTo>
                <a:cubicBezTo>
                  <a:pt x="29627" y="13380"/>
                  <a:pt x="29623" y="13378"/>
                  <a:pt x="29619" y="13375"/>
                </a:cubicBezTo>
                <a:cubicBezTo>
                  <a:pt x="29566" y="13424"/>
                  <a:pt x="29462" y="13468"/>
                  <a:pt x="29463" y="13527"/>
                </a:cubicBezTo>
                <a:cubicBezTo>
                  <a:pt x="29470" y="13528"/>
                  <a:pt x="29494" y="13535"/>
                  <a:pt x="29494" y="13549"/>
                </a:cubicBezTo>
                <a:cubicBezTo>
                  <a:pt x="29491" y="13553"/>
                  <a:pt x="29465" y="13569"/>
                  <a:pt x="29464" y="13560"/>
                </a:cubicBezTo>
                <a:cubicBezTo>
                  <a:pt x="29432" y="13560"/>
                  <a:pt x="29431" y="13565"/>
                  <a:pt x="29431" y="13549"/>
                </a:cubicBezTo>
                <a:cubicBezTo>
                  <a:pt x="29431" y="13549"/>
                  <a:pt x="29431" y="13560"/>
                  <a:pt x="29431" y="13560"/>
                </a:cubicBezTo>
                <a:cubicBezTo>
                  <a:pt x="29437" y="13562"/>
                  <a:pt x="29387" y="13531"/>
                  <a:pt x="29373" y="13526"/>
                </a:cubicBezTo>
                <a:cubicBezTo>
                  <a:pt x="29372" y="13527"/>
                  <a:pt x="29371" y="13528"/>
                  <a:pt x="29371" y="13528"/>
                </a:cubicBezTo>
                <a:cubicBezTo>
                  <a:pt x="29343" y="13528"/>
                  <a:pt x="29388" y="13479"/>
                  <a:pt x="29398" y="13480"/>
                </a:cubicBezTo>
                <a:cubicBezTo>
                  <a:pt x="29376" y="13452"/>
                  <a:pt x="29348" y="13392"/>
                  <a:pt x="29338" y="13379"/>
                </a:cubicBezTo>
                <a:cubicBezTo>
                  <a:pt x="29338" y="13374"/>
                  <a:pt x="29291" y="13327"/>
                  <a:pt x="29278" y="13340"/>
                </a:cubicBezTo>
                <a:cubicBezTo>
                  <a:pt x="29278" y="13339"/>
                  <a:pt x="29276" y="13339"/>
                  <a:pt x="29270" y="13341"/>
                </a:cubicBezTo>
                <a:cubicBezTo>
                  <a:pt x="29276" y="13341"/>
                  <a:pt x="29276" y="13292"/>
                  <a:pt x="29275" y="13281"/>
                </a:cubicBezTo>
                <a:cubicBezTo>
                  <a:pt x="29274" y="13280"/>
                  <a:pt x="29273" y="13279"/>
                  <a:pt x="29275" y="13279"/>
                </a:cubicBezTo>
                <a:cubicBezTo>
                  <a:pt x="29275" y="13279"/>
                  <a:pt x="29275" y="13279"/>
                  <a:pt x="29275" y="13279"/>
                </a:cubicBezTo>
                <a:cubicBezTo>
                  <a:pt x="29275" y="13279"/>
                  <a:pt x="29275" y="13279"/>
                  <a:pt x="29276" y="13279"/>
                </a:cubicBezTo>
                <a:cubicBezTo>
                  <a:pt x="29276" y="13279"/>
                  <a:pt x="29276" y="13279"/>
                  <a:pt x="29277" y="13279"/>
                </a:cubicBezTo>
                <a:cubicBezTo>
                  <a:pt x="29225" y="13252"/>
                  <a:pt x="29177" y="13236"/>
                  <a:pt x="29122" y="13216"/>
                </a:cubicBezTo>
                <a:cubicBezTo>
                  <a:pt x="28942" y="13151"/>
                  <a:pt x="28298" y="13209"/>
                  <a:pt x="28277" y="13440"/>
                </a:cubicBezTo>
                <a:cubicBezTo>
                  <a:pt x="28277" y="13470"/>
                  <a:pt x="28171" y="13439"/>
                  <a:pt x="28188" y="13435"/>
                </a:cubicBezTo>
                <a:cubicBezTo>
                  <a:pt x="28171" y="13439"/>
                  <a:pt x="28123" y="13453"/>
                  <a:pt x="28112" y="13461"/>
                </a:cubicBezTo>
                <a:cubicBezTo>
                  <a:pt x="28061" y="13441"/>
                  <a:pt x="27871" y="13402"/>
                  <a:pt x="27871" y="13460"/>
                </a:cubicBezTo>
                <a:cubicBezTo>
                  <a:pt x="27872" y="13458"/>
                  <a:pt x="27874" y="13497"/>
                  <a:pt x="27879" y="13497"/>
                </a:cubicBezTo>
                <a:cubicBezTo>
                  <a:pt x="27814" y="13493"/>
                  <a:pt x="27817" y="13528"/>
                  <a:pt x="27770" y="13528"/>
                </a:cubicBezTo>
                <a:cubicBezTo>
                  <a:pt x="27759" y="13538"/>
                  <a:pt x="27739" y="13566"/>
                  <a:pt x="27717" y="13585"/>
                </a:cubicBezTo>
                <a:cubicBezTo>
                  <a:pt x="27712" y="13576"/>
                  <a:pt x="27682" y="13558"/>
                  <a:pt x="27684" y="13560"/>
                </a:cubicBezTo>
                <a:cubicBezTo>
                  <a:pt x="27683" y="13571"/>
                  <a:pt x="27685" y="13581"/>
                  <a:pt x="27690" y="13591"/>
                </a:cubicBezTo>
                <a:cubicBezTo>
                  <a:pt x="27643" y="13566"/>
                  <a:pt x="27493" y="13498"/>
                  <a:pt x="27464" y="13497"/>
                </a:cubicBezTo>
                <a:cubicBezTo>
                  <a:pt x="27453" y="13480"/>
                  <a:pt x="27387" y="13373"/>
                  <a:pt x="27433" y="13373"/>
                </a:cubicBezTo>
                <a:cubicBezTo>
                  <a:pt x="27441" y="13377"/>
                  <a:pt x="27477" y="13406"/>
                  <a:pt x="27464" y="13404"/>
                </a:cubicBezTo>
                <a:cubicBezTo>
                  <a:pt x="27555" y="13404"/>
                  <a:pt x="27467" y="13168"/>
                  <a:pt x="27466" y="13162"/>
                </a:cubicBezTo>
                <a:cubicBezTo>
                  <a:pt x="27445" y="13038"/>
                  <a:pt x="27413" y="12920"/>
                  <a:pt x="27372" y="12812"/>
                </a:cubicBezTo>
                <a:cubicBezTo>
                  <a:pt x="27329" y="12697"/>
                  <a:pt x="27227" y="12567"/>
                  <a:pt x="27216" y="12473"/>
                </a:cubicBezTo>
                <a:cubicBezTo>
                  <a:pt x="27247" y="12473"/>
                  <a:pt x="27247" y="12473"/>
                  <a:pt x="27247" y="12473"/>
                </a:cubicBezTo>
                <a:cubicBezTo>
                  <a:pt x="27263" y="12504"/>
                  <a:pt x="27256" y="12505"/>
                  <a:pt x="27278" y="12533"/>
                </a:cubicBezTo>
                <a:cubicBezTo>
                  <a:pt x="27282" y="12528"/>
                  <a:pt x="27270" y="12468"/>
                  <a:pt x="27284" y="12468"/>
                </a:cubicBezTo>
                <a:cubicBezTo>
                  <a:pt x="27286" y="12469"/>
                  <a:pt x="27339" y="12483"/>
                  <a:pt x="27308" y="12499"/>
                </a:cubicBezTo>
                <a:cubicBezTo>
                  <a:pt x="27313" y="12499"/>
                  <a:pt x="27341" y="12500"/>
                  <a:pt x="27341" y="12496"/>
                </a:cubicBezTo>
                <a:cubicBezTo>
                  <a:pt x="27341" y="12495"/>
                  <a:pt x="27341" y="12482"/>
                  <a:pt x="27341" y="12482"/>
                </a:cubicBezTo>
                <a:cubicBezTo>
                  <a:pt x="27241" y="12480"/>
                  <a:pt x="27284" y="12090"/>
                  <a:pt x="27335" y="12061"/>
                </a:cubicBezTo>
                <a:cubicBezTo>
                  <a:pt x="27331" y="12053"/>
                  <a:pt x="27330" y="12031"/>
                  <a:pt x="27341" y="12031"/>
                </a:cubicBezTo>
                <a:cubicBezTo>
                  <a:pt x="27341" y="12032"/>
                  <a:pt x="27358" y="12030"/>
                  <a:pt x="27357" y="12031"/>
                </a:cubicBezTo>
                <a:cubicBezTo>
                  <a:pt x="27403" y="12031"/>
                  <a:pt x="27353" y="12088"/>
                  <a:pt x="27343" y="12096"/>
                </a:cubicBezTo>
                <a:cubicBezTo>
                  <a:pt x="27349" y="12099"/>
                  <a:pt x="27371" y="12114"/>
                  <a:pt x="27372" y="12124"/>
                </a:cubicBezTo>
                <a:cubicBezTo>
                  <a:pt x="27384" y="12029"/>
                  <a:pt x="27440" y="12004"/>
                  <a:pt x="27501" y="11971"/>
                </a:cubicBezTo>
                <a:cubicBezTo>
                  <a:pt x="27468" y="11955"/>
                  <a:pt x="27523" y="11948"/>
                  <a:pt x="27531" y="11948"/>
                </a:cubicBezTo>
                <a:cubicBezTo>
                  <a:pt x="27536" y="11942"/>
                  <a:pt x="27579" y="11926"/>
                  <a:pt x="27590" y="11926"/>
                </a:cubicBezTo>
                <a:cubicBezTo>
                  <a:pt x="27592" y="11927"/>
                  <a:pt x="27572" y="11911"/>
                  <a:pt x="27562" y="11900"/>
                </a:cubicBezTo>
                <a:cubicBezTo>
                  <a:pt x="27567" y="11900"/>
                  <a:pt x="27582" y="11891"/>
                  <a:pt x="27591" y="11886"/>
                </a:cubicBezTo>
                <a:cubicBezTo>
                  <a:pt x="27595" y="11841"/>
                  <a:pt x="27646" y="11906"/>
                  <a:pt x="27621" y="11906"/>
                </a:cubicBezTo>
                <a:cubicBezTo>
                  <a:pt x="27720" y="11906"/>
                  <a:pt x="27804" y="11886"/>
                  <a:pt x="27911" y="11844"/>
                </a:cubicBezTo>
                <a:cubicBezTo>
                  <a:pt x="28031" y="11796"/>
                  <a:pt x="28038" y="11692"/>
                  <a:pt x="28133" y="11623"/>
                </a:cubicBezTo>
                <a:cubicBezTo>
                  <a:pt x="28073" y="11637"/>
                  <a:pt x="28180" y="11435"/>
                  <a:pt x="28183" y="11432"/>
                </a:cubicBezTo>
                <a:cubicBezTo>
                  <a:pt x="28183" y="11478"/>
                  <a:pt x="28250" y="11392"/>
                  <a:pt x="28234" y="11407"/>
                </a:cubicBezTo>
                <a:cubicBezTo>
                  <a:pt x="28196" y="11407"/>
                  <a:pt x="28219" y="11376"/>
                  <a:pt x="28246" y="11376"/>
                </a:cubicBezTo>
                <a:cubicBezTo>
                  <a:pt x="28247" y="11376"/>
                  <a:pt x="28259" y="11378"/>
                  <a:pt x="28269" y="11377"/>
                </a:cubicBezTo>
                <a:cubicBezTo>
                  <a:pt x="28266" y="11387"/>
                  <a:pt x="28265" y="11407"/>
                  <a:pt x="28271" y="11407"/>
                </a:cubicBezTo>
                <a:cubicBezTo>
                  <a:pt x="28326" y="11428"/>
                  <a:pt x="28299" y="11391"/>
                  <a:pt x="28328" y="11438"/>
                </a:cubicBezTo>
                <a:cubicBezTo>
                  <a:pt x="28377" y="11438"/>
                  <a:pt x="28323" y="11337"/>
                  <a:pt x="28310" y="11313"/>
                </a:cubicBezTo>
                <a:cubicBezTo>
                  <a:pt x="28309" y="11313"/>
                  <a:pt x="28309" y="11313"/>
                  <a:pt x="28308" y="11313"/>
                </a:cubicBezTo>
                <a:cubicBezTo>
                  <a:pt x="28309" y="11313"/>
                  <a:pt x="28309" y="11313"/>
                  <a:pt x="28310" y="11313"/>
                </a:cubicBezTo>
                <a:cubicBezTo>
                  <a:pt x="28307" y="11309"/>
                  <a:pt x="28306" y="11307"/>
                  <a:pt x="28308" y="11309"/>
                </a:cubicBezTo>
                <a:cubicBezTo>
                  <a:pt x="28311" y="11310"/>
                  <a:pt x="28313" y="11311"/>
                  <a:pt x="28315" y="11311"/>
                </a:cubicBezTo>
                <a:cubicBezTo>
                  <a:pt x="28363" y="11297"/>
                  <a:pt x="28326" y="11272"/>
                  <a:pt x="28369" y="11310"/>
                </a:cubicBezTo>
                <a:cubicBezTo>
                  <a:pt x="28364" y="11296"/>
                  <a:pt x="28389" y="11243"/>
                  <a:pt x="28402" y="11244"/>
                </a:cubicBezTo>
                <a:cubicBezTo>
                  <a:pt x="28400" y="11232"/>
                  <a:pt x="28401" y="11219"/>
                  <a:pt x="28402" y="11214"/>
                </a:cubicBezTo>
                <a:cubicBezTo>
                  <a:pt x="28402" y="11219"/>
                  <a:pt x="28438" y="11222"/>
                  <a:pt x="28447" y="11220"/>
                </a:cubicBezTo>
                <a:cubicBezTo>
                  <a:pt x="28446" y="11186"/>
                  <a:pt x="28483" y="11137"/>
                  <a:pt x="28493" y="11166"/>
                </a:cubicBezTo>
                <a:cubicBezTo>
                  <a:pt x="28495" y="11155"/>
                  <a:pt x="28510" y="11157"/>
                  <a:pt x="28532" y="11157"/>
                </a:cubicBezTo>
                <a:cubicBezTo>
                  <a:pt x="28619" y="11046"/>
                  <a:pt x="28685" y="11268"/>
                  <a:pt x="28712" y="11261"/>
                </a:cubicBezTo>
                <a:cubicBezTo>
                  <a:pt x="28714" y="11240"/>
                  <a:pt x="28838" y="11250"/>
                  <a:pt x="28833" y="11251"/>
                </a:cubicBezTo>
                <a:cubicBezTo>
                  <a:pt x="28837" y="11246"/>
                  <a:pt x="28839" y="11240"/>
                  <a:pt x="28838" y="11233"/>
                </a:cubicBezTo>
                <a:cubicBezTo>
                  <a:pt x="28838" y="11242"/>
                  <a:pt x="28759" y="11157"/>
                  <a:pt x="28840" y="11157"/>
                </a:cubicBezTo>
                <a:cubicBezTo>
                  <a:pt x="28863" y="11123"/>
                  <a:pt x="28855" y="11099"/>
                  <a:pt x="28887" y="11089"/>
                </a:cubicBezTo>
                <a:cubicBezTo>
                  <a:pt x="28880" y="11077"/>
                  <a:pt x="28867" y="11055"/>
                  <a:pt x="28870" y="11058"/>
                </a:cubicBezTo>
                <a:cubicBezTo>
                  <a:pt x="28870" y="11041"/>
                  <a:pt x="28944" y="10984"/>
                  <a:pt x="28969" y="10970"/>
                </a:cubicBezTo>
                <a:cubicBezTo>
                  <a:pt x="28965" y="10970"/>
                  <a:pt x="28957" y="10940"/>
                  <a:pt x="28970" y="10940"/>
                </a:cubicBezTo>
                <a:cubicBezTo>
                  <a:pt x="28983" y="10944"/>
                  <a:pt x="28870" y="10874"/>
                  <a:pt x="28870" y="10917"/>
                </a:cubicBezTo>
                <a:cubicBezTo>
                  <a:pt x="28870" y="10885"/>
                  <a:pt x="28898" y="10888"/>
                  <a:pt x="28901" y="10885"/>
                </a:cubicBezTo>
                <a:cubicBezTo>
                  <a:pt x="28901" y="10866"/>
                  <a:pt x="28901" y="10851"/>
                  <a:pt x="28901" y="10851"/>
                </a:cubicBezTo>
                <a:cubicBezTo>
                  <a:pt x="29026" y="10851"/>
                  <a:pt x="29026" y="10851"/>
                  <a:pt x="29026" y="10851"/>
                </a:cubicBezTo>
                <a:cubicBezTo>
                  <a:pt x="29022" y="10851"/>
                  <a:pt x="29024" y="10889"/>
                  <a:pt x="29025" y="10909"/>
                </a:cubicBezTo>
                <a:cubicBezTo>
                  <a:pt x="29011" y="10911"/>
                  <a:pt x="28957" y="10939"/>
                  <a:pt x="28988" y="10939"/>
                </a:cubicBezTo>
                <a:cubicBezTo>
                  <a:pt x="28977" y="10933"/>
                  <a:pt x="29064" y="10970"/>
                  <a:pt x="29018" y="10970"/>
                </a:cubicBezTo>
                <a:cubicBezTo>
                  <a:pt x="29061" y="10972"/>
                  <a:pt x="29036" y="10950"/>
                  <a:pt x="29065" y="10939"/>
                </a:cubicBezTo>
                <a:cubicBezTo>
                  <a:pt x="29068" y="10949"/>
                  <a:pt x="29070" y="10959"/>
                  <a:pt x="29071" y="10970"/>
                </a:cubicBezTo>
                <a:cubicBezTo>
                  <a:pt x="29098" y="10950"/>
                  <a:pt x="29079" y="10939"/>
                  <a:pt x="29122" y="10939"/>
                </a:cubicBezTo>
                <a:cubicBezTo>
                  <a:pt x="29117" y="10928"/>
                  <a:pt x="29122" y="10914"/>
                  <a:pt x="29126" y="10908"/>
                </a:cubicBezTo>
                <a:cubicBezTo>
                  <a:pt x="29117" y="10908"/>
                  <a:pt x="29117" y="10914"/>
                  <a:pt x="29119" y="10896"/>
                </a:cubicBezTo>
                <a:cubicBezTo>
                  <a:pt x="29119" y="10904"/>
                  <a:pt x="29085" y="10908"/>
                  <a:pt x="29081" y="10908"/>
                </a:cubicBezTo>
                <a:cubicBezTo>
                  <a:pt x="29109" y="10908"/>
                  <a:pt x="29050" y="10877"/>
                  <a:pt x="29049" y="10876"/>
                </a:cubicBezTo>
                <a:cubicBezTo>
                  <a:pt x="29056" y="10876"/>
                  <a:pt x="29061" y="10845"/>
                  <a:pt x="29053" y="10845"/>
                </a:cubicBezTo>
                <a:cubicBezTo>
                  <a:pt x="29052" y="10846"/>
                  <a:pt x="29150" y="10790"/>
                  <a:pt x="29150" y="10815"/>
                </a:cubicBezTo>
                <a:cubicBezTo>
                  <a:pt x="29150" y="10815"/>
                  <a:pt x="29150" y="10837"/>
                  <a:pt x="29147" y="10845"/>
                </a:cubicBezTo>
                <a:cubicBezTo>
                  <a:pt x="29171" y="10846"/>
                  <a:pt x="29174" y="10855"/>
                  <a:pt x="29182" y="10892"/>
                </a:cubicBezTo>
                <a:cubicBezTo>
                  <a:pt x="29182" y="10899"/>
                  <a:pt x="29207" y="10884"/>
                  <a:pt x="29214" y="10877"/>
                </a:cubicBezTo>
                <a:cubicBezTo>
                  <a:pt x="29219" y="10920"/>
                  <a:pt x="29242" y="10906"/>
                  <a:pt x="29274" y="10908"/>
                </a:cubicBezTo>
                <a:cubicBezTo>
                  <a:pt x="29293" y="10908"/>
                  <a:pt x="29304" y="10911"/>
                  <a:pt x="29306" y="10929"/>
                </a:cubicBezTo>
                <a:cubicBezTo>
                  <a:pt x="29314" y="10918"/>
                  <a:pt x="29347" y="10901"/>
                  <a:pt x="29343" y="10908"/>
                </a:cubicBezTo>
                <a:cubicBezTo>
                  <a:pt x="29315" y="10908"/>
                  <a:pt x="29374" y="10950"/>
                  <a:pt x="29369" y="10948"/>
                </a:cubicBezTo>
                <a:cubicBezTo>
                  <a:pt x="29369" y="10947"/>
                  <a:pt x="29435" y="10908"/>
                  <a:pt x="29443" y="10908"/>
                </a:cubicBezTo>
                <a:cubicBezTo>
                  <a:pt x="29456" y="10897"/>
                  <a:pt x="29508" y="10856"/>
                  <a:pt x="29522" y="10847"/>
                </a:cubicBezTo>
                <a:cubicBezTo>
                  <a:pt x="29514" y="10848"/>
                  <a:pt x="29556" y="10764"/>
                  <a:pt x="29556" y="10820"/>
                </a:cubicBezTo>
                <a:cubicBezTo>
                  <a:pt x="29528" y="10857"/>
                  <a:pt x="29492" y="10903"/>
                  <a:pt x="29469" y="10928"/>
                </a:cubicBezTo>
                <a:cubicBezTo>
                  <a:pt x="29483" y="10914"/>
                  <a:pt x="29517" y="10888"/>
                  <a:pt x="29525" y="10945"/>
                </a:cubicBezTo>
                <a:cubicBezTo>
                  <a:pt x="29526" y="10944"/>
                  <a:pt x="29538" y="10943"/>
                  <a:pt x="29547" y="10943"/>
                </a:cubicBezTo>
                <a:cubicBezTo>
                  <a:pt x="29546" y="11017"/>
                  <a:pt x="29536" y="11038"/>
                  <a:pt x="29491" y="11100"/>
                </a:cubicBezTo>
                <a:cubicBezTo>
                  <a:pt x="29490" y="11100"/>
                  <a:pt x="29490" y="11100"/>
                  <a:pt x="29490" y="11100"/>
                </a:cubicBezTo>
                <a:cubicBezTo>
                  <a:pt x="29495" y="11100"/>
                  <a:pt x="29494" y="11127"/>
                  <a:pt x="29494" y="11132"/>
                </a:cubicBezTo>
                <a:cubicBezTo>
                  <a:pt x="29494" y="11142"/>
                  <a:pt x="29522" y="11117"/>
                  <a:pt x="29528" y="11103"/>
                </a:cubicBezTo>
                <a:cubicBezTo>
                  <a:pt x="29526" y="11099"/>
                  <a:pt x="29525" y="11096"/>
                  <a:pt x="29524" y="11095"/>
                </a:cubicBezTo>
                <a:cubicBezTo>
                  <a:pt x="29530" y="11095"/>
                  <a:pt x="29530" y="11098"/>
                  <a:pt x="29528" y="11103"/>
                </a:cubicBezTo>
                <a:cubicBezTo>
                  <a:pt x="29543" y="11133"/>
                  <a:pt x="29579" y="11220"/>
                  <a:pt x="29552" y="11220"/>
                </a:cubicBezTo>
                <a:cubicBezTo>
                  <a:pt x="29538" y="11205"/>
                  <a:pt x="29506" y="11199"/>
                  <a:pt x="29487" y="11188"/>
                </a:cubicBezTo>
                <a:cubicBezTo>
                  <a:pt x="29491" y="11188"/>
                  <a:pt x="29498" y="11168"/>
                  <a:pt x="29494" y="11157"/>
                </a:cubicBezTo>
                <a:cubicBezTo>
                  <a:pt x="29515" y="11147"/>
                  <a:pt x="29462" y="11164"/>
                  <a:pt x="29462" y="11153"/>
                </a:cubicBezTo>
                <a:cubicBezTo>
                  <a:pt x="29454" y="11164"/>
                  <a:pt x="29400" y="11259"/>
                  <a:pt x="29400" y="11252"/>
                </a:cubicBezTo>
                <a:cubicBezTo>
                  <a:pt x="29410" y="11263"/>
                  <a:pt x="29500" y="11344"/>
                  <a:pt x="29497" y="11344"/>
                </a:cubicBezTo>
                <a:cubicBezTo>
                  <a:pt x="29503" y="11336"/>
                  <a:pt x="29506" y="11331"/>
                  <a:pt x="29507" y="11328"/>
                </a:cubicBezTo>
                <a:cubicBezTo>
                  <a:pt x="29508" y="11331"/>
                  <a:pt x="29512" y="11337"/>
                  <a:pt x="29525" y="11344"/>
                </a:cubicBezTo>
                <a:cubicBezTo>
                  <a:pt x="29535" y="11340"/>
                  <a:pt x="29544" y="11326"/>
                  <a:pt x="29550" y="11316"/>
                </a:cubicBezTo>
                <a:cubicBezTo>
                  <a:pt x="29555" y="11329"/>
                  <a:pt x="29619" y="11376"/>
                  <a:pt x="29571" y="11376"/>
                </a:cubicBezTo>
                <a:cubicBezTo>
                  <a:pt x="29621" y="11421"/>
                  <a:pt x="29670" y="11460"/>
                  <a:pt x="29747" y="11469"/>
                </a:cubicBezTo>
                <a:cubicBezTo>
                  <a:pt x="29768" y="11452"/>
                  <a:pt x="29837" y="11405"/>
                  <a:pt x="29837" y="11437"/>
                </a:cubicBezTo>
                <a:cubicBezTo>
                  <a:pt x="29824" y="11444"/>
                  <a:pt x="29776" y="11500"/>
                  <a:pt x="29765" y="11500"/>
                </a:cubicBezTo>
                <a:cubicBezTo>
                  <a:pt x="29771" y="11509"/>
                  <a:pt x="29781" y="11504"/>
                  <a:pt x="29772" y="11532"/>
                </a:cubicBezTo>
                <a:cubicBezTo>
                  <a:pt x="29808" y="11532"/>
                  <a:pt x="29829" y="11570"/>
                  <a:pt x="29856" y="11594"/>
                </a:cubicBezTo>
                <a:cubicBezTo>
                  <a:pt x="29856" y="11570"/>
                  <a:pt x="29974" y="11403"/>
                  <a:pt x="29985" y="11333"/>
                </a:cubicBezTo>
                <a:cubicBezTo>
                  <a:pt x="30000" y="11234"/>
                  <a:pt x="29970" y="11078"/>
                  <a:pt x="30024" y="11006"/>
                </a:cubicBezTo>
                <a:cubicBezTo>
                  <a:pt x="30024" y="11026"/>
                  <a:pt x="30033" y="10752"/>
                  <a:pt x="30054" y="10752"/>
                </a:cubicBezTo>
                <a:cubicBezTo>
                  <a:pt x="30052" y="10751"/>
                  <a:pt x="30113" y="10783"/>
                  <a:pt x="30078" y="10783"/>
                </a:cubicBezTo>
                <a:cubicBezTo>
                  <a:pt x="30083" y="10784"/>
                  <a:pt x="30118" y="10781"/>
                  <a:pt x="30118" y="10782"/>
                </a:cubicBezTo>
                <a:cubicBezTo>
                  <a:pt x="30117" y="10786"/>
                  <a:pt x="30115" y="10814"/>
                  <a:pt x="30104" y="10814"/>
                </a:cubicBezTo>
                <a:cubicBezTo>
                  <a:pt x="30104" y="10815"/>
                  <a:pt x="30180" y="10942"/>
                  <a:pt x="30180" y="10925"/>
                </a:cubicBezTo>
                <a:cubicBezTo>
                  <a:pt x="30163" y="10978"/>
                  <a:pt x="30159" y="10998"/>
                  <a:pt x="30211" y="11040"/>
                </a:cubicBezTo>
                <a:cubicBezTo>
                  <a:pt x="30202" y="11034"/>
                  <a:pt x="30191" y="11034"/>
                  <a:pt x="30180" y="11035"/>
                </a:cubicBezTo>
                <a:cubicBezTo>
                  <a:pt x="30208" y="11077"/>
                  <a:pt x="30221" y="11163"/>
                  <a:pt x="30211" y="11225"/>
                </a:cubicBezTo>
                <a:cubicBezTo>
                  <a:pt x="30224" y="11225"/>
                  <a:pt x="30224" y="11225"/>
                  <a:pt x="30224" y="11225"/>
                </a:cubicBezTo>
                <a:cubicBezTo>
                  <a:pt x="30222" y="11225"/>
                  <a:pt x="30253" y="11160"/>
                  <a:pt x="30251" y="11160"/>
                </a:cubicBezTo>
                <a:cubicBezTo>
                  <a:pt x="30252" y="11161"/>
                  <a:pt x="30266" y="11169"/>
                  <a:pt x="30273" y="11176"/>
                </a:cubicBezTo>
                <a:cubicBezTo>
                  <a:pt x="30274" y="11161"/>
                  <a:pt x="30274" y="11144"/>
                  <a:pt x="30274" y="11171"/>
                </a:cubicBezTo>
                <a:cubicBezTo>
                  <a:pt x="30308" y="11193"/>
                  <a:pt x="30300" y="11183"/>
                  <a:pt x="30305" y="11209"/>
                </a:cubicBezTo>
                <a:cubicBezTo>
                  <a:pt x="30310" y="11200"/>
                  <a:pt x="30320" y="11188"/>
                  <a:pt x="30320" y="11188"/>
                </a:cubicBezTo>
                <a:cubicBezTo>
                  <a:pt x="30328" y="11188"/>
                  <a:pt x="30335" y="11239"/>
                  <a:pt x="30367" y="11251"/>
                </a:cubicBezTo>
                <a:cubicBezTo>
                  <a:pt x="30360" y="11302"/>
                  <a:pt x="30375" y="11419"/>
                  <a:pt x="30367" y="11437"/>
                </a:cubicBezTo>
                <a:cubicBezTo>
                  <a:pt x="30367" y="11458"/>
                  <a:pt x="30448" y="11488"/>
                  <a:pt x="30423" y="11500"/>
                </a:cubicBezTo>
                <a:cubicBezTo>
                  <a:pt x="30455" y="11517"/>
                  <a:pt x="30441" y="11572"/>
                  <a:pt x="30434" y="11592"/>
                </a:cubicBezTo>
                <a:cubicBezTo>
                  <a:pt x="30436" y="11591"/>
                  <a:pt x="30439" y="11592"/>
                  <a:pt x="30444" y="11594"/>
                </a:cubicBezTo>
                <a:cubicBezTo>
                  <a:pt x="30495" y="11594"/>
                  <a:pt x="30435" y="11624"/>
                  <a:pt x="30430" y="11625"/>
                </a:cubicBezTo>
                <a:cubicBezTo>
                  <a:pt x="30432" y="11631"/>
                  <a:pt x="30523" y="11806"/>
                  <a:pt x="30523" y="11741"/>
                </a:cubicBezTo>
                <a:cubicBezTo>
                  <a:pt x="30533" y="11753"/>
                  <a:pt x="30538" y="11760"/>
                  <a:pt x="30541" y="11763"/>
                </a:cubicBezTo>
                <a:cubicBezTo>
                  <a:pt x="30539" y="11758"/>
                  <a:pt x="30539" y="11750"/>
                  <a:pt x="30557" y="11750"/>
                </a:cubicBezTo>
                <a:cubicBezTo>
                  <a:pt x="30543" y="11726"/>
                  <a:pt x="30596" y="11797"/>
                  <a:pt x="30592" y="11811"/>
                </a:cubicBezTo>
                <a:cubicBezTo>
                  <a:pt x="30622" y="11805"/>
                  <a:pt x="30644" y="11845"/>
                  <a:pt x="30673" y="11844"/>
                </a:cubicBezTo>
                <a:cubicBezTo>
                  <a:pt x="30681" y="11844"/>
                  <a:pt x="30742" y="11846"/>
                  <a:pt x="30742" y="11870"/>
                </a:cubicBezTo>
                <a:cubicBezTo>
                  <a:pt x="30719" y="11894"/>
                  <a:pt x="30739" y="11890"/>
                  <a:pt x="30714" y="11896"/>
                </a:cubicBezTo>
                <a:cubicBezTo>
                  <a:pt x="30713" y="11900"/>
                  <a:pt x="30706" y="11942"/>
                  <a:pt x="30706" y="11943"/>
                </a:cubicBezTo>
                <a:cubicBezTo>
                  <a:pt x="30717" y="11942"/>
                  <a:pt x="30742" y="11939"/>
                  <a:pt x="30742" y="11948"/>
                </a:cubicBezTo>
                <a:cubicBezTo>
                  <a:pt x="30751" y="11974"/>
                  <a:pt x="30765" y="12028"/>
                  <a:pt x="30773" y="12101"/>
                </a:cubicBezTo>
                <a:cubicBezTo>
                  <a:pt x="30781" y="12092"/>
                  <a:pt x="30791" y="12089"/>
                  <a:pt x="30804" y="12093"/>
                </a:cubicBezTo>
                <a:cubicBezTo>
                  <a:pt x="30794" y="12080"/>
                  <a:pt x="30782" y="12086"/>
                  <a:pt x="30775" y="12072"/>
                </a:cubicBezTo>
                <a:cubicBezTo>
                  <a:pt x="30792" y="12090"/>
                  <a:pt x="30932" y="12116"/>
                  <a:pt x="30898" y="12235"/>
                </a:cubicBezTo>
                <a:cubicBezTo>
                  <a:pt x="30898" y="12189"/>
                  <a:pt x="31062" y="12434"/>
                  <a:pt x="31088" y="12436"/>
                </a:cubicBezTo>
                <a:cubicBezTo>
                  <a:pt x="31093" y="12428"/>
                  <a:pt x="31132" y="12374"/>
                  <a:pt x="31120" y="12374"/>
                </a:cubicBezTo>
                <a:cubicBezTo>
                  <a:pt x="31129" y="12374"/>
                  <a:pt x="31138" y="12375"/>
                  <a:pt x="31147" y="12377"/>
                </a:cubicBezTo>
                <a:cubicBezTo>
                  <a:pt x="31113" y="12481"/>
                  <a:pt x="31120" y="12566"/>
                  <a:pt x="31116" y="12686"/>
                </a:cubicBezTo>
                <a:cubicBezTo>
                  <a:pt x="31125" y="12666"/>
                  <a:pt x="31140" y="12640"/>
                  <a:pt x="31147" y="12626"/>
                </a:cubicBezTo>
                <a:cubicBezTo>
                  <a:pt x="31143" y="12644"/>
                  <a:pt x="31156" y="12776"/>
                  <a:pt x="31156" y="12780"/>
                </a:cubicBezTo>
                <a:cubicBezTo>
                  <a:pt x="31148" y="12768"/>
                  <a:pt x="31145" y="12768"/>
                  <a:pt x="31147" y="12780"/>
                </a:cubicBezTo>
                <a:cubicBezTo>
                  <a:pt x="31216" y="12781"/>
                  <a:pt x="31161" y="12778"/>
                  <a:pt x="31178" y="12790"/>
                </a:cubicBezTo>
                <a:close/>
                <a:moveTo>
                  <a:pt x="29453" y="11114"/>
                </a:moveTo>
                <a:cubicBezTo>
                  <a:pt x="29467" y="11118"/>
                  <a:pt x="29467" y="11110"/>
                  <a:pt x="29453" y="11114"/>
                </a:cubicBezTo>
                <a:close/>
                <a:moveTo>
                  <a:pt x="27302" y="12567"/>
                </a:moveTo>
                <a:cubicBezTo>
                  <a:pt x="27320" y="12571"/>
                  <a:pt x="27303" y="12567"/>
                  <a:pt x="27302" y="12567"/>
                </a:cubicBezTo>
                <a:close/>
                <a:moveTo>
                  <a:pt x="27342" y="12529"/>
                </a:moveTo>
                <a:cubicBezTo>
                  <a:pt x="27336" y="12597"/>
                  <a:pt x="27366" y="12523"/>
                  <a:pt x="27342" y="12529"/>
                </a:cubicBezTo>
                <a:close/>
                <a:moveTo>
                  <a:pt x="28193" y="13435"/>
                </a:moveTo>
                <a:cubicBezTo>
                  <a:pt x="28194" y="13434"/>
                  <a:pt x="28192" y="13434"/>
                  <a:pt x="28188" y="13435"/>
                </a:cubicBezTo>
                <a:cubicBezTo>
                  <a:pt x="28189" y="13435"/>
                  <a:pt x="28191" y="13435"/>
                  <a:pt x="28193" y="13435"/>
                </a:cubicBezTo>
                <a:close/>
                <a:moveTo>
                  <a:pt x="29317" y="10939"/>
                </a:moveTo>
                <a:cubicBezTo>
                  <a:pt x="29312" y="10939"/>
                  <a:pt x="29308" y="10938"/>
                  <a:pt x="29306" y="10937"/>
                </a:cubicBezTo>
                <a:cubicBezTo>
                  <a:pt x="29306" y="10938"/>
                  <a:pt x="29306" y="10938"/>
                  <a:pt x="29306" y="10939"/>
                </a:cubicBezTo>
                <a:cubicBezTo>
                  <a:pt x="29297" y="10939"/>
                  <a:pt x="29296" y="10939"/>
                  <a:pt x="29304" y="10939"/>
                </a:cubicBezTo>
                <a:cubicBezTo>
                  <a:pt x="29308" y="10939"/>
                  <a:pt x="29313" y="10939"/>
                  <a:pt x="29317" y="10939"/>
                </a:cubicBezTo>
                <a:close/>
                <a:moveTo>
                  <a:pt x="29650" y="13379"/>
                </a:moveTo>
                <a:cubicBezTo>
                  <a:pt x="29647" y="13380"/>
                  <a:pt x="29645" y="13380"/>
                  <a:pt x="29643" y="13381"/>
                </a:cubicBezTo>
                <a:cubicBezTo>
                  <a:pt x="29648" y="13387"/>
                  <a:pt x="29650" y="13386"/>
                  <a:pt x="29650" y="13379"/>
                </a:cubicBezTo>
                <a:close/>
                <a:moveTo>
                  <a:pt x="30026" y="13935"/>
                </a:moveTo>
                <a:cubicBezTo>
                  <a:pt x="30027" y="13934"/>
                  <a:pt x="30028" y="13934"/>
                  <a:pt x="30029" y="13934"/>
                </a:cubicBezTo>
                <a:cubicBezTo>
                  <a:pt x="30031" y="13932"/>
                  <a:pt x="30030" y="13933"/>
                  <a:pt x="30026" y="13935"/>
                </a:cubicBezTo>
                <a:close/>
                <a:moveTo>
                  <a:pt x="29026" y="10914"/>
                </a:moveTo>
                <a:cubicBezTo>
                  <a:pt x="29030" y="10909"/>
                  <a:pt x="29029" y="10908"/>
                  <a:pt x="29025" y="10909"/>
                </a:cubicBezTo>
                <a:cubicBezTo>
                  <a:pt x="29025" y="10910"/>
                  <a:pt x="29026" y="10912"/>
                  <a:pt x="29026" y="10914"/>
                </a:cubicBezTo>
                <a:close/>
                <a:moveTo>
                  <a:pt x="28269" y="11377"/>
                </a:moveTo>
                <a:cubicBezTo>
                  <a:pt x="28272" y="11377"/>
                  <a:pt x="28275" y="11376"/>
                  <a:pt x="28277" y="11376"/>
                </a:cubicBezTo>
                <a:cubicBezTo>
                  <a:pt x="28274" y="11369"/>
                  <a:pt x="28271" y="11372"/>
                  <a:pt x="28269" y="11377"/>
                </a:cubicBezTo>
                <a:close/>
                <a:moveTo>
                  <a:pt x="27710" y="13591"/>
                </a:moveTo>
                <a:cubicBezTo>
                  <a:pt x="27717" y="13591"/>
                  <a:pt x="27719" y="13589"/>
                  <a:pt x="27717" y="13585"/>
                </a:cubicBezTo>
                <a:cubicBezTo>
                  <a:pt x="27715" y="13587"/>
                  <a:pt x="27713" y="13589"/>
                  <a:pt x="27710" y="13591"/>
                </a:cubicBezTo>
                <a:close/>
                <a:moveTo>
                  <a:pt x="29214" y="10877"/>
                </a:moveTo>
                <a:cubicBezTo>
                  <a:pt x="29215" y="10874"/>
                  <a:pt x="29216" y="10873"/>
                  <a:pt x="29213" y="10872"/>
                </a:cubicBezTo>
                <a:cubicBezTo>
                  <a:pt x="29213" y="10874"/>
                  <a:pt x="29213" y="10875"/>
                  <a:pt x="29214" y="10877"/>
                </a:cubicBezTo>
                <a:close/>
                <a:moveTo>
                  <a:pt x="9952" y="15082"/>
                </a:moveTo>
                <a:cubicBezTo>
                  <a:pt x="9944" y="15112"/>
                  <a:pt x="9956" y="15082"/>
                  <a:pt x="9952" y="15082"/>
                </a:cubicBezTo>
                <a:close/>
                <a:moveTo>
                  <a:pt x="10087" y="15806"/>
                </a:moveTo>
                <a:cubicBezTo>
                  <a:pt x="10087" y="15837"/>
                  <a:pt x="10087" y="15837"/>
                  <a:pt x="10087" y="15837"/>
                </a:cubicBezTo>
                <a:cubicBezTo>
                  <a:pt x="10150" y="15831"/>
                  <a:pt x="10169" y="15806"/>
                  <a:pt x="10184" y="15806"/>
                </a:cubicBezTo>
                <a:cubicBezTo>
                  <a:pt x="10140" y="15783"/>
                  <a:pt x="10118" y="15763"/>
                  <a:pt x="10087" y="15806"/>
                </a:cubicBezTo>
                <a:close/>
                <a:moveTo>
                  <a:pt x="21438" y="6718"/>
                </a:moveTo>
                <a:cubicBezTo>
                  <a:pt x="21431" y="6749"/>
                  <a:pt x="21443" y="6718"/>
                  <a:pt x="21438" y="6718"/>
                </a:cubicBezTo>
                <a:close/>
                <a:moveTo>
                  <a:pt x="21459" y="6723"/>
                </a:moveTo>
                <a:cubicBezTo>
                  <a:pt x="21451" y="6764"/>
                  <a:pt x="21463" y="6723"/>
                  <a:pt x="21459" y="6723"/>
                </a:cubicBezTo>
                <a:close/>
                <a:moveTo>
                  <a:pt x="21406" y="6753"/>
                </a:moveTo>
                <a:cubicBezTo>
                  <a:pt x="21414" y="6712"/>
                  <a:pt x="21402" y="6753"/>
                  <a:pt x="21406" y="6753"/>
                </a:cubicBezTo>
                <a:close/>
                <a:moveTo>
                  <a:pt x="21563" y="6701"/>
                </a:moveTo>
                <a:cubicBezTo>
                  <a:pt x="21580" y="6670"/>
                  <a:pt x="21558" y="6701"/>
                  <a:pt x="21563" y="6701"/>
                </a:cubicBezTo>
                <a:close/>
                <a:moveTo>
                  <a:pt x="21448" y="6705"/>
                </a:moveTo>
                <a:cubicBezTo>
                  <a:pt x="21411" y="6696"/>
                  <a:pt x="21448" y="6709"/>
                  <a:pt x="21448" y="6705"/>
                </a:cubicBezTo>
                <a:close/>
                <a:moveTo>
                  <a:pt x="21335" y="6762"/>
                </a:moveTo>
                <a:cubicBezTo>
                  <a:pt x="21335" y="6760"/>
                  <a:pt x="21307" y="6804"/>
                  <a:pt x="21335" y="6762"/>
                </a:cubicBezTo>
                <a:close/>
                <a:moveTo>
                  <a:pt x="21652" y="6609"/>
                </a:moveTo>
                <a:cubicBezTo>
                  <a:pt x="21636" y="6649"/>
                  <a:pt x="21656" y="6609"/>
                  <a:pt x="21652" y="6609"/>
                </a:cubicBezTo>
                <a:close/>
                <a:moveTo>
                  <a:pt x="21386" y="6761"/>
                </a:moveTo>
                <a:cubicBezTo>
                  <a:pt x="21378" y="6810"/>
                  <a:pt x="21395" y="6761"/>
                  <a:pt x="21386" y="67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Rechthoek 5">
            <a:extLst>
              <a:ext uri="{FF2B5EF4-FFF2-40B4-BE49-F238E27FC236}">
                <a16:creationId xmlns:a16="http://schemas.microsoft.com/office/drawing/2014/main" id="{CAB78B09-1D9B-EF79-C3F9-11C65C2190DA}"/>
              </a:ext>
            </a:extLst>
          </p:cNvPr>
          <p:cNvSpPr/>
          <p:nvPr/>
        </p:nvSpPr>
        <p:spPr>
          <a:xfrm>
            <a:off x="6123432" y="-389357"/>
            <a:ext cx="6068568" cy="63246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E7AEB196-BA92-656B-20E8-A1C0C43FAF62}"/>
              </a:ext>
            </a:extLst>
          </p:cNvPr>
          <p:cNvSpPr>
            <a:spLocks noGrp="1"/>
          </p:cNvSpPr>
          <p:nvPr>
            <p:ph type="title"/>
          </p:nvPr>
        </p:nvSpPr>
        <p:spPr>
          <a:xfrm>
            <a:off x="6383119" y="62182"/>
            <a:ext cx="4851400" cy="1986463"/>
          </a:xfrm>
        </p:spPr>
        <p:txBody>
          <a:bodyPr/>
          <a:lstStyle/>
          <a:p>
            <a:r>
              <a:rPr lang="nl-NL" sz="4400"/>
              <a:t>Gronden asielvergunning</a:t>
            </a:r>
            <a:endParaRPr lang="nl-NL" sz="4400" dirty="0"/>
          </a:p>
        </p:txBody>
      </p:sp>
      <p:sp>
        <p:nvSpPr>
          <p:cNvPr id="5" name="Tijdelijke aanduiding voor tekst 2">
            <a:extLst>
              <a:ext uri="{FF2B5EF4-FFF2-40B4-BE49-F238E27FC236}">
                <a16:creationId xmlns:a16="http://schemas.microsoft.com/office/drawing/2014/main" id="{15F871A1-EF5A-52B7-6D37-3D79AD621434}"/>
              </a:ext>
            </a:extLst>
          </p:cNvPr>
          <p:cNvSpPr txBox="1">
            <a:spLocks/>
          </p:cNvSpPr>
          <p:nvPr/>
        </p:nvSpPr>
        <p:spPr>
          <a:xfrm>
            <a:off x="6314227" y="1430102"/>
            <a:ext cx="5686977" cy="3230880"/>
          </a:xfrm>
          <a:prstGeom prst="rect">
            <a:avLst/>
          </a:prstGeom>
        </p:spPr>
        <p:txBody>
          <a:bodyPr numCol="1"/>
          <a:lstStyle>
            <a:lvl1pPr marL="180000" indent="-180000" algn="l" defTabSz="914400" rtl="0" eaLnBrk="1" latinLnBrk="0" hangingPunct="1">
              <a:lnSpc>
                <a:spcPct val="136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rgbClr val="BE8C0A"/>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rgbClr val="0094AB"/>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nl-NL" sz="1500">
                <a:solidFill>
                  <a:srgbClr val="000000"/>
                </a:solidFill>
                <a:latin typeface="RijksoverheidSansWebTextRegular"/>
              </a:rPr>
              <a:t>Men kan</a:t>
            </a:r>
            <a:r>
              <a:rPr lang="nl-NL" sz="1500" b="0" i="0">
                <a:solidFill>
                  <a:srgbClr val="000000"/>
                </a:solidFill>
                <a:effectLst/>
                <a:latin typeface="RijksoverheidSansWebTextRegular"/>
              </a:rPr>
              <a:t> een verblijfsvergunning asiel krijgen als zij aan één van de volgende voorwaarden voldoen:</a:t>
            </a:r>
          </a:p>
          <a:p>
            <a:pPr algn="l">
              <a:buFont typeface="Arial" panose="020B0604020202020204" pitchFamily="34" charset="0"/>
              <a:buChar char="•"/>
            </a:pPr>
            <a:r>
              <a:rPr lang="nl-NL" sz="1500" b="0" i="0">
                <a:solidFill>
                  <a:srgbClr val="000000"/>
                </a:solidFill>
                <a:effectLst/>
                <a:latin typeface="RijksoverheidSansWebTextRegular"/>
              </a:rPr>
              <a:t>Men heeft gegronde redenen om in het land van herkomst te vrezen voor vervolging vanwege ras, godsdienst, nationaliteit, politieke overtuiging. Of omdat iemand behoort tot een bepaalde sociale groep. Deze redenen staan in het Vluchtelingenverdrag.</a:t>
            </a:r>
          </a:p>
          <a:p>
            <a:pPr algn="l">
              <a:buFont typeface="Arial" panose="020B0604020202020204" pitchFamily="34" charset="0"/>
              <a:buChar char="•"/>
            </a:pPr>
            <a:r>
              <a:rPr lang="nl-NL" sz="1500">
                <a:solidFill>
                  <a:srgbClr val="000000"/>
                </a:solidFill>
                <a:latin typeface="RijksoverheidSansWebTextRegular"/>
              </a:rPr>
              <a:t>Men heeft</a:t>
            </a:r>
            <a:r>
              <a:rPr lang="nl-NL" sz="1500" b="0" i="0">
                <a:solidFill>
                  <a:srgbClr val="000000"/>
                </a:solidFill>
                <a:effectLst/>
                <a:latin typeface="RijksoverheidSansWebTextRegular"/>
              </a:rPr>
              <a:t> gegronde redenen om te vrezen voor doodstraf of executie, marteling. Of een andere onmenselijke of vernederende behandeling in het land van herkomst.</a:t>
            </a:r>
          </a:p>
          <a:p>
            <a:pPr algn="l">
              <a:buFont typeface="Arial" panose="020B0604020202020204" pitchFamily="34" charset="0"/>
              <a:buChar char="•"/>
            </a:pPr>
            <a:r>
              <a:rPr lang="nl-NL" sz="1500">
                <a:solidFill>
                  <a:srgbClr val="000000"/>
                </a:solidFill>
                <a:latin typeface="RijksoverheidSansWebTextRegular"/>
              </a:rPr>
              <a:t>Men heeft </a:t>
            </a:r>
            <a:r>
              <a:rPr lang="nl-NL" sz="1500" b="0" i="0">
                <a:solidFill>
                  <a:srgbClr val="000000"/>
                </a:solidFill>
                <a:effectLst/>
                <a:latin typeface="RijksoverheidSansWebTextRegular"/>
              </a:rPr>
              <a:t>gegronde redenen om te vrezen dat hij/zij slachtoffer wordt van willekeurig geweld door een gewapend conflict in het land van herkomst.</a:t>
            </a:r>
          </a:p>
          <a:p>
            <a:pPr algn="l">
              <a:buFont typeface="Arial" panose="020B0604020202020204" pitchFamily="34" charset="0"/>
              <a:buChar char="•"/>
            </a:pPr>
            <a:r>
              <a:rPr lang="nl-NL" sz="1500" b="0" i="0">
                <a:solidFill>
                  <a:srgbClr val="000000"/>
                </a:solidFill>
                <a:effectLst/>
                <a:latin typeface="RijksoverheidSansWebTextRegular"/>
              </a:rPr>
              <a:t>De echtgenoot of echtgenote, partner, vader, moeder of minderjarig kind heeft kort geleden een verblijfsvergunning asiel in Nederland gekregen (nareizigers via gezinshereniging).</a:t>
            </a:r>
          </a:p>
          <a:p>
            <a:pPr marL="0" lvl="0" indent="0">
              <a:buNone/>
            </a:pPr>
            <a:endParaRPr lang="nl-NL" dirty="0"/>
          </a:p>
        </p:txBody>
      </p:sp>
      <p:sp>
        <p:nvSpPr>
          <p:cNvPr id="7" name="Tekstvak 6">
            <a:extLst>
              <a:ext uri="{FF2B5EF4-FFF2-40B4-BE49-F238E27FC236}">
                <a16:creationId xmlns:a16="http://schemas.microsoft.com/office/drawing/2014/main" id="{403BCE36-99D8-A657-B92D-EDDF1D9AA38E}"/>
              </a:ext>
            </a:extLst>
          </p:cNvPr>
          <p:cNvSpPr txBox="1"/>
          <p:nvPr/>
        </p:nvSpPr>
        <p:spPr>
          <a:xfrm>
            <a:off x="10623690" y="6454599"/>
            <a:ext cx="2125802" cy="276999"/>
          </a:xfrm>
          <a:prstGeom prst="rect">
            <a:avLst/>
          </a:prstGeom>
          <a:noFill/>
        </p:spPr>
        <p:txBody>
          <a:bodyPr wrap="square" rtlCol="0">
            <a:spAutoFit/>
          </a:bodyPr>
          <a:lstStyle/>
          <a:p>
            <a:r>
              <a:rPr lang="nl-NL" sz="1200">
                <a:latin typeface="RijksoverheidSansWebTextRegular"/>
              </a:rPr>
              <a:t>Bron: </a:t>
            </a:r>
            <a:r>
              <a:rPr lang="nl-NL" sz="1200">
                <a:latin typeface="RijksoverheidSansWebTextRegular"/>
                <a:hlinkClick r:id="rId2"/>
              </a:rPr>
              <a:t>www.ind.nl</a:t>
            </a:r>
            <a:r>
              <a:rPr lang="nl-NL" sz="1200">
                <a:latin typeface="RijksoverheidSansWebTextRegular"/>
              </a:rPr>
              <a:t> </a:t>
            </a:r>
          </a:p>
        </p:txBody>
      </p:sp>
    </p:spTree>
    <p:extLst>
      <p:ext uri="{BB962C8B-B14F-4D97-AF65-F5344CB8AC3E}">
        <p14:creationId xmlns:p14="http://schemas.microsoft.com/office/powerpoint/2010/main" val="82081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3113959" y="433321"/>
            <a:ext cx="10579100" cy="1079500"/>
          </a:xfrm>
        </p:spPr>
        <p:txBody>
          <a:bodyPr/>
          <a:lstStyle/>
          <a:p>
            <a:r>
              <a:rPr lang="nl-NL"/>
              <a:t>Wie is een vluchteling?</a:t>
            </a:r>
            <a:endParaRPr lang="nl-NL" dirty="0"/>
          </a:p>
        </p:txBody>
      </p:sp>
      <p:sp>
        <p:nvSpPr>
          <p:cNvPr id="10" name="Tijdelijke aanduiding voor inhoud 9">
            <a:extLst>
              <a:ext uri="{FF2B5EF4-FFF2-40B4-BE49-F238E27FC236}">
                <a16:creationId xmlns:a16="http://schemas.microsoft.com/office/drawing/2014/main" id="{A746BB4A-F5A9-40EF-9DCC-142BF239BAB5}"/>
              </a:ext>
            </a:extLst>
          </p:cNvPr>
          <p:cNvSpPr>
            <a:spLocks noGrp="1"/>
          </p:cNvSpPr>
          <p:nvPr>
            <p:ph sz="half" idx="1"/>
          </p:nvPr>
        </p:nvSpPr>
        <p:spPr>
          <a:xfrm>
            <a:off x="361103" y="1512821"/>
            <a:ext cx="11104030" cy="4021137"/>
          </a:xfrm>
        </p:spPr>
        <p:txBody>
          <a:bodyPr/>
          <a:lstStyle/>
          <a:p>
            <a:pPr marL="0" indent="0">
              <a:buNone/>
            </a:pPr>
            <a:r>
              <a:rPr lang="nl-NL">
                <a:solidFill>
                  <a:schemeClr val="tx2">
                    <a:lumMod val="95000"/>
                    <a:lumOff val="5000"/>
                  </a:schemeClr>
                </a:solidFill>
                <a:latin typeface="RijksoverheidSansWebTextRegular"/>
              </a:rPr>
              <a:t>Er zijn vier soorten redenen waarom mensen gedwongen zijn of zich voelen om hun land te verlaten: </a:t>
            </a:r>
            <a:br>
              <a:rPr lang="nl-NL">
                <a:solidFill>
                  <a:schemeClr val="tx2">
                    <a:lumMod val="95000"/>
                    <a:lumOff val="5000"/>
                  </a:schemeClr>
                </a:solidFill>
                <a:latin typeface="RijksoverheidSansWebTextRegular"/>
              </a:rPr>
            </a:br>
            <a:r>
              <a:rPr lang="nl-NL">
                <a:solidFill>
                  <a:schemeClr val="tx2">
                    <a:lumMod val="95000"/>
                    <a:lumOff val="5000"/>
                  </a:schemeClr>
                </a:solidFill>
                <a:latin typeface="RijksoverheidSansWebTextRegular"/>
              </a:rPr>
              <a:t>• Politieke redenen: oorlog, geweld, onderdrukking </a:t>
            </a:r>
            <a:br>
              <a:rPr lang="nl-NL">
                <a:solidFill>
                  <a:schemeClr val="tx2">
                    <a:lumMod val="95000"/>
                    <a:lumOff val="5000"/>
                  </a:schemeClr>
                </a:solidFill>
                <a:latin typeface="RijksoverheidSansWebTextRegular"/>
              </a:rPr>
            </a:br>
            <a:r>
              <a:rPr lang="nl-NL">
                <a:solidFill>
                  <a:schemeClr val="tx2">
                    <a:lumMod val="95000"/>
                    <a:lumOff val="5000"/>
                  </a:schemeClr>
                </a:solidFill>
                <a:latin typeface="RijksoverheidSansWebTextRegular"/>
              </a:rPr>
              <a:t>• Sociale redenen: geloof, afkomst, huidskleur, seksuele oriëntatie </a:t>
            </a:r>
            <a:br>
              <a:rPr lang="nl-NL">
                <a:solidFill>
                  <a:schemeClr val="tx2">
                    <a:lumMod val="95000"/>
                    <a:lumOff val="5000"/>
                  </a:schemeClr>
                </a:solidFill>
                <a:latin typeface="RijksoverheidSansWebTextRegular"/>
              </a:rPr>
            </a:br>
            <a:r>
              <a:rPr lang="nl-NL">
                <a:solidFill>
                  <a:schemeClr val="tx2">
                    <a:lumMod val="95000"/>
                    <a:lumOff val="5000"/>
                  </a:schemeClr>
                </a:solidFill>
                <a:latin typeface="RijksoverheidSansWebTextRegular"/>
              </a:rPr>
              <a:t>• Economische redenen: armoede, werkloosheid </a:t>
            </a:r>
            <a:br>
              <a:rPr lang="nl-NL">
                <a:solidFill>
                  <a:schemeClr val="tx2">
                    <a:lumMod val="95000"/>
                    <a:lumOff val="5000"/>
                  </a:schemeClr>
                </a:solidFill>
                <a:latin typeface="RijksoverheidSansWebTextRegular"/>
              </a:rPr>
            </a:br>
            <a:r>
              <a:rPr lang="nl-NL">
                <a:solidFill>
                  <a:schemeClr val="tx2">
                    <a:lumMod val="95000"/>
                    <a:lumOff val="5000"/>
                  </a:schemeClr>
                </a:solidFill>
                <a:latin typeface="RijksoverheidSansWebTextRegular"/>
              </a:rPr>
              <a:t>• Ecologische redenen: overstroming, vulkaanuitbarsting, aardbeving, orkaan</a:t>
            </a:r>
          </a:p>
          <a:p>
            <a:pPr marL="0" indent="0">
              <a:buNone/>
            </a:pPr>
            <a:endParaRPr lang="nl-NL">
              <a:solidFill>
                <a:schemeClr val="tx2">
                  <a:lumMod val="95000"/>
                  <a:lumOff val="5000"/>
                </a:schemeClr>
              </a:solidFill>
              <a:latin typeface="RijksoverheidSansWebTextRegular"/>
            </a:endParaRPr>
          </a:p>
          <a:p>
            <a:pPr marL="0" indent="0">
              <a:buNone/>
            </a:pPr>
            <a:r>
              <a:rPr lang="nl-NL">
                <a:solidFill>
                  <a:schemeClr val="tx2">
                    <a:lumMod val="95000"/>
                    <a:lumOff val="5000"/>
                  </a:schemeClr>
                </a:solidFill>
                <a:latin typeface="RijksoverheidSansWebTextRegular"/>
              </a:rPr>
              <a:t>Je bent officieel een vluchteling wanneer je je land moet verlaten omdat je gevaar loopt om politieke of sociale redenen. </a:t>
            </a:r>
            <a:br>
              <a:rPr lang="nl-NL">
                <a:solidFill>
                  <a:schemeClr val="tx2">
                    <a:lumMod val="95000"/>
                    <a:lumOff val="5000"/>
                  </a:schemeClr>
                </a:solidFill>
                <a:latin typeface="RijksoverheidSansWebTextRegular"/>
              </a:rPr>
            </a:br>
            <a:r>
              <a:rPr lang="nl-NL">
                <a:solidFill>
                  <a:schemeClr val="tx2">
                    <a:lumMod val="95000"/>
                    <a:lumOff val="5000"/>
                  </a:schemeClr>
                </a:solidFill>
                <a:latin typeface="RijksoverheidSansWebTextRegular"/>
              </a:rPr>
              <a:t>Als je in je eigen land gevaar loopt, mag je een ander land om bescherming vragen. Dat noem je asiel aanvragen. Dat land moet die bescherming dan ook geven. Dat is zo afgesproken in het Vluchtelingenverdrag van de Verenigde Naties en in andere verdragen. </a:t>
            </a:r>
          </a:p>
          <a:p>
            <a:pPr marL="0" indent="0">
              <a:buNone/>
            </a:pPr>
            <a:endParaRPr lang="nl-NL">
              <a:solidFill>
                <a:schemeClr val="tx2">
                  <a:lumMod val="95000"/>
                  <a:lumOff val="5000"/>
                </a:schemeClr>
              </a:solidFill>
              <a:latin typeface="RijksoverheidSansWebTextRegular"/>
            </a:endParaRPr>
          </a:p>
          <a:p>
            <a:pPr marL="0" indent="0">
              <a:buNone/>
            </a:pPr>
            <a:r>
              <a:rPr lang="nl-NL">
                <a:solidFill>
                  <a:schemeClr val="tx2">
                    <a:lumMod val="95000"/>
                    <a:lumOff val="5000"/>
                  </a:schemeClr>
                </a:solidFill>
                <a:latin typeface="RijksoverheidSansWebTextRegular"/>
              </a:rPr>
              <a:t>Mensen die om economische of ecologische redenen naar een ander land gaan, zijn officieel géén vluchtelingen. </a:t>
            </a:r>
            <a:br>
              <a:rPr lang="nl-NL">
                <a:solidFill>
                  <a:schemeClr val="tx2">
                    <a:lumMod val="95000"/>
                    <a:lumOff val="5000"/>
                  </a:schemeClr>
                </a:solidFill>
                <a:latin typeface="RijksoverheidSansWebTextRegular"/>
              </a:rPr>
            </a:br>
            <a:r>
              <a:rPr lang="nl-NL">
                <a:solidFill>
                  <a:schemeClr val="tx2">
                    <a:lumMod val="95000"/>
                    <a:lumOff val="5000"/>
                  </a:schemeClr>
                </a:solidFill>
                <a:latin typeface="RijksoverheidSansWebTextRegular"/>
              </a:rPr>
              <a:t>Ze kunnen dus geen bescherming in een ander land vragen. Deze mensen noem je migranten, zoals alle mensen die van het ene naar het andere land verhuizen. </a:t>
            </a:r>
            <a:br>
              <a:rPr lang="nl-NL" sz="1300">
                <a:latin typeface="RijksoverheidSansWebTextRegular"/>
              </a:rPr>
            </a:br>
            <a:br>
              <a:rPr lang="nl-NL" sz="1300">
                <a:latin typeface="RijksoverheidSansWebTextRegular"/>
              </a:rPr>
            </a:br>
            <a:endParaRPr lang="nl-NL" sz="1300" dirty="0">
              <a:latin typeface="RijksoverheidSansWebTextRegular"/>
            </a:endParaRPr>
          </a:p>
        </p:txBody>
      </p:sp>
      <p:sp>
        <p:nvSpPr>
          <p:cNvPr id="2" name="Tekstvak 1">
            <a:extLst>
              <a:ext uri="{FF2B5EF4-FFF2-40B4-BE49-F238E27FC236}">
                <a16:creationId xmlns:a16="http://schemas.microsoft.com/office/drawing/2014/main" id="{991F31C4-A0AE-3E0F-F2DA-29A96ADEEA89}"/>
              </a:ext>
            </a:extLst>
          </p:cNvPr>
          <p:cNvSpPr txBox="1"/>
          <p:nvPr/>
        </p:nvSpPr>
        <p:spPr>
          <a:xfrm>
            <a:off x="10178353" y="6466854"/>
            <a:ext cx="2125802" cy="276999"/>
          </a:xfrm>
          <a:prstGeom prst="rect">
            <a:avLst/>
          </a:prstGeom>
          <a:noFill/>
        </p:spPr>
        <p:txBody>
          <a:bodyPr wrap="square" rtlCol="0">
            <a:spAutoFit/>
          </a:bodyPr>
          <a:lstStyle/>
          <a:p>
            <a:r>
              <a:rPr lang="nl-NL" sz="1200">
                <a:latin typeface="RijksoverheidSansWebTextRegular"/>
              </a:rPr>
              <a:t>Bron: </a:t>
            </a:r>
            <a:r>
              <a:rPr lang="nl-NL" sz="1200">
                <a:latin typeface="RijksoverheidSansWebTextRegular"/>
                <a:hlinkClick r:id="rId2"/>
              </a:rPr>
              <a:t>www.amnesty.nl</a:t>
            </a:r>
            <a:r>
              <a:rPr lang="nl-NL" sz="1200">
                <a:latin typeface="RijksoverheidSansWebTextRegular"/>
              </a:rPr>
              <a:t> </a:t>
            </a:r>
          </a:p>
        </p:txBody>
      </p:sp>
      <p:pic>
        <p:nvPicPr>
          <p:cNvPr id="3" name="Afbeelding 2" descr="Afbeelding met Menselijk gezicht, kleding, tekenfilm&#10;&#10;Automatisch gegenereerde beschrijving">
            <a:extLst>
              <a:ext uri="{FF2B5EF4-FFF2-40B4-BE49-F238E27FC236}">
                <a16:creationId xmlns:a16="http://schemas.microsoft.com/office/drawing/2014/main" id="{BE541D83-CE33-2B67-A4F7-3D9BA5C4C2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9379"/>
          <a:stretch/>
        </p:blipFill>
        <p:spPr>
          <a:xfrm>
            <a:off x="7869739" y="791130"/>
            <a:ext cx="4481611" cy="2173445"/>
          </a:xfrm>
          <a:prstGeom prst="rect">
            <a:avLst/>
          </a:prstGeom>
        </p:spPr>
      </p:pic>
    </p:spTree>
    <p:extLst>
      <p:ext uri="{BB962C8B-B14F-4D97-AF65-F5344CB8AC3E}">
        <p14:creationId xmlns:p14="http://schemas.microsoft.com/office/powerpoint/2010/main" val="76381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7EBCEF8-3A54-BCAB-8075-B590FEE62A26}"/>
              </a:ext>
            </a:extLst>
          </p:cNvPr>
          <p:cNvPicPr>
            <a:picLocks noChangeAspect="1"/>
          </p:cNvPicPr>
          <p:nvPr/>
        </p:nvPicPr>
        <p:blipFill>
          <a:blip r:embed="rId2"/>
          <a:stretch>
            <a:fillRect/>
          </a:stretch>
        </p:blipFill>
        <p:spPr>
          <a:xfrm>
            <a:off x="8843131" y="0"/>
            <a:ext cx="3259393" cy="2231573"/>
          </a:xfrm>
          <a:prstGeom prst="rect">
            <a:avLst/>
          </a:prstGeom>
        </p:spPr>
      </p:pic>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501967" y="592147"/>
            <a:ext cx="10579100" cy="1079500"/>
          </a:xfrm>
        </p:spPr>
        <p:txBody>
          <a:bodyPr/>
          <a:lstStyle/>
          <a:p>
            <a:r>
              <a:rPr lang="nl-NL"/>
              <a:t>Terminologie</a:t>
            </a:r>
            <a:endParaRPr lang="nl-NL" dirty="0"/>
          </a:p>
        </p:txBody>
      </p:sp>
      <p:sp>
        <p:nvSpPr>
          <p:cNvPr id="3" name="Tijdelijke aanduiding voor inhoud 2">
            <a:extLst>
              <a:ext uri="{FF2B5EF4-FFF2-40B4-BE49-F238E27FC236}">
                <a16:creationId xmlns:a16="http://schemas.microsoft.com/office/drawing/2014/main" id="{68C7684D-9CA3-148C-D4BD-D21EE85B6171}"/>
              </a:ext>
            </a:extLst>
          </p:cNvPr>
          <p:cNvSpPr>
            <a:spLocks noGrp="1"/>
          </p:cNvSpPr>
          <p:nvPr>
            <p:ph sz="half" idx="1"/>
          </p:nvPr>
        </p:nvSpPr>
        <p:spPr>
          <a:xfrm>
            <a:off x="501967" y="1713773"/>
            <a:ext cx="11373434" cy="4021137"/>
          </a:xfrm>
        </p:spPr>
        <p:txBody>
          <a:bodyPr/>
          <a:lstStyle/>
          <a:p>
            <a:pPr marL="0" indent="0" algn="l">
              <a:buNone/>
            </a:pPr>
            <a:r>
              <a:rPr lang="nl-NL" b="1" i="0">
                <a:solidFill>
                  <a:srgbClr val="222222"/>
                </a:solidFill>
                <a:effectLst/>
                <a:latin typeface="RijksoverheidSansWebTextRegular"/>
              </a:rPr>
              <a:t>Wat is het verschil tussen een vluchteling en een asielzoeker?</a:t>
            </a:r>
          </a:p>
          <a:p>
            <a:pPr marL="0" indent="0" algn="l">
              <a:buNone/>
            </a:pPr>
            <a:r>
              <a:rPr lang="nl-NL" b="0" i="0">
                <a:solidFill>
                  <a:srgbClr val="222222"/>
                </a:solidFill>
                <a:effectLst/>
                <a:latin typeface="RijksoverheidSansWebTextRegular"/>
              </a:rPr>
              <a:t>Niet iedere asielzoeker is een vluchteling. Een </a:t>
            </a:r>
            <a:r>
              <a:rPr lang="nl-NL" i="0" u="none" strike="noStrike">
                <a:solidFill>
                  <a:schemeClr val="tx2">
                    <a:lumMod val="95000"/>
                    <a:lumOff val="5000"/>
                  </a:schemeClr>
                </a:solidFill>
                <a:effectLst/>
                <a:latin typeface="RijksoverheidSansWebTextRegular"/>
              </a:rPr>
              <a:t>asielzoeker</a:t>
            </a:r>
            <a:r>
              <a:rPr lang="nl-NL" b="0" i="0">
                <a:solidFill>
                  <a:srgbClr val="222222"/>
                </a:solidFill>
                <a:effectLst/>
                <a:latin typeface="RijksoverheidSansWebTextRegular"/>
              </a:rPr>
              <a:t> vraagt bescherming aan in een ander land, maar er is nog niet bepaald of hij of zij inderdaad internationale bescherming nodig heeft. Het land waar asiel is aangevraagd onderzoekt of de asielzoeker inderdaad bescherming nodig heeft, op basis van het </a:t>
            </a:r>
            <a:r>
              <a:rPr lang="nl-NL" i="0" u="none" strike="noStrike">
                <a:solidFill>
                  <a:schemeClr val="tx2">
                    <a:lumMod val="95000"/>
                    <a:lumOff val="5000"/>
                  </a:schemeClr>
                </a:solidFill>
                <a:effectLst/>
                <a:latin typeface="RijksoverheidSansWebTextRegular"/>
              </a:rPr>
              <a:t>VN Vluchtelingenverdrag</a:t>
            </a:r>
            <a:r>
              <a:rPr lang="nl-NL" b="1" i="0">
                <a:solidFill>
                  <a:srgbClr val="222222"/>
                </a:solidFill>
                <a:effectLst/>
                <a:latin typeface="RijksoverheidSansWebTextRegular"/>
              </a:rPr>
              <a:t>.</a:t>
            </a:r>
            <a:r>
              <a:rPr lang="nl-NL" b="0" i="0">
                <a:solidFill>
                  <a:srgbClr val="222222"/>
                </a:solidFill>
                <a:effectLst/>
                <a:latin typeface="RijksoverheidSansWebTextRegular"/>
              </a:rPr>
              <a:t> Tijdens de asielprocedure wordt dus vastgesteld of een asielzoeker ook daadwerkelijk een vluchteling is. In Nederland bepaalt de IND, de Immigratie- en Naturalisatiedienst, of een asielzoeker wordt erkend als vluchteling.</a:t>
            </a:r>
          </a:p>
          <a:p>
            <a:pPr marL="0" indent="0" algn="l">
              <a:buNone/>
            </a:pPr>
            <a:r>
              <a:rPr lang="nl-NL" b="0" i="0">
                <a:solidFill>
                  <a:srgbClr val="000000"/>
                </a:solidFill>
                <a:effectLst/>
                <a:latin typeface="Akzidenz Grotesk"/>
              </a:rPr>
              <a:t>Asielzoekers die als vluchteling worden erkend krijgen de ‘vluchtelingenstatus’; zij worden in Nederland ook wel statushouders of vergunninghouders genoemd.</a:t>
            </a:r>
            <a:endParaRPr lang="nl-NL" b="0" i="0">
              <a:solidFill>
                <a:srgbClr val="222222"/>
              </a:solidFill>
              <a:effectLst/>
              <a:latin typeface="RijksoverheidSansWebTextRegular"/>
            </a:endParaRPr>
          </a:p>
          <a:p>
            <a:pPr algn="l"/>
            <a:endParaRPr lang="nl-NL">
              <a:solidFill>
                <a:srgbClr val="222222"/>
              </a:solidFill>
              <a:latin typeface="RijksoverheidSansWebTextRegular"/>
            </a:endParaRPr>
          </a:p>
          <a:p>
            <a:pPr marL="0" indent="0" algn="l">
              <a:buNone/>
            </a:pPr>
            <a:r>
              <a:rPr lang="nl-NL" b="1" i="0">
                <a:solidFill>
                  <a:srgbClr val="222222"/>
                </a:solidFill>
                <a:effectLst/>
                <a:latin typeface="RijksoverheidSansWebTextRegular"/>
              </a:rPr>
              <a:t>Wat is het verschil tussen een vluchteling en een migrant?</a:t>
            </a:r>
          </a:p>
          <a:p>
            <a:pPr marL="0" indent="0" algn="l">
              <a:buNone/>
            </a:pPr>
            <a:r>
              <a:rPr lang="nl-NL" b="0" i="0">
                <a:solidFill>
                  <a:srgbClr val="222222"/>
                </a:solidFill>
                <a:effectLst/>
                <a:latin typeface="RijksoverheidSansWebTextRegular"/>
              </a:rPr>
              <a:t>Een </a:t>
            </a:r>
            <a:r>
              <a:rPr lang="nl-NL" i="0" u="none" strike="noStrike">
                <a:solidFill>
                  <a:schemeClr val="tx2">
                    <a:lumMod val="95000"/>
                    <a:lumOff val="5000"/>
                  </a:schemeClr>
                </a:solidFill>
                <a:effectLst/>
                <a:latin typeface="RijksoverheidSansWebTextRegular"/>
              </a:rPr>
              <a:t>vluchteling</a:t>
            </a:r>
            <a:r>
              <a:rPr lang="nl-NL" b="0" i="0">
                <a:solidFill>
                  <a:srgbClr val="222222"/>
                </a:solidFill>
                <a:effectLst/>
                <a:latin typeface="RijksoverheidSansWebTextRegular"/>
              </a:rPr>
              <a:t> heeft zijn of haar land gedwongen verlaten wegens vervolging, oorlog of geweld. Een </a:t>
            </a:r>
            <a:r>
              <a:rPr lang="nl-NL" i="0" u="none" strike="noStrike">
                <a:solidFill>
                  <a:schemeClr val="tx2">
                    <a:lumMod val="95000"/>
                    <a:lumOff val="5000"/>
                  </a:schemeClr>
                </a:solidFill>
                <a:effectLst/>
                <a:latin typeface="RijksoverheidSansWebTextRegular"/>
              </a:rPr>
              <a:t>migrant</a:t>
            </a:r>
            <a:r>
              <a:rPr lang="nl-NL" b="0" i="0">
                <a:solidFill>
                  <a:srgbClr val="222222"/>
                </a:solidFill>
                <a:effectLst/>
                <a:latin typeface="RijksoverheidSansWebTextRegular"/>
              </a:rPr>
              <a:t> heeft zijn of haar land doorgaans op vrijwillige basis verlaten, en vaak in de hoop op een beter leven elders. Indien de migrant zou willen, kan hij of zij veilig terugkeren naar het land van herkomst. Een vluchteling kan dat niet.</a:t>
            </a:r>
          </a:p>
          <a:p>
            <a:pPr algn="l"/>
            <a:endParaRPr lang="nl-NL" b="0" i="0">
              <a:solidFill>
                <a:srgbClr val="222222"/>
              </a:solidFill>
              <a:effectLst/>
              <a:latin typeface="proxima_nova"/>
            </a:endParaRPr>
          </a:p>
          <a:p>
            <a:endParaRPr lang="nl-NL"/>
          </a:p>
        </p:txBody>
      </p:sp>
      <p:sp>
        <p:nvSpPr>
          <p:cNvPr id="4" name="Tekstvak 3">
            <a:extLst>
              <a:ext uri="{FF2B5EF4-FFF2-40B4-BE49-F238E27FC236}">
                <a16:creationId xmlns:a16="http://schemas.microsoft.com/office/drawing/2014/main" id="{85EA76CC-3E5A-66A8-381A-7FDC442D538A}"/>
              </a:ext>
            </a:extLst>
          </p:cNvPr>
          <p:cNvSpPr txBox="1"/>
          <p:nvPr/>
        </p:nvSpPr>
        <p:spPr>
          <a:xfrm>
            <a:off x="10331736" y="6466855"/>
            <a:ext cx="2125802" cy="276999"/>
          </a:xfrm>
          <a:prstGeom prst="rect">
            <a:avLst/>
          </a:prstGeom>
          <a:noFill/>
        </p:spPr>
        <p:txBody>
          <a:bodyPr wrap="square" rtlCol="0">
            <a:spAutoFit/>
          </a:bodyPr>
          <a:lstStyle/>
          <a:p>
            <a:r>
              <a:rPr lang="nl-NL" sz="1200">
                <a:latin typeface="RijksoverheidSansWebTextRegular"/>
              </a:rPr>
              <a:t>Bron: </a:t>
            </a:r>
            <a:r>
              <a:rPr lang="nl-NL" sz="1200">
                <a:latin typeface="RijksoverheidSansWebTextRegular"/>
                <a:hlinkClick r:id="rId3"/>
              </a:rPr>
              <a:t>www.unhcr.nl</a:t>
            </a:r>
            <a:r>
              <a:rPr lang="nl-NL" sz="1200">
                <a:latin typeface="RijksoverheidSansWebTextRegular"/>
              </a:rPr>
              <a:t> </a:t>
            </a:r>
          </a:p>
        </p:txBody>
      </p:sp>
    </p:spTree>
    <p:extLst>
      <p:ext uri="{BB962C8B-B14F-4D97-AF65-F5344CB8AC3E}">
        <p14:creationId xmlns:p14="http://schemas.microsoft.com/office/powerpoint/2010/main" val="327321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A9CADD8C-F607-4087-96FB-8320903CD303}"/>
              </a:ext>
            </a:extLst>
          </p:cNvPr>
          <p:cNvSpPr/>
          <p:nvPr/>
        </p:nvSpPr>
        <p:spPr>
          <a:xfrm>
            <a:off x="6565982" y="113304"/>
            <a:ext cx="5498199" cy="53377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317121" y="242434"/>
            <a:ext cx="10579100" cy="1079500"/>
          </a:xfrm>
        </p:spPr>
        <p:txBody>
          <a:bodyPr/>
          <a:lstStyle/>
          <a:p>
            <a:r>
              <a:rPr lang="nl-NL"/>
              <a:t>Onveilige landen</a:t>
            </a:r>
            <a:endParaRPr lang="nl-NL" dirty="0"/>
          </a:p>
        </p:txBody>
      </p:sp>
      <p:sp>
        <p:nvSpPr>
          <p:cNvPr id="10" name="Tijdelijke aanduiding voor inhoud 9">
            <a:extLst>
              <a:ext uri="{FF2B5EF4-FFF2-40B4-BE49-F238E27FC236}">
                <a16:creationId xmlns:a16="http://schemas.microsoft.com/office/drawing/2014/main" id="{A746BB4A-F5A9-40EF-9DCC-142BF239BAB5}"/>
              </a:ext>
            </a:extLst>
          </p:cNvPr>
          <p:cNvSpPr>
            <a:spLocks noGrp="1"/>
          </p:cNvSpPr>
          <p:nvPr>
            <p:ph sz="half" idx="1"/>
          </p:nvPr>
        </p:nvSpPr>
        <p:spPr>
          <a:xfrm>
            <a:off x="317121" y="1156753"/>
            <a:ext cx="11104030" cy="4021137"/>
          </a:xfrm>
        </p:spPr>
        <p:txBody>
          <a:bodyPr/>
          <a:lstStyle/>
          <a:p>
            <a:pPr marL="0" indent="0">
              <a:buNone/>
            </a:pPr>
            <a:r>
              <a:rPr lang="nl-NL">
                <a:latin typeface="RijksoverheidSansWebTextRegular"/>
              </a:rPr>
              <a:t>Global Peace Index 2023 heeft een overzicht van 163 landen in de wereld,</a:t>
            </a:r>
            <a:br>
              <a:rPr lang="nl-NL">
                <a:latin typeface="RijksoverheidSansWebTextRegular"/>
              </a:rPr>
            </a:br>
            <a:r>
              <a:rPr lang="nl-NL">
                <a:latin typeface="RijksoverheidSansWebTextRegular"/>
              </a:rPr>
              <a:t>waarbij hieronder de top 5 van meest onveilige landen:</a:t>
            </a:r>
          </a:p>
          <a:p>
            <a:pPr marL="342900" indent="-342900">
              <a:buAutoNum type="arabicPeriod"/>
            </a:pPr>
            <a:r>
              <a:rPr lang="nl-NL">
                <a:latin typeface="RijksoverheidSansWebTextRegular"/>
              </a:rPr>
              <a:t>Afghanistan</a:t>
            </a:r>
          </a:p>
          <a:p>
            <a:pPr marL="342900" indent="-342900">
              <a:buAutoNum type="arabicPeriod"/>
            </a:pPr>
            <a:r>
              <a:rPr lang="nl-NL">
                <a:latin typeface="RijksoverheidSansWebTextRegular"/>
              </a:rPr>
              <a:t>Jemen</a:t>
            </a:r>
          </a:p>
          <a:p>
            <a:pPr marL="342900" indent="-342900">
              <a:buAutoNum type="arabicPeriod"/>
            </a:pPr>
            <a:r>
              <a:rPr lang="nl-NL">
                <a:latin typeface="RijksoverheidSansWebTextRegular"/>
              </a:rPr>
              <a:t>Syrië</a:t>
            </a:r>
          </a:p>
          <a:p>
            <a:pPr marL="342900" indent="-342900">
              <a:buAutoNum type="arabicPeriod"/>
            </a:pPr>
            <a:r>
              <a:rPr lang="nl-NL">
                <a:latin typeface="RijksoverheidSansWebTextRegular"/>
              </a:rPr>
              <a:t>Zuid Soedan</a:t>
            </a:r>
          </a:p>
          <a:p>
            <a:pPr marL="342900" indent="-342900">
              <a:buAutoNum type="arabicPeriod"/>
            </a:pPr>
            <a:r>
              <a:rPr lang="nl-NL">
                <a:latin typeface="RijksoverheidSansWebTextRegular"/>
              </a:rPr>
              <a:t>Democratische Republiek Congo</a:t>
            </a:r>
          </a:p>
          <a:p>
            <a:pPr marL="342900" indent="-342900">
              <a:buAutoNum type="arabicPeriod"/>
            </a:pPr>
            <a:endParaRPr lang="nl-NL" sz="1200">
              <a:latin typeface="RijksoverheidSansWebTextRegular"/>
            </a:endParaRPr>
          </a:p>
          <a:p>
            <a:pPr marL="0" indent="0">
              <a:buNone/>
            </a:pPr>
            <a:r>
              <a:rPr lang="nl-NL">
                <a:latin typeface="RijksoverheidSansWebTextRegular"/>
              </a:rPr>
              <a:t>Somalië staat genoemd op nummer 8</a:t>
            </a:r>
          </a:p>
          <a:p>
            <a:pPr marL="0" indent="0">
              <a:buNone/>
            </a:pPr>
            <a:r>
              <a:rPr lang="nl-NL">
                <a:latin typeface="RijksoverheidSansWebTextRegular"/>
              </a:rPr>
              <a:t>Irak staat genoemd op nummer 10</a:t>
            </a:r>
          </a:p>
          <a:p>
            <a:pPr marL="0" indent="0">
              <a:buNone/>
            </a:pPr>
            <a:r>
              <a:rPr lang="nl-NL">
                <a:latin typeface="RijksoverheidSansWebTextRegular"/>
              </a:rPr>
              <a:t>Ethiopië op nummer 13 en Eritrea op nummer 31</a:t>
            </a:r>
          </a:p>
          <a:p>
            <a:pPr marL="0" indent="0">
              <a:buNone/>
            </a:pPr>
            <a:r>
              <a:rPr lang="nl-NL">
                <a:latin typeface="RijksoverheidSansWebTextRegular"/>
              </a:rPr>
              <a:t>Turkije staat genoemd op nummer 17</a:t>
            </a:r>
          </a:p>
          <a:p>
            <a:pPr marL="0" indent="0">
              <a:buNone/>
            </a:pPr>
            <a:endParaRPr lang="nl-NL" sz="1100">
              <a:latin typeface="RijksoverheidSansWebTextRegular"/>
            </a:endParaRPr>
          </a:p>
          <a:p>
            <a:pPr marL="0" indent="0">
              <a:buNone/>
            </a:pPr>
            <a:endParaRPr lang="nl-NL" sz="1200">
              <a:latin typeface="RijksoverheidSansWebTextRegular"/>
            </a:endParaRPr>
          </a:p>
          <a:p>
            <a:pPr marL="0" indent="0">
              <a:buNone/>
            </a:pPr>
            <a:r>
              <a:rPr lang="nl-NL" b="0" i="0">
                <a:solidFill>
                  <a:srgbClr val="002D36"/>
                </a:solidFill>
                <a:effectLst/>
                <a:latin typeface="RijksoverheidSansWebTextRegular"/>
              </a:rPr>
              <a:t>Voor 2024 bestaat de groep "kansrijke asielzoekers“ in Nederland uit de volgende nationaliteiten: </a:t>
            </a:r>
            <a:br>
              <a:rPr lang="nl-NL" b="0" i="0">
                <a:solidFill>
                  <a:srgbClr val="002D36"/>
                </a:solidFill>
                <a:effectLst/>
                <a:latin typeface="RijksoverheidSansWebTextRegular"/>
              </a:rPr>
            </a:br>
            <a:r>
              <a:rPr lang="nl-NL" b="0" i="0">
                <a:solidFill>
                  <a:srgbClr val="002D36"/>
                </a:solidFill>
                <a:effectLst/>
                <a:latin typeface="RijksoverheidSansWebTextRegular"/>
              </a:rPr>
              <a:t>Jemen, Syrië, Turkije, China, Eritrea, Pakistan, Somalië, Staatloos, Afghanistan, Rusland, Iran en Irak.</a:t>
            </a:r>
            <a:endParaRPr lang="nl-NL">
              <a:latin typeface="RijksoverheidSansWebTextRegular"/>
            </a:endParaRPr>
          </a:p>
          <a:p>
            <a:pPr marL="0" indent="0">
              <a:buNone/>
            </a:pPr>
            <a:endParaRPr lang="nl-NL" sz="1300" dirty="0"/>
          </a:p>
        </p:txBody>
      </p:sp>
      <p:pic>
        <p:nvPicPr>
          <p:cNvPr id="2" name="Afbeelding 1">
            <a:extLst>
              <a:ext uri="{FF2B5EF4-FFF2-40B4-BE49-F238E27FC236}">
                <a16:creationId xmlns:a16="http://schemas.microsoft.com/office/drawing/2014/main" id="{82B79911-5AC6-53B2-2B8A-67954799075A}"/>
              </a:ext>
            </a:extLst>
          </p:cNvPr>
          <p:cNvPicPr>
            <a:picLocks noChangeAspect="1"/>
          </p:cNvPicPr>
          <p:nvPr/>
        </p:nvPicPr>
        <p:blipFill rotWithShape="1">
          <a:blip r:embed="rId2"/>
          <a:srcRect t="13307" b="4554"/>
          <a:stretch/>
        </p:blipFill>
        <p:spPr>
          <a:xfrm>
            <a:off x="7509879" y="819448"/>
            <a:ext cx="3473110" cy="4478173"/>
          </a:xfrm>
          <a:prstGeom prst="rect">
            <a:avLst/>
          </a:prstGeom>
        </p:spPr>
      </p:pic>
      <p:sp>
        <p:nvSpPr>
          <p:cNvPr id="5" name="Tekstvak 4">
            <a:extLst>
              <a:ext uri="{FF2B5EF4-FFF2-40B4-BE49-F238E27FC236}">
                <a16:creationId xmlns:a16="http://schemas.microsoft.com/office/drawing/2014/main" id="{7248BC23-47D1-C056-8A8D-37EA44D81255}"/>
              </a:ext>
            </a:extLst>
          </p:cNvPr>
          <p:cNvSpPr txBox="1"/>
          <p:nvPr/>
        </p:nvSpPr>
        <p:spPr>
          <a:xfrm>
            <a:off x="8290402" y="6467697"/>
            <a:ext cx="4275223" cy="276999"/>
          </a:xfrm>
          <a:prstGeom prst="rect">
            <a:avLst/>
          </a:prstGeom>
          <a:noFill/>
        </p:spPr>
        <p:txBody>
          <a:bodyPr wrap="square" rtlCol="0">
            <a:spAutoFit/>
          </a:bodyPr>
          <a:lstStyle/>
          <a:p>
            <a:r>
              <a:rPr lang="nl-NL" sz="1200">
                <a:latin typeface="RijksoverheidSansWebTextRegular"/>
              </a:rPr>
              <a:t>Bron: Institute for Economics and Peace en </a:t>
            </a:r>
            <a:r>
              <a:rPr lang="nl-NL" sz="1200">
                <a:latin typeface="RijksoverheidSansWebTextRegular"/>
                <a:hlinkClick r:id="rId3"/>
              </a:rPr>
              <a:t>www.unhcr.nl</a:t>
            </a:r>
            <a:r>
              <a:rPr lang="nl-NL" sz="1200">
                <a:latin typeface="RijksoverheidSansWebTextRegular"/>
              </a:rPr>
              <a:t> </a:t>
            </a:r>
          </a:p>
        </p:txBody>
      </p:sp>
      <p:sp>
        <p:nvSpPr>
          <p:cNvPr id="8" name="Tekstvak 7">
            <a:extLst>
              <a:ext uri="{FF2B5EF4-FFF2-40B4-BE49-F238E27FC236}">
                <a16:creationId xmlns:a16="http://schemas.microsoft.com/office/drawing/2014/main" id="{3F66CF61-ACF1-1FE3-A13C-B4F2884D01CC}"/>
              </a:ext>
            </a:extLst>
          </p:cNvPr>
          <p:cNvSpPr txBox="1"/>
          <p:nvPr/>
        </p:nvSpPr>
        <p:spPr>
          <a:xfrm>
            <a:off x="6890446" y="190505"/>
            <a:ext cx="5445106" cy="461665"/>
          </a:xfrm>
          <a:prstGeom prst="rect">
            <a:avLst/>
          </a:prstGeom>
          <a:noFill/>
        </p:spPr>
        <p:txBody>
          <a:bodyPr wrap="square" rtlCol="0">
            <a:spAutoFit/>
          </a:bodyPr>
          <a:lstStyle/>
          <a:p>
            <a:r>
              <a:rPr lang="nl-NL" sz="1200" b="1"/>
              <a:t>52% van alle vluchtelingen en andere mensen die internationele bescherming nodig hebben kwam uit slechts drie landen.</a:t>
            </a:r>
          </a:p>
        </p:txBody>
      </p:sp>
    </p:spTree>
    <p:extLst>
      <p:ext uri="{BB962C8B-B14F-4D97-AF65-F5344CB8AC3E}">
        <p14:creationId xmlns:p14="http://schemas.microsoft.com/office/powerpoint/2010/main" val="613708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2122866" y="362073"/>
            <a:ext cx="10579100" cy="1079500"/>
          </a:xfrm>
        </p:spPr>
        <p:txBody>
          <a:bodyPr/>
          <a:lstStyle/>
          <a:p>
            <a:r>
              <a:rPr lang="nl-NL"/>
              <a:t>Herkomstlanden | Syrië</a:t>
            </a:r>
            <a:endParaRPr lang="nl-NL" dirty="0"/>
          </a:p>
        </p:txBody>
      </p:sp>
      <p:sp>
        <p:nvSpPr>
          <p:cNvPr id="10" name="Tijdelijke aanduiding voor inhoud 9">
            <a:extLst>
              <a:ext uri="{FF2B5EF4-FFF2-40B4-BE49-F238E27FC236}">
                <a16:creationId xmlns:a16="http://schemas.microsoft.com/office/drawing/2014/main" id="{A746BB4A-F5A9-40EF-9DCC-142BF239BAB5}"/>
              </a:ext>
            </a:extLst>
          </p:cNvPr>
          <p:cNvSpPr>
            <a:spLocks noGrp="1"/>
          </p:cNvSpPr>
          <p:nvPr>
            <p:ph sz="half" idx="1"/>
          </p:nvPr>
        </p:nvSpPr>
        <p:spPr>
          <a:xfrm>
            <a:off x="441007" y="1297581"/>
            <a:ext cx="10455101" cy="4021137"/>
          </a:xfrm>
        </p:spPr>
        <p:txBody>
          <a:bodyPr/>
          <a:lstStyle/>
          <a:p>
            <a:pPr marL="0" indent="0">
              <a:buNone/>
            </a:pPr>
            <a:r>
              <a:rPr lang="nl-NL" i="0">
                <a:solidFill>
                  <a:srgbClr val="202020"/>
                </a:solidFill>
                <a:effectLst/>
                <a:latin typeface="RijksoverheidSansWebTextRegular"/>
              </a:rPr>
              <a:t>De Nederlandse overheid ziet Syrië als een onveilig land.</a:t>
            </a:r>
          </a:p>
          <a:p>
            <a:pPr marL="0" indent="0">
              <a:buNone/>
            </a:pPr>
            <a:r>
              <a:rPr lang="nl-NL" i="0">
                <a:solidFill>
                  <a:srgbClr val="202020"/>
                </a:solidFill>
                <a:effectLst/>
                <a:latin typeface="RijksoverheidSansWebTextRegular"/>
              </a:rPr>
              <a:t>De burgeroorlog die tot op de dag van vandaag Syrië in zijn greep houdt, komt voort uit een burgeropstand </a:t>
            </a:r>
            <a:br>
              <a:rPr lang="nl-NL" i="0">
                <a:solidFill>
                  <a:srgbClr val="202020"/>
                </a:solidFill>
                <a:effectLst/>
                <a:latin typeface="RijksoverheidSansWebTextRegular"/>
              </a:rPr>
            </a:br>
            <a:r>
              <a:rPr lang="nl-NL" i="0">
                <a:solidFill>
                  <a:srgbClr val="202020"/>
                </a:solidFill>
                <a:effectLst/>
                <a:latin typeface="RijksoverheidSansWebTextRegular"/>
              </a:rPr>
              <a:t>tegen het regime van Bashar al-Assad in 2011.</a:t>
            </a:r>
          </a:p>
          <a:p>
            <a:pPr marL="0" indent="0" algn="l">
              <a:buNone/>
            </a:pPr>
            <a:endParaRPr lang="nl-NL" b="1" i="0">
              <a:solidFill>
                <a:schemeClr val="tx2">
                  <a:lumMod val="95000"/>
                  <a:lumOff val="5000"/>
                </a:schemeClr>
              </a:solidFill>
              <a:effectLst/>
              <a:latin typeface="RijksoverheidSansWebTextRegular"/>
            </a:endParaRPr>
          </a:p>
          <a:p>
            <a:pPr marL="0" indent="0" algn="l">
              <a:buNone/>
            </a:pPr>
            <a:r>
              <a:rPr lang="nl-NL" b="1" i="0">
                <a:solidFill>
                  <a:schemeClr val="tx2">
                    <a:lumMod val="95000"/>
                    <a:lumOff val="5000"/>
                  </a:schemeClr>
                </a:solidFill>
                <a:effectLst/>
                <a:latin typeface="RijksoverheidSansWebTextRegular"/>
              </a:rPr>
              <a:t>Kunnen mensen alweer terug?</a:t>
            </a:r>
          </a:p>
          <a:p>
            <a:pPr algn="l"/>
            <a:r>
              <a:rPr lang="nl-NL" b="0" i="0">
                <a:solidFill>
                  <a:schemeClr val="tx2">
                    <a:lumMod val="95000"/>
                    <a:lumOff val="5000"/>
                  </a:schemeClr>
                </a:solidFill>
                <a:effectLst/>
                <a:latin typeface="RijksoverheidSansWebTextRegular"/>
              </a:rPr>
              <a:t>President Assad heeft grote delen van het land onder controle. Er wordt een stuk minder gevochten dan een tijd geleden, maar in een aantal provincies is nog steeds sprake van veel geweld, met name in het noorden van het land.</a:t>
            </a:r>
          </a:p>
          <a:p>
            <a:pPr algn="l"/>
            <a:r>
              <a:rPr lang="nl-NL" b="0" i="0">
                <a:solidFill>
                  <a:schemeClr val="tx2">
                    <a:lumMod val="95000"/>
                    <a:lumOff val="5000"/>
                  </a:schemeClr>
                </a:solidFill>
                <a:effectLst/>
                <a:latin typeface="RijksoverheidSansWebTextRegular"/>
              </a:rPr>
              <a:t>De meeste Syriërs zijn gevlucht voor het regime van Assad. Dat heeft zich schuldig gemaakt aan vele mensenrechtenschendingen, zoals het onderdrukken, detineren en folteren van opposanten, en het gebruik van gifgas.</a:t>
            </a:r>
          </a:p>
          <a:p>
            <a:pPr algn="l"/>
            <a:r>
              <a:rPr lang="nl-NL" b="0" i="0">
                <a:solidFill>
                  <a:schemeClr val="tx2">
                    <a:lumMod val="95000"/>
                    <a:lumOff val="5000"/>
                  </a:schemeClr>
                </a:solidFill>
                <a:effectLst/>
                <a:latin typeface="RijksoverheidSansWebTextRegular"/>
              </a:rPr>
              <a:t>Onduidelijk is wat met de vluchtelingen gebeurt als ze naar Syrië terugkeren. Uit bronnen van internationale organisaties als de EIP en SAWA blijkt dat teruggekeerde vluchtelingen zijn opgepakt of verdwenen, of gedwongen in dienst moesten.</a:t>
            </a:r>
          </a:p>
          <a:p>
            <a:pPr algn="l"/>
            <a:r>
              <a:rPr lang="nl-NL" b="0" i="0">
                <a:solidFill>
                  <a:schemeClr val="tx2">
                    <a:lumMod val="95000"/>
                    <a:lumOff val="5000"/>
                  </a:schemeClr>
                </a:solidFill>
                <a:effectLst/>
                <a:latin typeface="RijksoverheidSansWebTextRegular"/>
              </a:rPr>
              <a:t>Voor veel mannen is het risico groot dat zij gedwongen in dienst moeten. Zij worden mogelijk ingezet aan het front in Idlib waar het regime de burgerbevolking nog steeds bombardeert</a:t>
            </a:r>
          </a:p>
          <a:p>
            <a:pPr algn="l"/>
            <a:r>
              <a:rPr lang="nl-NL" b="0" i="0">
                <a:solidFill>
                  <a:schemeClr val="tx2">
                    <a:lumMod val="95000"/>
                    <a:lumOff val="5000"/>
                  </a:schemeClr>
                </a:solidFill>
                <a:effectLst/>
                <a:latin typeface="RijksoverheidSansWebTextRegular"/>
              </a:rPr>
              <a:t>Kortom: voor vluchtelingen is Syrië nog niet veilig genoeg om terug te keren.</a:t>
            </a:r>
          </a:p>
          <a:p>
            <a:pPr marL="0" indent="0">
              <a:buNone/>
            </a:pPr>
            <a:endParaRPr lang="nl-NL" sz="1300" dirty="0"/>
          </a:p>
        </p:txBody>
      </p:sp>
      <p:sp>
        <p:nvSpPr>
          <p:cNvPr id="2" name="Tekstvak 1">
            <a:extLst>
              <a:ext uri="{FF2B5EF4-FFF2-40B4-BE49-F238E27FC236}">
                <a16:creationId xmlns:a16="http://schemas.microsoft.com/office/drawing/2014/main" id="{BD9BBE51-8BFD-6BF5-8754-20E326536775}"/>
              </a:ext>
            </a:extLst>
          </p:cNvPr>
          <p:cNvSpPr txBox="1"/>
          <p:nvPr/>
        </p:nvSpPr>
        <p:spPr>
          <a:xfrm>
            <a:off x="9556955" y="6436934"/>
            <a:ext cx="2399138" cy="276999"/>
          </a:xfrm>
          <a:prstGeom prst="rect">
            <a:avLst/>
          </a:prstGeom>
          <a:noFill/>
        </p:spPr>
        <p:txBody>
          <a:bodyPr wrap="square" rtlCol="0">
            <a:spAutoFit/>
          </a:bodyPr>
          <a:lstStyle/>
          <a:p>
            <a:r>
              <a:rPr lang="nl-NL" sz="1200">
                <a:latin typeface="RijksoverheidSansWebTextRegular"/>
              </a:rPr>
              <a:t>Bron: </a:t>
            </a:r>
            <a:r>
              <a:rPr lang="nl-NL" sz="1200">
                <a:latin typeface="RijksoverheidSansWebTextRegular"/>
                <a:hlinkClick r:id="rId2"/>
              </a:rPr>
              <a:t>www.vluchtelingenwerk.nl</a:t>
            </a:r>
            <a:r>
              <a:rPr lang="nl-NL" sz="1200">
                <a:latin typeface="RijksoverheidSansWebTextRegular"/>
              </a:rPr>
              <a:t> </a:t>
            </a:r>
          </a:p>
        </p:txBody>
      </p:sp>
      <p:pic>
        <p:nvPicPr>
          <p:cNvPr id="1026" name="Picture 2" descr="Vlag van Syrië - Wikipedia">
            <a:extLst>
              <a:ext uri="{FF2B5EF4-FFF2-40B4-BE49-F238E27FC236}">
                <a16:creationId xmlns:a16="http://schemas.microsoft.com/office/drawing/2014/main" id="{BC6D0B55-0234-394B-68E2-5B83665E9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4144" y="362073"/>
            <a:ext cx="2106849" cy="140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84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1872472" y="397469"/>
            <a:ext cx="10579100" cy="1079500"/>
          </a:xfrm>
        </p:spPr>
        <p:txBody>
          <a:bodyPr/>
          <a:lstStyle/>
          <a:p>
            <a:r>
              <a:rPr lang="nl-NL"/>
              <a:t>Herkomstlanden | Turkije</a:t>
            </a:r>
            <a:endParaRPr lang="nl-NL" dirty="0"/>
          </a:p>
        </p:txBody>
      </p:sp>
      <p:sp>
        <p:nvSpPr>
          <p:cNvPr id="10" name="Tijdelijke aanduiding voor inhoud 9">
            <a:extLst>
              <a:ext uri="{FF2B5EF4-FFF2-40B4-BE49-F238E27FC236}">
                <a16:creationId xmlns:a16="http://schemas.microsoft.com/office/drawing/2014/main" id="{A746BB4A-F5A9-40EF-9DCC-142BF239BAB5}"/>
              </a:ext>
            </a:extLst>
          </p:cNvPr>
          <p:cNvSpPr>
            <a:spLocks noGrp="1"/>
          </p:cNvSpPr>
          <p:nvPr>
            <p:ph sz="half" idx="1"/>
          </p:nvPr>
        </p:nvSpPr>
        <p:spPr>
          <a:xfrm>
            <a:off x="371539" y="1069174"/>
            <a:ext cx="11279687" cy="4021137"/>
          </a:xfrm>
        </p:spPr>
        <p:txBody>
          <a:bodyPr/>
          <a:lstStyle/>
          <a:p>
            <a:pPr marL="0" indent="0">
              <a:buNone/>
            </a:pPr>
            <a:r>
              <a:rPr lang="nl-NL" sz="1550" i="0">
                <a:solidFill>
                  <a:srgbClr val="202020"/>
                </a:solidFill>
                <a:effectLst/>
                <a:latin typeface="RijksoverheidSansWebTextRegular"/>
              </a:rPr>
              <a:t>Sinds de mislukte couppoging in Turkije in de zomer van 2016 is het aantal asielaanvragen door Turken in Europa </a:t>
            </a:r>
            <a:br>
              <a:rPr lang="nl-NL" sz="1550" i="0">
                <a:solidFill>
                  <a:srgbClr val="202020"/>
                </a:solidFill>
                <a:effectLst/>
                <a:latin typeface="RijksoverheidSansWebTextRegular"/>
              </a:rPr>
            </a:br>
            <a:r>
              <a:rPr lang="nl-NL" sz="1550" i="0">
                <a:solidFill>
                  <a:srgbClr val="202020"/>
                </a:solidFill>
                <a:effectLst/>
                <a:latin typeface="RijksoverheidSansWebTextRegular"/>
              </a:rPr>
              <a:t>en in Nederland aanzienlijk toegenomen.</a:t>
            </a:r>
          </a:p>
          <a:p>
            <a:pPr marL="0" indent="0">
              <a:buNone/>
            </a:pPr>
            <a:endParaRPr lang="nl-NL" sz="1550">
              <a:solidFill>
                <a:srgbClr val="202020"/>
              </a:solidFill>
              <a:latin typeface="RijksoverheidSansWebTextRegular"/>
            </a:endParaRPr>
          </a:p>
          <a:p>
            <a:pPr marL="0" indent="0">
              <a:buNone/>
            </a:pPr>
            <a:r>
              <a:rPr lang="nl-NL" sz="1550" b="0" i="0">
                <a:solidFill>
                  <a:schemeClr val="tx2">
                    <a:lumMod val="95000"/>
                    <a:lumOff val="5000"/>
                  </a:schemeClr>
                </a:solidFill>
                <a:effectLst/>
                <a:latin typeface="RijksoverheidSansWebTextRegular"/>
              </a:rPr>
              <a:t>Het toegenomen aantal asielaanvragen heeft te maken met het feit dat (vermeende) aanhangers van de islamitische geestelijke Fethullah Gülen – die door de Turkse regering als het brein achter de couppoging gezien wordt – een grote kans lopen om vervolgd te worden door de Turkse overheid. Naast deze (vermeende) Gülenisten lopen ook critici van het regime, waaronder (pro) Koerdische opposanten, journalisten, sociale mediagebruikers, mensenrechtenverdedigers en vakbondsvertegenwoordigers een risico op vervolging door de Turkse autoriteiten.</a:t>
            </a:r>
            <a:endParaRPr lang="nl-NL" sz="1550" i="0">
              <a:solidFill>
                <a:schemeClr val="tx2">
                  <a:lumMod val="95000"/>
                  <a:lumOff val="5000"/>
                </a:schemeClr>
              </a:solidFill>
              <a:effectLst/>
              <a:latin typeface="RijksoverheidSansWebTextRegular"/>
            </a:endParaRPr>
          </a:p>
        </p:txBody>
      </p:sp>
      <p:sp>
        <p:nvSpPr>
          <p:cNvPr id="2" name="Tekstvak 1">
            <a:extLst>
              <a:ext uri="{FF2B5EF4-FFF2-40B4-BE49-F238E27FC236}">
                <a16:creationId xmlns:a16="http://schemas.microsoft.com/office/drawing/2014/main" id="{BD9BBE51-8BFD-6BF5-8754-20E326536775}"/>
              </a:ext>
            </a:extLst>
          </p:cNvPr>
          <p:cNvSpPr txBox="1"/>
          <p:nvPr/>
        </p:nvSpPr>
        <p:spPr>
          <a:xfrm>
            <a:off x="9680842" y="6436934"/>
            <a:ext cx="2399138" cy="276999"/>
          </a:xfrm>
          <a:prstGeom prst="rect">
            <a:avLst/>
          </a:prstGeom>
          <a:noFill/>
        </p:spPr>
        <p:txBody>
          <a:bodyPr wrap="square" rtlCol="0">
            <a:spAutoFit/>
          </a:bodyPr>
          <a:lstStyle/>
          <a:p>
            <a:r>
              <a:rPr lang="nl-NL" sz="1200">
                <a:latin typeface="RijksoverheidSansWebTextRegular"/>
              </a:rPr>
              <a:t>Bron: </a:t>
            </a:r>
            <a:r>
              <a:rPr lang="nl-NL" sz="1200">
                <a:latin typeface="RijksoverheidSansWebTextRegular"/>
                <a:hlinkClick r:id="rId2"/>
              </a:rPr>
              <a:t>www.vluchtelingenwerk.nl</a:t>
            </a:r>
            <a:r>
              <a:rPr lang="nl-NL" sz="1200">
                <a:latin typeface="RijksoverheidSansWebTextRegular"/>
              </a:rPr>
              <a:t> </a:t>
            </a:r>
          </a:p>
        </p:txBody>
      </p:sp>
      <p:sp>
        <p:nvSpPr>
          <p:cNvPr id="3" name="AutoShape 2" descr="Vlag van Turkije - Wikipedia">
            <a:extLst>
              <a:ext uri="{FF2B5EF4-FFF2-40B4-BE49-F238E27FC236}">
                <a16:creationId xmlns:a16="http://schemas.microsoft.com/office/drawing/2014/main" id="{9DD93A17-BA34-EF45-09E1-F7614617B4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52" name="Picture 4" descr="Vlag van Turkije - Wikipedia">
            <a:extLst>
              <a:ext uri="{FF2B5EF4-FFF2-40B4-BE49-F238E27FC236}">
                <a16:creationId xmlns:a16="http://schemas.microsoft.com/office/drawing/2014/main" id="{C1DD9E11-B635-B993-0F84-3B4FDABE82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0842" y="271466"/>
            <a:ext cx="2244336" cy="1496224"/>
          </a:xfrm>
          <a:prstGeom prst="rect">
            <a:avLst/>
          </a:prstGeom>
          <a:noFill/>
          <a:extLst>
            <a:ext uri="{909E8E84-426E-40DD-AFC4-6F175D3DCCD1}">
              <a14:hiddenFill xmlns:a14="http://schemas.microsoft.com/office/drawing/2010/main">
                <a:solidFill>
                  <a:srgbClr val="FFFFFF"/>
                </a:solidFill>
              </a14:hiddenFill>
            </a:ext>
          </a:extLst>
        </p:spPr>
      </p:pic>
      <p:sp>
        <p:nvSpPr>
          <p:cNvPr id="4" name="Titel 8">
            <a:extLst>
              <a:ext uri="{FF2B5EF4-FFF2-40B4-BE49-F238E27FC236}">
                <a16:creationId xmlns:a16="http://schemas.microsoft.com/office/drawing/2014/main" id="{559B0C05-E32D-DC63-3883-832B241F6E47}"/>
              </a:ext>
            </a:extLst>
          </p:cNvPr>
          <p:cNvSpPr txBox="1">
            <a:spLocks/>
          </p:cNvSpPr>
          <p:nvPr/>
        </p:nvSpPr>
        <p:spPr>
          <a:xfrm>
            <a:off x="1872472" y="3752853"/>
            <a:ext cx="10579100" cy="1079500"/>
          </a:xfrm>
          <a:prstGeom prst="rect">
            <a:avLst/>
          </a:prstGeom>
        </p:spPr>
        <p:txBody>
          <a:bodyPr vert="horz" lIns="0" tIns="0" rIns="0" bIns="0" rtlCol="0" anchor="t">
            <a:noAutofit/>
          </a:bodyPr>
          <a:lstStyle>
            <a:lvl1pPr algn="l" defTabSz="914400" rtl="0" eaLnBrk="1" latinLnBrk="0" hangingPunct="1">
              <a:lnSpc>
                <a:spcPct val="87000"/>
              </a:lnSpc>
              <a:spcBef>
                <a:spcPct val="0"/>
              </a:spcBef>
              <a:buNone/>
              <a:defRPr sz="4600" b="1" kern="1200">
                <a:solidFill>
                  <a:srgbClr val="0094AB"/>
                </a:solidFill>
                <a:latin typeface="+mj-lt"/>
                <a:ea typeface="+mj-ea"/>
                <a:cs typeface="+mj-cs"/>
              </a:defRPr>
            </a:lvl1pPr>
          </a:lstStyle>
          <a:p>
            <a:pPr lvl="0"/>
            <a:r>
              <a:rPr lang="nl-NL"/>
              <a:t>Jemen</a:t>
            </a:r>
            <a:endParaRPr lang="nl-NL" dirty="0"/>
          </a:p>
        </p:txBody>
      </p:sp>
      <p:sp>
        <p:nvSpPr>
          <p:cNvPr id="5" name="Tijdelijke aanduiding voor inhoud 9">
            <a:extLst>
              <a:ext uri="{FF2B5EF4-FFF2-40B4-BE49-F238E27FC236}">
                <a16:creationId xmlns:a16="http://schemas.microsoft.com/office/drawing/2014/main" id="{6A5A8D94-F5AE-F3E7-97DF-57B3B9E01F50}"/>
              </a:ext>
            </a:extLst>
          </p:cNvPr>
          <p:cNvSpPr txBox="1">
            <a:spLocks/>
          </p:cNvSpPr>
          <p:nvPr/>
        </p:nvSpPr>
        <p:spPr>
          <a:xfrm>
            <a:off x="371539" y="4483035"/>
            <a:ext cx="10844459" cy="1622598"/>
          </a:xfrm>
          <a:prstGeom prst="rect">
            <a:avLst/>
          </a:prstGeom>
        </p:spPr>
        <p:txBody>
          <a:bodyPr vert="horz" lIns="0" tIns="0" rIns="0" bIns="0" rtlCol="0">
            <a:noAutofit/>
          </a:bodyPr>
          <a:lstStyle>
            <a:lvl1pPr marL="180000" indent="-180000" algn="l" defTabSz="914400" rtl="0" eaLnBrk="1" latinLnBrk="0" hangingPunct="1">
              <a:lnSpc>
                <a:spcPct val="136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rgbClr val="BE8C0A"/>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rgbClr val="0094AB"/>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marL="0" lvl="0" indent="0">
              <a:buFont typeface="Arial" panose="020B0604020202020204" pitchFamily="34" charset="0"/>
              <a:buNone/>
            </a:pPr>
            <a:r>
              <a:rPr lang="nl-NL" sz="1550">
                <a:solidFill>
                  <a:srgbClr val="202020"/>
                </a:solidFill>
                <a:latin typeface="RijksoverheidSansWebTextRegular"/>
              </a:rPr>
              <a:t>De Nederlandse overheid ziet Jemen als een onveilig land.</a:t>
            </a:r>
          </a:p>
          <a:p>
            <a:pPr marL="0" lvl="0" indent="0">
              <a:buFont typeface="Arial" panose="020B0604020202020204" pitchFamily="34" charset="0"/>
              <a:buNone/>
            </a:pPr>
            <a:endParaRPr lang="nl-NL" sz="1550"/>
          </a:p>
          <a:p>
            <a:pPr marL="0" lvl="0" indent="0">
              <a:buFont typeface="Arial" panose="020B0604020202020204" pitchFamily="34" charset="0"/>
              <a:buNone/>
            </a:pPr>
            <a:r>
              <a:rPr lang="nl-NL" sz="1550">
                <a:solidFill>
                  <a:srgbClr val="000000"/>
                </a:solidFill>
                <a:latin typeface="RijksoverheidSansWebTextRegular"/>
              </a:rPr>
              <a:t>In Jemen woedt sinds 2015 een bloedige burgeroorlog. Veel mensen vluchten voor het geweld. Het is voor hen niet mogelijk om in eigen land bescherming te krijgen van de autoriteiten of internationale organisaties. Volgens het huidige landenbeleid voor Jemen is het gevaarlijk voor asielzoekers om terug te keren. Muhammasheen, Christenen, Joden, Baha’i en LHBTI-asielzoekers lopen extra risico.</a:t>
            </a:r>
            <a:endParaRPr lang="nl-NL" sz="1550" b="1">
              <a:solidFill>
                <a:schemeClr val="tx2">
                  <a:lumMod val="95000"/>
                  <a:lumOff val="5000"/>
                </a:schemeClr>
              </a:solidFill>
              <a:latin typeface="RijksoverheidSansWebTextRegular"/>
            </a:endParaRPr>
          </a:p>
          <a:p>
            <a:pPr marL="0" lvl="0" indent="0">
              <a:buFont typeface="Arial" panose="020B0604020202020204" pitchFamily="34" charset="0"/>
              <a:buNone/>
            </a:pPr>
            <a:endParaRPr lang="nl-NL" sz="1300" b="1">
              <a:solidFill>
                <a:schemeClr val="tx2">
                  <a:lumMod val="95000"/>
                  <a:lumOff val="5000"/>
                </a:schemeClr>
              </a:solidFill>
            </a:endParaRPr>
          </a:p>
          <a:p>
            <a:pPr marL="0" lvl="0" indent="0">
              <a:buFont typeface="Arial" panose="020B0604020202020204" pitchFamily="34" charset="0"/>
              <a:buNone/>
            </a:pPr>
            <a:endParaRPr lang="nl-NL" sz="1300" dirty="0"/>
          </a:p>
        </p:txBody>
      </p:sp>
      <p:pic>
        <p:nvPicPr>
          <p:cNvPr id="2054" name="Picture 6" descr="Vlag van Jemen - Wikipedia">
            <a:extLst>
              <a:ext uri="{FF2B5EF4-FFF2-40B4-BE49-F238E27FC236}">
                <a16:creationId xmlns:a16="http://schemas.microsoft.com/office/drawing/2014/main" id="{395E4374-FAE1-8CE5-E7A1-A69A73055B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0842" y="3556705"/>
            <a:ext cx="2211715" cy="147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94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1872472" y="397469"/>
            <a:ext cx="10579100" cy="1079500"/>
          </a:xfrm>
        </p:spPr>
        <p:txBody>
          <a:bodyPr/>
          <a:lstStyle/>
          <a:p>
            <a:r>
              <a:rPr lang="nl-NL"/>
              <a:t>Herkomstlanden | Eritrea</a:t>
            </a:r>
            <a:endParaRPr lang="nl-NL" dirty="0"/>
          </a:p>
        </p:txBody>
      </p:sp>
      <p:sp>
        <p:nvSpPr>
          <p:cNvPr id="10" name="Tijdelijke aanduiding voor inhoud 9">
            <a:extLst>
              <a:ext uri="{FF2B5EF4-FFF2-40B4-BE49-F238E27FC236}">
                <a16:creationId xmlns:a16="http://schemas.microsoft.com/office/drawing/2014/main" id="{A746BB4A-F5A9-40EF-9DCC-142BF239BAB5}"/>
              </a:ext>
            </a:extLst>
          </p:cNvPr>
          <p:cNvSpPr>
            <a:spLocks noGrp="1"/>
          </p:cNvSpPr>
          <p:nvPr>
            <p:ph sz="half" idx="1"/>
          </p:nvPr>
        </p:nvSpPr>
        <p:spPr>
          <a:xfrm>
            <a:off x="482302" y="1635719"/>
            <a:ext cx="10455101" cy="4021137"/>
          </a:xfrm>
        </p:spPr>
        <p:txBody>
          <a:bodyPr/>
          <a:lstStyle/>
          <a:p>
            <a:pPr marL="0" indent="0">
              <a:buNone/>
            </a:pPr>
            <a:r>
              <a:rPr lang="nl-NL" i="0">
                <a:solidFill>
                  <a:srgbClr val="202020"/>
                </a:solidFill>
                <a:effectLst/>
                <a:latin typeface="RijksoverheidSansWebTextRegular"/>
              </a:rPr>
              <a:t>Eritrea kent één van de meest onderdrukkende regimes ter wereld. Kritiek op de regering is verboden en tegenstanders worden gearresteerd. </a:t>
            </a:r>
            <a:br>
              <a:rPr lang="nl-NL" i="0">
                <a:solidFill>
                  <a:srgbClr val="202020"/>
                </a:solidFill>
                <a:effectLst/>
                <a:latin typeface="RijksoverheidSansWebTextRegular"/>
              </a:rPr>
            </a:br>
            <a:endParaRPr lang="nl-NL">
              <a:solidFill>
                <a:srgbClr val="202020"/>
              </a:solidFill>
              <a:latin typeface="RijksoverheidSansWebTextRegular"/>
            </a:endParaRPr>
          </a:p>
          <a:p>
            <a:pPr algn="l">
              <a:buFont typeface="Arial" panose="020B0604020202020204" pitchFamily="34" charset="0"/>
              <a:buChar char="•"/>
            </a:pPr>
            <a:r>
              <a:rPr lang="nl-NL" b="0" i="0">
                <a:solidFill>
                  <a:schemeClr val="tx2">
                    <a:lumMod val="95000"/>
                    <a:lumOff val="5000"/>
                  </a:schemeClr>
                </a:solidFill>
                <a:effectLst/>
                <a:latin typeface="RijksoverheidSansWebTextRegular"/>
              </a:rPr>
              <a:t>Veel mensen ontvluchten Eritrea vanwege de dienstplicht. Deze duurt officieel achttien maanden, maar kan in de praktijk oplopen tot meer dan tien jaar. Daarnaast blijft een Eritreeër tot z'n vijftigste als reservist dienstplichtig. De Verenigde Naties noemen de Eritrese dienstplicht een vorm van dwangarbeid. Deserteurs en dienstweigeraars worden wreed bestraft en ook familieleden lopen het risico te worden opgepakt.</a:t>
            </a:r>
          </a:p>
          <a:p>
            <a:pPr algn="l">
              <a:buFont typeface="Arial" panose="020B0604020202020204" pitchFamily="34" charset="0"/>
              <a:buChar char="•"/>
            </a:pPr>
            <a:r>
              <a:rPr lang="nl-NL" b="0" i="0">
                <a:solidFill>
                  <a:schemeClr val="tx2">
                    <a:lumMod val="95000"/>
                    <a:lumOff val="5000"/>
                  </a:schemeClr>
                </a:solidFill>
                <a:effectLst/>
                <a:latin typeface="RijksoverheidSansWebTextRegular"/>
              </a:rPr>
              <a:t>De persvrijheid en vrijheid van meningsuiting worden vergaand beperkt. De partij van president Afewerki (de PFDJ) is de enige politieke partij in het land. Er zijn geen onafhankelijke maatschappelijke organisaties en onafhankelijke mensenrechtenonderzoekers mogen het land niet in.</a:t>
            </a:r>
          </a:p>
          <a:p>
            <a:pPr algn="l">
              <a:buFont typeface="Arial" panose="020B0604020202020204" pitchFamily="34" charset="0"/>
              <a:buChar char="•"/>
            </a:pPr>
            <a:r>
              <a:rPr lang="nl-NL" b="0" i="0">
                <a:solidFill>
                  <a:schemeClr val="tx2">
                    <a:lumMod val="95000"/>
                    <a:lumOff val="5000"/>
                  </a:schemeClr>
                </a:solidFill>
                <a:effectLst/>
                <a:latin typeface="RijksoverheidSansWebTextRegular"/>
              </a:rPr>
              <a:t>Eritreeërs mogen hun land niet verlaten zonder toestemming van de Eritrese autoriteiten. Ze moeten eerst een uitreisvisum aanvragen. In de praktijk krijgt echter bijna niemand zo’n uitreisvisum. Wie het land illegaal probeert te ontvluchten, loopt het risico te worden opgepakt. Ondanks deze risico´s ontvluchten vele Eritreeërs hun land.</a:t>
            </a:r>
          </a:p>
        </p:txBody>
      </p:sp>
      <p:sp>
        <p:nvSpPr>
          <p:cNvPr id="2" name="Tekstvak 1">
            <a:extLst>
              <a:ext uri="{FF2B5EF4-FFF2-40B4-BE49-F238E27FC236}">
                <a16:creationId xmlns:a16="http://schemas.microsoft.com/office/drawing/2014/main" id="{BD9BBE51-8BFD-6BF5-8754-20E326536775}"/>
              </a:ext>
            </a:extLst>
          </p:cNvPr>
          <p:cNvSpPr txBox="1"/>
          <p:nvPr/>
        </p:nvSpPr>
        <p:spPr>
          <a:xfrm>
            <a:off x="9680842" y="6436934"/>
            <a:ext cx="2399138" cy="276999"/>
          </a:xfrm>
          <a:prstGeom prst="rect">
            <a:avLst/>
          </a:prstGeom>
          <a:noFill/>
        </p:spPr>
        <p:txBody>
          <a:bodyPr wrap="square" rtlCol="0">
            <a:spAutoFit/>
          </a:bodyPr>
          <a:lstStyle/>
          <a:p>
            <a:r>
              <a:rPr lang="nl-NL" sz="1200">
                <a:latin typeface="RijksoverheidSansWebTextRegular"/>
              </a:rPr>
              <a:t>Bron: </a:t>
            </a:r>
            <a:r>
              <a:rPr lang="nl-NL" sz="1200">
                <a:latin typeface="RijksoverheidSansWebTextRegular"/>
                <a:hlinkClick r:id="rId2"/>
              </a:rPr>
              <a:t>www.vluchtelingenwerk.nl</a:t>
            </a:r>
            <a:r>
              <a:rPr lang="nl-NL" sz="1200">
                <a:latin typeface="RijksoverheidSansWebTextRegular"/>
              </a:rPr>
              <a:t> </a:t>
            </a:r>
          </a:p>
        </p:txBody>
      </p:sp>
      <p:sp>
        <p:nvSpPr>
          <p:cNvPr id="3" name="AutoShape 2" descr="Vlag van Turkije - Wikipedia">
            <a:extLst>
              <a:ext uri="{FF2B5EF4-FFF2-40B4-BE49-F238E27FC236}">
                <a16:creationId xmlns:a16="http://schemas.microsoft.com/office/drawing/2014/main" id="{9DD93A17-BA34-EF45-09E1-F7614617B4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Tijdelijke aanduiding voor inhoud 9">
            <a:extLst>
              <a:ext uri="{FF2B5EF4-FFF2-40B4-BE49-F238E27FC236}">
                <a16:creationId xmlns:a16="http://schemas.microsoft.com/office/drawing/2014/main" id="{6A5A8D94-F5AE-F3E7-97DF-57B3B9E01F50}"/>
              </a:ext>
            </a:extLst>
          </p:cNvPr>
          <p:cNvSpPr txBox="1">
            <a:spLocks/>
          </p:cNvSpPr>
          <p:nvPr/>
        </p:nvSpPr>
        <p:spPr>
          <a:xfrm>
            <a:off x="482302" y="4583324"/>
            <a:ext cx="9198540" cy="1622598"/>
          </a:xfrm>
          <a:prstGeom prst="rect">
            <a:avLst/>
          </a:prstGeom>
        </p:spPr>
        <p:txBody>
          <a:bodyPr vert="horz" lIns="0" tIns="0" rIns="0" bIns="0" rtlCol="0">
            <a:noAutofit/>
          </a:bodyPr>
          <a:lstStyle>
            <a:lvl1pPr marL="180000" indent="-180000" algn="l" defTabSz="914400" rtl="0" eaLnBrk="1" latinLnBrk="0" hangingPunct="1">
              <a:lnSpc>
                <a:spcPct val="136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rgbClr val="BE8C0A"/>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rgbClr val="0094AB"/>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marL="0" lvl="0" indent="0">
              <a:buFont typeface="Arial" panose="020B0604020202020204" pitchFamily="34" charset="0"/>
              <a:buNone/>
            </a:pPr>
            <a:endParaRPr lang="nl-NL" sz="1300" dirty="0"/>
          </a:p>
        </p:txBody>
      </p:sp>
      <p:pic>
        <p:nvPicPr>
          <p:cNvPr id="3074" name="Picture 2" descr="Vlag van Eritrea - Wikipedia">
            <a:extLst>
              <a:ext uri="{FF2B5EF4-FFF2-40B4-BE49-F238E27FC236}">
                <a16:creationId xmlns:a16="http://schemas.microsoft.com/office/drawing/2014/main" id="{5DC14CC4-0F0C-500E-2824-1A1564D36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3348" y="285650"/>
            <a:ext cx="24765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765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803917E9-20A2-4AE6-932E-22CDE101CF61}"/>
              </a:ext>
            </a:extLst>
          </p:cNvPr>
          <p:cNvSpPr>
            <a:spLocks noGrp="1"/>
          </p:cNvSpPr>
          <p:nvPr>
            <p:ph type="title"/>
          </p:nvPr>
        </p:nvSpPr>
        <p:spPr>
          <a:xfrm>
            <a:off x="1866573" y="491583"/>
            <a:ext cx="10579100" cy="1079500"/>
          </a:xfrm>
        </p:spPr>
        <p:txBody>
          <a:bodyPr/>
          <a:lstStyle/>
          <a:p>
            <a:r>
              <a:rPr lang="nl-NL"/>
              <a:t>Herkomstlanden | Irak</a:t>
            </a:r>
            <a:endParaRPr lang="nl-NL" dirty="0"/>
          </a:p>
        </p:txBody>
      </p:sp>
      <p:sp>
        <p:nvSpPr>
          <p:cNvPr id="2" name="Tekstvak 1">
            <a:extLst>
              <a:ext uri="{FF2B5EF4-FFF2-40B4-BE49-F238E27FC236}">
                <a16:creationId xmlns:a16="http://schemas.microsoft.com/office/drawing/2014/main" id="{BD9BBE51-8BFD-6BF5-8754-20E326536775}"/>
              </a:ext>
            </a:extLst>
          </p:cNvPr>
          <p:cNvSpPr txBox="1"/>
          <p:nvPr/>
        </p:nvSpPr>
        <p:spPr>
          <a:xfrm>
            <a:off x="9680842" y="6436934"/>
            <a:ext cx="2399138" cy="276999"/>
          </a:xfrm>
          <a:prstGeom prst="rect">
            <a:avLst/>
          </a:prstGeom>
          <a:noFill/>
        </p:spPr>
        <p:txBody>
          <a:bodyPr wrap="square" rtlCol="0">
            <a:spAutoFit/>
          </a:bodyPr>
          <a:lstStyle/>
          <a:p>
            <a:r>
              <a:rPr lang="nl-NL" sz="1200">
                <a:latin typeface="RijksoverheidSansWebTextRegular"/>
              </a:rPr>
              <a:t>Bron: </a:t>
            </a:r>
            <a:r>
              <a:rPr lang="nl-NL" sz="1200">
                <a:latin typeface="RijksoverheidSansWebTextRegular"/>
                <a:hlinkClick r:id="rId2"/>
              </a:rPr>
              <a:t>www.vluchtelingenwerk.nl</a:t>
            </a:r>
            <a:r>
              <a:rPr lang="nl-NL" sz="1200">
                <a:latin typeface="RijksoverheidSansWebTextRegular"/>
              </a:rPr>
              <a:t> </a:t>
            </a:r>
          </a:p>
        </p:txBody>
      </p:sp>
      <p:sp>
        <p:nvSpPr>
          <p:cNvPr id="3" name="AutoShape 2" descr="Vlag van Turkije - Wikipedia">
            <a:extLst>
              <a:ext uri="{FF2B5EF4-FFF2-40B4-BE49-F238E27FC236}">
                <a16:creationId xmlns:a16="http://schemas.microsoft.com/office/drawing/2014/main" id="{9DD93A17-BA34-EF45-09E1-F7614617B4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Tijdelijke aanduiding voor inhoud 9">
            <a:extLst>
              <a:ext uri="{FF2B5EF4-FFF2-40B4-BE49-F238E27FC236}">
                <a16:creationId xmlns:a16="http://schemas.microsoft.com/office/drawing/2014/main" id="{6A5A8D94-F5AE-F3E7-97DF-57B3B9E01F50}"/>
              </a:ext>
            </a:extLst>
          </p:cNvPr>
          <p:cNvSpPr txBox="1">
            <a:spLocks/>
          </p:cNvSpPr>
          <p:nvPr/>
        </p:nvSpPr>
        <p:spPr>
          <a:xfrm>
            <a:off x="226238" y="1476969"/>
            <a:ext cx="11739524" cy="1622598"/>
          </a:xfrm>
          <a:prstGeom prst="rect">
            <a:avLst/>
          </a:prstGeom>
        </p:spPr>
        <p:txBody>
          <a:bodyPr vert="horz" lIns="0" tIns="0" rIns="0" bIns="0" rtlCol="0">
            <a:noAutofit/>
          </a:bodyPr>
          <a:lstStyle>
            <a:lvl1pPr marL="180000" indent="-180000" algn="l" defTabSz="914400" rtl="0" eaLnBrk="1" latinLnBrk="0" hangingPunct="1">
              <a:lnSpc>
                <a:spcPct val="136000"/>
              </a:lnSpc>
              <a:spcBef>
                <a:spcPts val="0"/>
              </a:spcBef>
              <a:buClr>
                <a:schemeClr val="accent4"/>
              </a:buClr>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36000"/>
              </a:lnSpc>
              <a:spcBef>
                <a:spcPts val="0"/>
              </a:spcBef>
              <a:buClr>
                <a:srgbClr val="BE8C0A"/>
              </a:buClr>
              <a:buFont typeface="Arial" panose="020B0604020202020204" pitchFamily="34" charset="0"/>
              <a:buChar char="-"/>
              <a:defRPr sz="1600" kern="1200" baseline="0">
                <a:solidFill>
                  <a:schemeClr val="tx1"/>
                </a:solidFill>
                <a:latin typeface="+mn-lt"/>
                <a:ea typeface="+mn-ea"/>
                <a:cs typeface="+mn-cs"/>
              </a:defRPr>
            </a:lvl2pPr>
            <a:lvl3pPr marL="0" indent="0" algn="l" defTabSz="914400" rtl="0" eaLnBrk="1" latinLnBrk="0" hangingPunct="1">
              <a:lnSpc>
                <a:spcPct val="109000"/>
              </a:lnSpc>
              <a:spcBef>
                <a:spcPts val="0"/>
              </a:spcBef>
              <a:spcAft>
                <a:spcPts val="2400"/>
              </a:spcAft>
              <a:buFont typeface="Arial" panose="020B0604020202020204" pitchFamily="34" charset="0"/>
              <a:buNone/>
              <a:defRPr sz="2000" b="1" kern="1200">
                <a:solidFill>
                  <a:schemeClr val="tx1"/>
                </a:solidFill>
                <a:latin typeface="+mn-lt"/>
                <a:ea typeface="+mn-ea"/>
                <a:cs typeface="+mn-cs"/>
              </a:defRPr>
            </a:lvl3pPr>
            <a:lvl4pPr marL="0" indent="0" algn="l" defTabSz="914400" rtl="0" eaLnBrk="1" latinLnBrk="0" hangingPunct="1">
              <a:lnSpc>
                <a:spcPct val="85000"/>
              </a:lnSpc>
              <a:spcBef>
                <a:spcPts val="1200"/>
              </a:spcBef>
              <a:buFont typeface="Arial" panose="020B0604020202020204" pitchFamily="34" charset="0"/>
              <a:buNone/>
              <a:defRPr sz="2400" b="1" kern="1200">
                <a:solidFill>
                  <a:srgbClr val="BE8C0A"/>
                </a:solidFill>
                <a:latin typeface="+mn-lt"/>
                <a:ea typeface="+mn-ea"/>
                <a:cs typeface="+mn-cs"/>
              </a:defRPr>
            </a:lvl4pPr>
            <a:lvl5pPr marL="0" indent="0" algn="l" defTabSz="914400" rtl="0" eaLnBrk="1" latinLnBrk="0" hangingPunct="1">
              <a:lnSpc>
                <a:spcPct val="113000"/>
              </a:lnSpc>
              <a:spcBef>
                <a:spcPts val="1800"/>
              </a:spcBef>
              <a:buFont typeface="Arial" panose="020B0604020202020204" pitchFamily="34" charset="0"/>
              <a:buNone/>
              <a:defRPr sz="2000" b="1" kern="1200">
                <a:solidFill>
                  <a:srgbClr val="0094AB"/>
                </a:solidFill>
                <a:latin typeface="+mn-lt"/>
                <a:ea typeface="+mn-ea"/>
                <a:cs typeface="+mn-cs"/>
              </a:defRPr>
            </a:lvl5pPr>
            <a:lvl6pPr marL="0" indent="0" algn="l" defTabSz="914400" rtl="0" eaLnBrk="1" latinLnBrk="0" hangingPunct="1">
              <a:lnSpc>
                <a:spcPct val="136000"/>
              </a:lnSpc>
              <a:spcBef>
                <a:spcPts val="1400"/>
              </a:spcBef>
              <a:buFont typeface="Arial" panose="020B0604020202020204" pitchFamily="34" charset="0"/>
              <a:buNone/>
              <a:defRPr sz="1600" b="1" kern="1200">
                <a:solidFill>
                  <a:schemeClr val="tx1"/>
                </a:solidFill>
                <a:latin typeface="+mn-lt"/>
                <a:ea typeface="+mn-ea"/>
                <a:cs typeface="+mn-cs"/>
              </a:defRPr>
            </a:lvl6pPr>
            <a:lvl7pPr marL="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7pPr>
            <a:lvl8pPr marL="18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8pPr>
            <a:lvl9pPr marL="360000" indent="0" algn="l" defTabSz="914400" rtl="0" eaLnBrk="1" latinLnBrk="0" hangingPunct="1">
              <a:lnSpc>
                <a:spcPct val="136000"/>
              </a:lnSpc>
              <a:spcBef>
                <a:spcPts val="0"/>
              </a:spcBef>
              <a:buFont typeface="Arial" panose="020B0604020202020204" pitchFamily="34" charset="0"/>
              <a:buNone/>
              <a:defRPr sz="1600" kern="1200">
                <a:solidFill>
                  <a:schemeClr val="tx1"/>
                </a:solidFill>
                <a:latin typeface="+mn-lt"/>
                <a:ea typeface="+mn-ea"/>
                <a:cs typeface="+mn-cs"/>
              </a:defRPr>
            </a:lvl9pPr>
          </a:lstStyle>
          <a:p>
            <a:pPr marL="0" lvl="0" indent="0">
              <a:buFont typeface="Arial" panose="020B0604020202020204" pitchFamily="34" charset="0"/>
              <a:buNone/>
            </a:pPr>
            <a:r>
              <a:rPr lang="nl-NL" i="0">
                <a:solidFill>
                  <a:srgbClr val="202020"/>
                </a:solidFill>
                <a:effectLst/>
                <a:latin typeface="RijksoverheidSansWebTextRegular"/>
              </a:rPr>
              <a:t>Irak kent een roerige geschiedenis. Een brute dictatuur, een achtjarige oorlog met buurland Iran en een oorlog met Koeweit. </a:t>
            </a:r>
            <a:br>
              <a:rPr lang="nl-NL" i="0">
                <a:solidFill>
                  <a:srgbClr val="202020"/>
                </a:solidFill>
                <a:effectLst/>
                <a:latin typeface="RijksoverheidSansWebTextRegular"/>
              </a:rPr>
            </a:br>
            <a:r>
              <a:rPr lang="nl-NL" i="0">
                <a:solidFill>
                  <a:srgbClr val="202020"/>
                </a:solidFill>
                <a:effectLst/>
                <a:latin typeface="RijksoverheidSansWebTextRegular"/>
              </a:rPr>
              <a:t>Na het afzetten van president Saddam Hoessein in 2003 leidden grote tegenstellingen tussen sjiitische en soennitische moslims tot </a:t>
            </a:r>
            <a:br>
              <a:rPr lang="nl-NL" i="0">
                <a:solidFill>
                  <a:srgbClr val="202020"/>
                </a:solidFill>
                <a:effectLst/>
                <a:latin typeface="RijksoverheidSansWebTextRegular"/>
              </a:rPr>
            </a:br>
            <a:r>
              <a:rPr lang="nl-NL" i="0">
                <a:solidFill>
                  <a:srgbClr val="202020"/>
                </a:solidFill>
                <a:effectLst/>
                <a:latin typeface="RijksoverheidSansWebTextRegular"/>
              </a:rPr>
              <a:t>een burgeroorlog en later tot de opkomst van Islamitische Staat (IS). </a:t>
            </a:r>
            <a:br>
              <a:rPr lang="nl-NL" i="0">
                <a:solidFill>
                  <a:srgbClr val="202020"/>
                </a:solidFill>
                <a:effectLst/>
                <a:latin typeface="RijksoverheidSansWebTextRegular"/>
              </a:rPr>
            </a:br>
            <a:r>
              <a:rPr lang="nl-NL" i="0">
                <a:solidFill>
                  <a:srgbClr val="202020"/>
                </a:solidFill>
                <a:effectLst/>
                <a:latin typeface="RijksoverheidSansWebTextRegular"/>
              </a:rPr>
              <a:t>Na veel strijd heeft IS geen grondgebied meer in handen, maar zij is nog niet definitief verslagen.</a:t>
            </a:r>
          </a:p>
          <a:p>
            <a:pPr marL="0" lvl="0" indent="0">
              <a:buFont typeface="Arial" panose="020B0604020202020204" pitchFamily="34" charset="0"/>
              <a:buNone/>
            </a:pPr>
            <a:endParaRPr lang="nl-NL">
              <a:solidFill>
                <a:srgbClr val="202020"/>
              </a:solidFill>
              <a:latin typeface="RijksoverheidSansWebTextRegular"/>
            </a:endParaRPr>
          </a:p>
          <a:p>
            <a:pPr marL="0" indent="0" algn="l">
              <a:buNone/>
            </a:pPr>
            <a:r>
              <a:rPr lang="nl-NL" b="1" i="0">
                <a:solidFill>
                  <a:srgbClr val="202020"/>
                </a:solidFill>
                <a:effectLst/>
                <a:latin typeface="RijksoverheidSansWebTextRegular"/>
              </a:rPr>
              <a:t>Belangrijkste groepen waarvoor gevaar dreigt:</a:t>
            </a:r>
          </a:p>
          <a:p>
            <a:pPr algn="l">
              <a:buFont typeface="Arial" panose="020B0604020202020204" pitchFamily="34" charset="0"/>
              <a:buChar char="•"/>
            </a:pPr>
            <a:r>
              <a:rPr lang="nl-NL" b="1" i="0">
                <a:solidFill>
                  <a:schemeClr val="tx2">
                    <a:lumMod val="95000"/>
                    <a:lumOff val="5000"/>
                  </a:schemeClr>
                </a:solidFill>
                <a:effectLst/>
                <a:latin typeface="RijksoverheidSansWebTextRegular"/>
              </a:rPr>
              <a:t>Homoseksuelen en lesbiënnes </a:t>
            </a:r>
            <a:r>
              <a:rPr lang="nl-NL" b="0" i="0">
                <a:solidFill>
                  <a:schemeClr val="tx2">
                    <a:lumMod val="95000"/>
                    <a:lumOff val="5000"/>
                  </a:schemeClr>
                </a:solidFill>
                <a:effectLst/>
                <a:latin typeface="RijksoverheidSansWebTextRegular"/>
              </a:rPr>
              <a:t>lopen groot gevaar in Irak.</a:t>
            </a:r>
          </a:p>
          <a:p>
            <a:pPr algn="l">
              <a:buFont typeface="Arial" panose="020B0604020202020204" pitchFamily="34" charset="0"/>
              <a:buChar char="•"/>
            </a:pPr>
            <a:r>
              <a:rPr lang="nl-NL" b="1" i="0">
                <a:solidFill>
                  <a:schemeClr val="tx2">
                    <a:lumMod val="95000"/>
                    <a:lumOff val="5000"/>
                  </a:schemeClr>
                </a:solidFill>
                <a:effectLst/>
                <a:latin typeface="RijksoverheidSansWebTextRegular"/>
              </a:rPr>
              <a:t>Religieuze en etnische minderheden</a:t>
            </a:r>
            <a:r>
              <a:rPr lang="nl-NL" b="0" i="0">
                <a:solidFill>
                  <a:schemeClr val="tx2">
                    <a:lumMod val="95000"/>
                    <a:lumOff val="5000"/>
                  </a:schemeClr>
                </a:solidFill>
                <a:effectLst/>
                <a:latin typeface="RijksoverheidSansWebTextRegular"/>
              </a:rPr>
              <a:t>, zoals christenen (onder wie bijvoorbeeld Chaldeeërs, Armeniërs en Arameeërs), Mandeeërs, Jezidi, Shabak, Kaka'i, Turkmenen kunnen doelwit  worden.</a:t>
            </a:r>
          </a:p>
          <a:p>
            <a:pPr algn="l">
              <a:buFont typeface="Arial" panose="020B0604020202020204" pitchFamily="34" charset="0"/>
              <a:buChar char="•"/>
            </a:pPr>
            <a:r>
              <a:rPr lang="nl-NL" b="1" i="0">
                <a:solidFill>
                  <a:schemeClr val="tx2">
                    <a:lumMod val="95000"/>
                    <a:lumOff val="5000"/>
                  </a:schemeClr>
                </a:solidFill>
                <a:effectLst/>
                <a:latin typeface="RijksoverheidSansWebTextRegular"/>
              </a:rPr>
              <a:t>Afvalligen</a:t>
            </a:r>
            <a:r>
              <a:rPr lang="nl-NL" b="0" i="0">
                <a:solidFill>
                  <a:schemeClr val="tx2">
                    <a:lumMod val="95000"/>
                    <a:lumOff val="5000"/>
                  </a:schemeClr>
                </a:solidFill>
                <a:effectLst/>
                <a:latin typeface="RijksoverheidSansWebTextRegular"/>
              </a:rPr>
              <a:t>, zoals bijvoorbeeld bekeerlingen tot het christendom of atheïsten, kunnen gevaar lopen vanuit de samenleving. Een moslim die zich bekeert kan aangevallen of bedreigd worden.</a:t>
            </a:r>
          </a:p>
          <a:p>
            <a:pPr algn="l">
              <a:buFont typeface="Arial" panose="020B0604020202020204" pitchFamily="34" charset="0"/>
              <a:buChar char="•"/>
            </a:pPr>
            <a:r>
              <a:rPr lang="nl-NL" b="1" i="0">
                <a:solidFill>
                  <a:schemeClr val="tx2">
                    <a:lumMod val="95000"/>
                    <a:lumOff val="5000"/>
                  </a:schemeClr>
                </a:solidFill>
                <a:effectLst/>
                <a:latin typeface="RijksoverheidSansWebTextRegular"/>
              </a:rPr>
              <a:t>Alleenstaande vrouwen</a:t>
            </a:r>
            <a:r>
              <a:rPr lang="nl-NL" b="0" i="0">
                <a:solidFill>
                  <a:schemeClr val="tx2">
                    <a:lumMod val="95000"/>
                    <a:lumOff val="5000"/>
                  </a:schemeClr>
                </a:solidFill>
                <a:effectLst/>
                <a:latin typeface="RijksoverheidSansWebTextRegular"/>
              </a:rPr>
              <a:t> zijn kwetsbaar. Zij kunnen slachtoffer worden van geweld, verkrachting of mensenhandel.</a:t>
            </a:r>
          </a:p>
          <a:p>
            <a:pPr algn="l">
              <a:buFont typeface="Arial" panose="020B0604020202020204" pitchFamily="34" charset="0"/>
              <a:buChar char="•"/>
            </a:pPr>
            <a:r>
              <a:rPr lang="nl-NL" b="1" i="0">
                <a:solidFill>
                  <a:schemeClr val="tx2">
                    <a:lumMod val="95000"/>
                    <a:lumOff val="5000"/>
                  </a:schemeClr>
                </a:solidFill>
                <a:effectLst/>
                <a:latin typeface="RijksoverheidSansWebTextRegular"/>
              </a:rPr>
              <a:t>Soennieten </a:t>
            </a:r>
            <a:r>
              <a:rPr lang="nl-NL" b="0" i="0">
                <a:solidFill>
                  <a:schemeClr val="tx2">
                    <a:lumMod val="95000"/>
                    <a:lumOff val="5000"/>
                  </a:schemeClr>
                </a:solidFill>
                <a:effectLst/>
                <a:latin typeface="RijksoverheidSansWebTextRegular"/>
              </a:rPr>
              <a:t>kunnen gevaar lopen, met name als ze uit provincies komen waar IS sterk aanwezig is.</a:t>
            </a:r>
          </a:p>
          <a:p>
            <a:pPr algn="l">
              <a:buFont typeface="Arial" panose="020B0604020202020204" pitchFamily="34" charset="0"/>
              <a:buChar char="•"/>
            </a:pPr>
            <a:r>
              <a:rPr lang="nl-NL" b="1" i="0">
                <a:solidFill>
                  <a:schemeClr val="tx2">
                    <a:lumMod val="95000"/>
                    <a:lumOff val="5000"/>
                  </a:schemeClr>
                </a:solidFill>
                <a:effectLst/>
                <a:latin typeface="RijksoverheidSansWebTextRegular"/>
              </a:rPr>
              <a:t>(Burger)journalisten</a:t>
            </a:r>
            <a:r>
              <a:rPr lang="nl-NL" b="0" i="0">
                <a:solidFill>
                  <a:schemeClr val="tx2">
                    <a:lumMod val="95000"/>
                    <a:lumOff val="5000"/>
                  </a:schemeClr>
                </a:solidFill>
                <a:effectLst/>
                <a:latin typeface="RijksoverheidSansWebTextRegular"/>
              </a:rPr>
              <a:t> die schrijven over gevoelige onderwerpen, zoals corruptie of over milities, kunnen te maken krijgen met bedreigingen</a:t>
            </a:r>
            <a:r>
              <a:rPr lang="nl-NL" b="1" i="0">
                <a:solidFill>
                  <a:schemeClr val="tx2">
                    <a:lumMod val="95000"/>
                    <a:lumOff val="5000"/>
                  </a:schemeClr>
                </a:solidFill>
                <a:effectLst/>
                <a:latin typeface="RijksoverheidSansWebTextRegular"/>
              </a:rPr>
              <a:t>.</a:t>
            </a:r>
            <a:endParaRPr lang="nl-NL" b="0" i="0">
              <a:solidFill>
                <a:schemeClr val="tx2">
                  <a:lumMod val="95000"/>
                  <a:lumOff val="5000"/>
                </a:schemeClr>
              </a:solidFill>
              <a:effectLst/>
              <a:latin typeface="RijksoverheidSansWebTextRegular"/>
            </a:endParaRPr>
          </a:p>
          <a:p>
            <a:pPr marL="0" lvl="0" indent="0">
              <a:buFont typeface="Arial" panose="020B0604020202020204" pitchFamily="34" charset="0"/>
              <a:buNone/>
            </a:pPr>
            <a:endParaRPr lang="nl-NL" sz="1300">
              <a:solidFill>
                <a:schemeClr val="tx2">
                  <a:lumMod val="95000"/>
                  <a:lumOff val="5000"/>
                </a:schemeClr>
              </a:solidFill>
              <a:latin typeface="RijksoverheidSansWebTextRegular"/>
            </a:endParaRPr>
          </a:p>
          <a:p>
            <a:pPr marL="0" lvl="0" indent="0">
              <a:buFont typeface="Arial" panose="020B0604020202020204" pitchFamily="34" charset="0"/>
              <a:buNone/>
            </a:pPr>
            <a:endParaRPr lang="nl-NL" sz="1300" dirty="0"/>
          </a:p>
        </p:txBody>
      </p:sp>
      <p:pic>
        <p:nvPicPr>
          <p:cNvPr id="3076" name="Picture 4" descr="Vlag van Irak - Wikipedia">
            <a:extLst>
              <a:ext uri="{FF2B5EF4-FFF2-40B4-BE49-F238E27FC236}">
                <a16:creationId xmlns:a16="http://schemas.microsoft.com/office/drawing/2014/main" id="{D19A30D1-F4AB-4D05-2E14-7A93CE759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325" y="144067"/>
            <a:ext cx="2010256" cy="1337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377597"/>
      </p:ext>
    </p:extLst>
  </p:cSld>
  <p:clrMapOvr>
    <a:masterClrMapping/>
  </p:clrMapOvr>
</p:sld>
</file>

<file path=ppt/theme/theme1.xml><?xml version="1.0" encoding="utf-8"?>
<a:theme xmlns:a="http://schemas.openxmlformats.org/drawingml/2006/main" name="Huisstijl">
  <a:themeElements>
    <a:clrScheme name="Kleuren COA petrol - PP">
      <a:dk1>
        <a:srgbClr val="002D36"/>
      </a:dk1>
      <a:lt1>
        <a:sysClr val="window" lastClr="FFFFFF"/>
      </a:lt1>
      <a:dk2>
        <a:srgbClr val="000000"/>
      </a:dk2>
      <a:lt2>
        <a:srgbClr val="FFFFFF"/>
      </a:lt2>
      <a:accent1>
        <a:srgbClr val="002D36"/>
      </a:accent1>
      <a:accent2>
        <a:srgbClr val="0094AB"/>
      </a:accent2>
      <a:accent3>
        <a:srgbClr val="DCEEF2"/>
      </a:accent3>
      <a:accent4>
        <a:srgbClr val="BE8C0A"/>
      </a:accent4>
      <a:accent5>
        <a:srgbClr val="F5F0E4"/>
      </a:accent5>
      <a:accent6>
        <a:srgbClr val="0094AB"/>
      </a:accent6>
      <a:hlink>
        <a:srgbClr val="002D36"/>
      </a:hlink>
      <a:folHlink>
        <a:srgbClr val="002D36"/>
      </a:folHlink>
    </a:clrScheme>
    <a:fontScheme name="Lettertypen CO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ker (grafiek 1)">
      <a:srgbClr val="BE8C0A"/>
    </a:custClr>
    <a:custClr name="blauw (grafiek 2)">
      <a:srgbClr val="0094AB"/>
    </a:custClr>
    <a:custClr name="petrol (grafiek 3)">
      <a:srgbClr val="135F6E"/>
    </a:custClr>
    <a:custClr name="groen (grafiek 4)">
      <a:srgbClr val="25984D"/>
    </a:custClr>
    <a:custClr name="paars (grafiek 5)">
      <a:srgbClr val="906BAF"/>
    </a:custClr>
    <a:custClr name="fuchsia (grafiek 6)">
      <a:srgbClr val="C33970"/>
    </a:custClr>
    <a:custClr name="oranje (grafiek 7)">
      <a:srgbClr val="D3581E"/>
    </a:custClr>
  </a:custClrLst>
  <a:extLst>
    <a:ext uri="{05A4C25C-085E-4340-85A3-A5531E510DB2}">
      <thm15:themeFamily xmlns:thm15="http://schemas.microsoft.com/office/thememl/2012/main" name="Presentatie (petrol) COA" id="{23E7614E-1817-4682-8B3E-902A059CCE0D}" vid="{4A937EE4-A84D-4B42-95B3-1261B47B2503}"/>
    </a:ext>
  </a:extLst>
</a:theme>
</file>

<file path=ppt/theme/theme2.xml><?xml version="1.0" encoding="utf-8"?>
<a:theme xmlns:a="http://schemas.openxmlformats.org/drawingml/2006/main" name="Kantoorthema">
  <a:themeElements>
    <a:clrScheme name="Notes colors">
      <a:dk1>
        <a:srgbClr val="002D36"/>
      </a:dk1>
      <a:lt1>
        <a:srgbClr val="FFFFFF"/>
      </a:lt1>
      <a:dk2>
        <a:srgbClr val="000000"/>
      </a:dk2>
      <a:lt2>
        <a:srgbClr val="FFFFFF"/>
      </a:lt2>
      <a:accent1>
        <a:srgbClr val="002D36"/>
      </a:accent1>
      <a:accent2>
        <a:srgbClr val="0094AB"/>
      </a:accent2>
      <a:accent3>
        <a:srgbClr val="DCEEF2"/>
      </a:accent3>
      <a:accent4>
        <a:srgbClr val="BE8C0A"/>
      </a:accent4>
      <a:accent5>
        <a:srgbClr val="F5F0E4"/>
      </a:accent5>
      <a:accent6>
        <a:srgbClr val="0094AB"/>
      </a:accent6>
      <a:hlink>
        <a:srgbClr val="002D36"/>
      </a:hlink>
      <a:folHlink>
        <a:srgbClr val="002D36"/>
      </a:folHlink>
    </a:clrScheme>
    <a:fontScheme name="Notes fonts">
      <a:majorFont>
        <a:latin typeface="Arial"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002D36"/>
      </a:dk1>
      <a:lt1>
        <a:srgbClr val="FFFFFF"/>
      </a:lt1>
      <a:dk2>
        <a:srgbClr val="000000"/>
      </a:dk2>
      <a:lt2>
        <a:srgbClr val="FFFFFF"/>
      </a:lt2>
      <a:accent1>
        <a:srgbClr val="002D36"/>
      </a:accent1>
      <a:accent2>
        <a:srgbClr val="0094AB"/>
      </a:accent2>
      <a:accent3>
        <a:srgbClr val="DCEEF2"/>
      </a:accent3>
      <a:accent4>
        <a:srgbClr val="BE8C0A"/>
      </a:accent4>
      <a:accent5>
        <a:srgbClr val="F5F0E4"/>
      </a:accent5>
      <a:accent6>
        <a:srgbClr val="0094AB"/>
      </a:accent6>
      <a:hlink>
        <a:srgbClr val="002D36"/>
      </a:hlink>
      <a:folHlink>
        <a:srgbClr val="002D36"/>
      </a:folHlink>
    </a:clrScheme>
    <a:fontScheme name="Handout fonts">
      <a:majorFont>
        <a:latin typeface="Arial"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juid xmlns="http://www.joulesunlimited.com/juid"/>
</file>

<file path=customXml/item11.xml><?xml version="1.0" encoding="utf-8"?>
<juid xmlns="http://www.joulesunlimited.com/juid"/>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p:properties xmlns:p="http://schemas.microsoft.com/office/2006/metadata/properties" xmlns:xsi="http://www.w3.org/2001/XMLSchema-instance" xmlns:pc="http://schemas.microsoft.com/office/infopath/2007/PartnerControls">
  <documentManagement>
    <TaxCatchAll xmlns="47bbc037-0392-420c-bf23-3d14c8e30f2b"/>
    <TaxKeywordTaxHTField xmlns="47bbc037-0392-420c-bf23-3d14c8e30f2b">
      <Terms xmlns="http://schemas.microsoft.com/office/infopath/2007/PartnerControls"/>
    </TaxKeywordTaxHTField>
    <eCDocumentTypeTaxHTField0 xmlns="http://schemas.debble.com/">
      <Terms xmlns="http://schemas.microsoft.com/office/infopath/2007/PartnerControls"/>
    </eCDocumentTypeTaxHTField0>
    <eCSection xmlns="http://schemas.debble.com/" xsi:nil="true"/>
    <PublishingExpirationDate xmlns="http://schemas.microsoft.com/sharepoint/v3" xsi:nil="true"/>
    <PublishingStartDate xmlns="http://schemas.microsoft.com/sharepoint/v3" xsi:nil="true"/>
  </documentManagement>
</p:properties>
</file>

<file path=customXml/item6.xml><?xml version="1.0" encoding="utf-8"?>
<juid xmlns="http://www.joulesunlimited.com/juid"/>
</file>

<file path=customXml/item7.xml><?xml version="1.0" encoding="utf-8"?>
<juid xmlns="http://www.joulesunlimited.com/juid"/>
</file>

<file path=customXml/item8.xml><?xml version="1.0" encoding="utf-8"?>
<ct:contentTypeSchema xmlns:ct="http://schemas.microsoft.com/office/2006/metadata/contentType" xmlns:ma="http://schemas.microsoft.com/office/2006/metadata/properties/metaAttributes" ct:_="" ma:_="" ma:contentTypeName="Document" ma:contentTypeID="0x0101006B223C7F28FD7A4EBC78D63B94C13A73" ma:contentTypeVersion="1" ma:contentTypeDescription="Een nieuw document maken." ma:contentTypeScope="" ma:versionID="56d1400be66587af4819e88f70d149bf">
  <xsd:schema xmlns:xsd="http://www.w3.org/2001/XMLSchema" xmlns:xs="http://www.w3.org/2001/XMLSchema" xmlns:p="http://schemas.microsoft.com/office/2006/metadata/properties" xmlns:ns1="http://schemas.microsoft.com/sharepoint/v3" xmlns:ns2="47bbc037-0392-420c-bf23-3d14c8e30f2b" xmlns:ns3="http://schemas.debble.com/" targetNamespace="http://schemas.microsoft.com/office/2006/metadata/properties" ma:root="true" ma:fieldsID="c233cf73e73591a028f4396998044c03" ns1:_="" ns2:_="" ns3:_="">
    <xsd:import namespace="http://schemas.microsoft.com/sharepoint/v3"/>
    <xsd:import namespace="47bbc037-0392-420c-bf23-3d14c8e30f2b"/>
    <xsd:import namespace="http://schemas.debble.com/"/>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3:eCSection" minOccurs="0"/>
                <xsd:element ref="ns3:eCDocumentType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bbc037-0392-420c-bf23-3d14c8e30f2b"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Ondernemingstrefwoorden" ma:fieldId="{23f27201-bee3-471e-b2e7-b64fd8b7ca38}" ma:taxonomyMulti="true" ma:sspId="29c44ab6-d7f2-4729-a12c-e1294d42aebb"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4e29c7ff-17e7-4b09-ae4f-b1b1b5d55323}" ma:internalName="TaxCatchAll" ma:showField="CatchAllData" ma:web="47bbc037-0392-420c-bf23-3d14c8e30f2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debble.com/" elementFormDefault="qualified">
    <xsd:import namespace="http://schemas.microsoft.com/office/2006/documentManagement/types"/>
    <xsd:import namespace="http://schemas.microsoft.com/office/infopath/2007/PartnerControls"/>
    <xsd:element name="eCSection" ma:index="13" nillable="true" ma:displayName="Rubriek" ma:format="Dropdown" ma:internalName="eCSection">
      <xsd:simpleType>
        <xsd:restriction base="dms:Choice"/>
      </xsd:simpleType>
    </xsd:element>
    <xsd:element name="eCDocumentTypeTaxHTField0" ma:index="14" nillable="true" ma:taxonomy="true" ma:internalName="eCDocumentTypeTaxHTField0" ma:taxonomyFieldName="eCDocumentType" ma:displayName="Documenttype" ma:indexed="true" ma:default="" ma:fieldId="{cd1b69f7-4505-48ac-85b1-3ce0c98cf64c}" ma:sspId="29c44ab6-d7f2-4729-a12c-e1294d42aebb" ma:termSetId="ec044ec7-ef57-4853-1337-06730824c9a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juid xmlns="http://www.joulesunlimited.com/juid"/>
</file>

<file path=customXml/itemProps1.xml><?xml version="1.0" encoding="utf-8"?>
<ds:datastoreItem xmlns:ds="http://schemas.openxmlformats.org/officeDocument/2006/customXml" ds:itemID="{024313DC-D1DC-4C96-AA0E-729D288B6EBD}">
  <ds:schemaRefs>
    <ds:schemaRef ds:uri="http://schemas.microsoft.com/sharepoint/v3/contenttype/forms"/>
  </ds:schemaRefs>
</ds:datastoreItem>
</file>

<file path=customXml/itemProps10.xml><?xml version="1.0" encoding="utf-8"?>
<ds:datastoreItem xmlns:ds="http://schemas.openxmlformats.org/officeDocument/2006/customXml" ds:itemID="{4C732C7E-97DB-422E-B3EE-8A9F9588FBD7}">
  <ds:schemaRefs>
    <ds:schemaRef ds:uri="http://www.joulesunlimited.com/juid"/>
  </ds:schemaRefs>
</ds:datastoreItem>
</file>

<file path=customXml/itemProps11.xml><?xml version="1.0" encoding="utf-8"?>
<ds:datastoreItem xmlns:ds="http://schemas.openxmlformats.org/officeDocument/2006/customXml" ds:itemID="{E771AD01-2B6D-4D97-AB14-67D965C5604A}">
  <ds:schemaRefs>
    <ds:schemaRef ds:uri="http://www.joulesunlimited.com/juid"/>
  </ds:schemaRefs>
</ds:datastoreItem>
</file>

<file path=customXml/itemProps2.xml><?xml version="1.0" encoding="utf-8"?>
<ds:datastoreItem xmlns:ds="http://schemas.openxmlformats.org/officeDocument/2006/customXml" ds:itemID="{88786409-20D7-4249-9385-5AD71FA2B334}">
  <ds:schemaRefs>
    <ds:schemaRef ds:uri="http://www.joulesunlimited.com/juid"/>
  </ds:schemaRefs>
</ds:datastoreItem>
</file>

<file path=customXml/itemProps3.xml><?xml version="1.0" encoding="utf-8"?>
<ds:datastoreItem xmlns:ds="http://schemas.openxmlformats.org/officeDocument/2006/customXml" ds:itemID="{34BA090B-893F-40BB-BE02-463649E27669}">
  <ds:schemaRefs>
    <ds:schemaRef ds:uri="http://www.joulesunlimited.com/juid"/>
  </ds:schemaRefs>
</ds:datastoreItem>
</file>

<file path=customXml/itemProps4.xml><?xml version="1.0" encoding="utf-8"?>
<ds:datastoreItem xmlns:ds="http://schemas.openxmlformats.org/officeDocument/2006/customXml" ds:itemID="{371AC0DF-7D04-4585-94CA-9C2ACBB97736}">
  <ds:schemaRefs>
    <ds:schemaRef ds:uri="http://www.joulesunlimited.com/juid"/>
  </ds:schemaRefs>
</ds:datastoreItem>
</file>

<file path=customXml/itemProps5.xml><?xml version="1.0" encoding="utf-8"?>
<ds:datastoreItem xmlns:ds="http://schemas.openxmlformats.org/officeDocument/2006/customXml" ds:itemID="{DA1783A6-37DD-4591-9719-AA08F2A3300F}">
  <ds:schemaRef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debble.com/"/>
    <ds:schemaRef ds:uri="47bbc037-0392-420c-bf23-3d14c8e30f2b"/>
    <ds:schemaRef ds:uri="http://schemas.microsoft.com/sharepoint/v3"/>
  </ds:schemaRefs>
</ds:datastoreItem>
</file>

<file path=customXml/itemProps6.xml><?xml version="1.0" encoding="utf-8"?>
<ds:datastoreItem xmlns:ds="http://schemas.openxmlformats.org/officeDocument/2006/customXml" ds:itemID="{1280C5B9-2014-43FA-BC65-62CC31A7C48D}">
  <ds:schemaRefs>
    <ds:schemaRef ds:uri="http://www.joulesunlimited.com/juid"/>
  </ds:schemaRefs>
</ds:datastoreItem>
</file>

<file path=customXml/itemProps7.xml><?xml version="1.0" encoding="utf-8"?>
<ds:datastoreItem xmlns:ds="http://schemas.openxmlformats.org/officeDocument/2006/customXml" ds:itemID="{2F5CD9FE-86F8-4D58-8E04-BF0EA3741C8F}">
  <ds:schemaRefs>
    <ds:schemaRef ds:uri="http://www.joulesunlimited.com/juid"/>
  </ds:schemaRefs>
</ds:datastoreItem>
</file>

<file path=customXml/itemProps8.xml><?xml version="1.0" encoding="utf-8"?>
<ds:datastoreItem xmlns:ds="http://schemas.openxmlformats.org/officeDocument/2006/customXml" ds:itemID="{CB652994-4919-470B-B6D1-D4DCA56FB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bbc037-0392-420c-bf23-3d14c8e30f2b"/>
    <ds:schemaRef ds:uri="http://schemas.debble.com/"/>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EF45F371-2301-154A-9CC8-3F2F52CFF59A}">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Huisstijl</Template>
  <TotalTime>3854</TotalTime>
  <Words>1511</Words>
  <Application>Microsoft Office PowerPoint</Application>
  <PresentationFormat>Breedbeeld</PresentationFormat>
  <Paragraphs>76</Paragraphs>
  <Slides>8</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Akzidenz Grotesk</vt:lpstr>
      <vt:lpstr>Arial</vt:lpstr>
      <vt:lpstr>proxima_nova</vt:lpstr>
      <vt:lpstr>RijksoverheidSansWebTextRegular</vt:lpstr>
      <vt:lpstr>Huisstijl</vt:lpstr>
      <vt:lpstr>Gronden asielvergunning</vt:lpstr>
      <vt:lpstr>Wie is een vluchteling?</vt:lpstr>
      <vt:lpstr>Terminologie</vt:lpstr>
      <vt:lpstr>Onveilige landen</vt:lpstr>
      <vt:lpstr>Herkomstlanden | Syrië</vt:lpstr>
      <vt:lpstr>Herkomstlanden | Turkije</vt:lpstr>
      <vt:lpstr>Herkomstlanden | Eritrea</vt:lpstr>
      <vt:lpstr>Herkomstlanden | Irak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Thomas Geysmans</dc:creator>
  <cp:keywords/>
  <dc:description>sjabloonversie 1.0a - 13 juli 2023_x000d_
ontwerp: Enof_x000d_
sjablonen: www.JoulesUnlimited.com</dc:description>
  <cp:lastModifiedBy>Grotenhuis, Jeanet te</cp:lastModifiedBy>
  <cp:revision>64</cp:revision>
  <cp:lastPrinted>2024-02-28T17:22:22Z</cp:lastPrinted>
  <dcterms:created xsi:type="dcterms:W3CDTF">2023-08-28T12:49:46Z</dcterms:created>
  <dcterms:modified xsi:type="dcterms:W3CDTF">2024-02-28T19:22:54Z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ndCrnr">
    <vt:lpwstr>18,58893</vt:lpwstr>
  </property>
  <property fmtid="{D5CDD505-2E9C-101B-9397-08002B2CF9AE}" pid="3" name="RndTp">
    <vt:lpwstr>151</vt:lpwstr>
  </property>
  <property fmtid="{D5CDD505-2E9C-101B-9397-08002B2CF9AE}" pid="4" name="ContentTypeId">
    <vt:lpwstr>0x0101006B223C7F28FD7A4EBC78D63B94C13A73</vt:lpwstr>
  </property>
  <property fmtid="{D5CDD505-2E9C-101B-9397-08002B2CF9AE}" pid="5" name="TaxKeyword">
    <vt:lpwstr/>
  </property>
  <property fmtid="{D5CDD505-2E9C-101B-9397-08002B2CF9AE}" pid="6" name="eCDocumentType">
    <vt:lpwstr/>
  </property>
</Properties>
</file>