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notesMasterIdLst>
    <p:notesMasterId r:id="rId20"/>
  </p:notesMasterIdLst>
  <p:handoutMasterIdLst>
    <p:handoutMasterId r:id="rId21"/>
  </p:handoutMasterIdLst>
  <p:sldIdLst>
    <p:sldId id="335" r:id="rId13"/>
    <p:sldId id="346" r:id="rId14"/>
    <p:sldId id="319" r:id="rId15"/>
    <p:sldId id="336" r:id="rId16"/>
    <p:sldId id="348" r:id="rId17"/>
    <p:sldId id="349" r:id="rId18"/>
    <p:sldId id="347" r:id="rId19"/>
  </p:sldIdLst>
  <p:sldSz cx="12192000" cy="6858000"/>
  <p:notesSz cx="7023100" cy="93091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141FDB9-6138-B94B-B6DC-CF3C1F1A3309}">
          <p14:sldIdLst>
            <p14:sldId id="335"/>
            <p14:sldId id="346"/>
            <p14:sldId id="319"/>
            <p14:sldId id="336"/>
            <p14:sldId id="348"/>
            <p14:sldId id="349"/>
            <p14:sldId id="347"/>
          </p14:sldIdLst>
        </p14:section>
        <p14:section name="COA Algemeen" id="{C8119D60-F679-4D4B-B4FA-E96CB0600C26}">
          <p14:sldIdLst/>
        </p14:section>
        <p14:section name="Context en speelveld" id="{8F44F9D5-66F1-804E-A2A3-57352872CB02}">
          <p14:sldIdLst/>
        </p14:section>
        <p14:section name="Asielprocedure" id="{3440D295-E21C-8843-AC93-2CBB9CF8E6F4}">
          <p14:sldIdLst/>
        </p14:section>
        <p14:section name="Bewoners en leven op een AZC" id="{AEB7CE92-4FD6-0449-825B-8006FC9066E0}">
          <p14:sldIdLst/>
        </p14:section>
        <p14:section name="Alleenreizende jongeren" id="{862D61AD-3370-46E7-8452-BBF0A32E61BF}">
          <p14:sldIdLst/>
        </p14:section>
        <p14:section name="Capaciteit en bezetting" id="{33379C11-06EE-B849-96EB-7F487A56F579}">
          <p14:sldIdLst/>
        </p14:section>
        <p14:section name="Locaties" id="{E98D5E54-5402-3143-BE53-1BA399F3D5BD}">
          <p14:sldIdLst/>
        </p14:section>
        <p14:section name="Spreiding in Nederland" id="{E7E37883-E76A-6144-97F4-4EF622259A1C}">
          <p14:sldIdLst/>
        </p14:section>
        <p14:section name="Veiligheid" id="{81252A62-0A5A-BE45-9A52-A36AD664FEF4}">
          <p14:sldIdLst/>
        </p14:section>
        <p14:section name="Meerwaarde azc" id="{B41DA128-FD0D-AA48-9494-B019772E025E}">
          <p14:sldIdLst/>
        </p14:section>
        <p14:section name="Toekomst" id="{E0C585AA-1528-8D48-B18D-62B17099522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A1E953-40A0-824D-53BB-B83D3CF6AF78}" name="Jorien Janssen" initials="JJ" userId="S::j.janssen@enof.nl::383f2a2a-e1d8-4a25-849e-09efce1ba519" providerId="AD"/>
  <p188:author id="{69BC646E-5750-CB0C-50EC-F8DAA4C99054}" name="Smets, Sofie" initials="SS" userId="S::SofieSmets@coa.nl::cbad6835-d264-419e-96e4-f13c9ff0c7df" providerId="AD"/>
  <p188:author id="{929D6D7C-A498-5F5C-DA79-D1E264AC8E2E}" name="Thomas Geysmans" initials="TG" userId="S::t.geysmans@enof.nl::5454cb30-d383-4a3d-bc8f-8216452cebfd" providerId="AD"/>
  <p188:author id="{EE76DDE8-6219-6502-F0DF-40109E3E306B}" name="Buys, Sharon" initials="BS" userId="S::SharonBuys@coa.nl::696aaadc-dd8d-4cce-86ab-f18c63fb6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6CF2434-BBF8-4047-83CB-D7B980664751}">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6CF2434-BBF8-4047-83CB-D7B980664751}" styleName="Tabelstijl COA">
    <a:wholeTbl>
      <a:tcTxStyle b="off" i="off">
        <a:font>
          <a:latin typeface="Arial"/>
          <a:ea typeface="Arial"/>
          <a:cs typeface="Arial"/>
        </a:font>
        <a:srgbClr val="002D36"/>
      </a:tcTxStyle>
      <a:tcStyle>
        <a:tcBdr>
          <a:left>
            <a:ln>
              <a:noFill/>
            </a:ln>
          </a:left>
          <a:right>
            <a:ln>
              <a:noFill/>
            </a:ln>
          </a:right>
          <a:top>
            <a:ln>
              <a:noFill/>
            </a:ln>
          </a:top>
          <a:bottom>
            <a:ln>
              <a:noFill/>
            </a:ln>
          </a:bottom>
          <a:insideH>
            <a:ln>
              <a:noFill/>
            </a:ln>
          </a:insideH>
          <a:insideV>
            <a:ln w="6350" cmpd="sng">
              <a:solidFill>
                <a:srgbClr val="BE8C0A"/>
              </a:solidFill>
            </a:ln>
          </a:insideV>
        </a:tcBdr>
        <a:fill>
          <a:noFill/>
        </a:fill>
      </a:tcStyle>
    </a:wholeTbl>
    <a:band1H>
      <a:tcTxStyle b="off" i="off">
        <a:font>
          <a:latin typeface="Arial"/>
          <a:ea typeface="Arial"/>
          <a:cs typeface="Arial"/>
        </a:font>
        <a:srgbClr val="002D36"/>
      </a:tcTxStyle>
      <a:tcStyle>
        <a:tcBdr>
          <a:bottom>
            <a:ln w="6350" cmpd="sng">
              <a:solidFill>
                <a:srgbClr val="BE8C0A"/>
              </a:solidFill>
            </a:ln>
          </a:bottom>
          <a:insideV>
            <a:ln w="6350" cmpd="sng">
              <a:solidFill>
                <a:srgbClr val="BE8C0A"/>
              </a:solidFill>
            </a:ln>
          </a:insideV>
        </a:tcBdr>
      </a:tcStyle>
    </a:band1H>
    <a:band2H>
      <a:tcTxStyle b="off" i="off">
        <a:font>
          <a:latin typeface="Arial"/>
          <a:ea typeface="Arial"/>
          <a:cs typeface="Arial"/>
        </a:font>
        <a:srgbClr val="002D36"/>
      </a:tcTxStyle>
      <a:tcStyle>
        <a:tcBdr>
          <a:bottom>
            <a:ln w="6350" cmpd="sng">
              <a:solidFill>
                <a:srgbClr val="BE8C0A"/>
              </a:solidFill>
            </a:ln>
          </a:bottom>
          <a:insideV>
            <a:ln w="6350" cmpd="sng">
              <a:solidFill>
                <a:srgbClr val="BE8C0A"/>
              </a:solidFill>
            </a:ln>
          </a:insideV>
        </a:tcBdr>
      </a:tcStyle>
    </a:band2H>
    <a:lastRow>
      <a:tcTxStyle b="on" i="off">
        <a:font>
          <a:latin typeface="Arial"/>
          <a:ea typeface="Arial"/>
          <a:cs typeface="Arial"/>
        </a:font>
        <a:srgbClr val="FFFFFF"/>
      </a:tcTxStyle>
      <a:tcStyle>
        <a:tcBdr>
          <a:top>
            <a:ln w="12700" cmpd="sng">
              <a:solidFill>
                <a:srgbClr val="FFFFFF"/>
              </a:solidFill>
            </a:ln>
          </a:top>
          <a:insideV>
            <a:ln w="6350" cmpd="sng">
              <a:solidFill>
                <a:srgbClr val="BE8C0A"/>
              </a:solidFill>
            </a:ln>
          </a:insideV>
        </a:tcBdr>
        <a:fill>
          <a:solidFill>
            <a:srgbClr val="0094AB"/>
          </a:solidFill>
        </a:fill>
      </a:tcStyle>
    </a:lastRow>
    <a:firstRow>
      <a:tcTxStyle b="on" i="off">
        <a:font>
          <a:latin typeface="Arial"/>
          <a:ea typeface="Arial"/>
          <a:cs typeface="Arial"/>
        </a:font>
        <a:srgbClr val="FFFFFF"/>
      </a:tcTxStyle>
      <a:tcStyle>
        <a:tcBdr/>
        <a:fill>
          <a:solidFill>
            <a:srgbClr val="BE8C0A"/>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autoAdjust="0"/>
    <p:restoredTop sz="85536"/>
  </p:normalViewPr>
  <p:slideViewPr>
    <p:cSldViewPr snapToGrid="0">
      <p:cViewPr varScale="1">
        <p:scale>
          <a:sx n="162" d="100"/>
          <a:sy n="162" d="100"/>
        </p:scale>
        <p:origin x="2574" y="114"/>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nl-NL"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C19B8B2-E502-4346-A2C4-B5D7B3866A47}" type="datetimeFigureOut">
              <a:rPr lang="nl-NL" smtClean="0"/>
              <a:t>14-3-2024</a:t>
            </a:fld>
            <a:endParaRPr lang="nl-NL"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nl-NL"/>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nl-NL"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E723DA9-8EEA-4442-AD04-D20FEB943E53}" type="datetimeFigureOut">
              <a:rPr lang="nl-NL" smtClean="0"/>
              <a:t>14-3-2024</a:t>
            </a:fld>
            <a:endParaRPr lang="nl-NL"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nl-NL"/>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nl-NL"/>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7.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bwMode="gray">
      <p:bgRef idx="1001">
        <a:schemeClr val="bg1"/>
      </p:bgRef>
    </p:bg>
    <p:spTree>
      <p:nvGrpSpPr>
        <p:cNvPr id="1" name=""/>
        <p:cNvGrpSpPr/>
        <p:nvPr/>
      </p:nvGrpSpPr>
      <p:grpSpPr>
        <a:xfrm>
          <a:off x="0" y="0"/>
          <a:ext cx="0" cy="0"/>
          <a:chOff x="0" y="0"/>
          <a:chExt cx="0" cy="0"/>
        </a:xfrm>
      </p:grpSpPr>
      <p:sp>
        <p:nvSpPr>
          <p:cNvPr id="4" name="Round Single Corner Rectangle 1 {PHJU}">
            <a:extLst>
              <a:ext uri="{FF2B5EF4-FFF2-40B4-BE49-F238E27FC236}">
                <a16:creationId xmlns:a16="http://schemas.microsoft.com/office/drawing/2014/main" id="{C2EFCEB9-92D6-B606-BBE3-3BF0ABC1AD06}"/>
              </a:ext>
            </a:extLst>
          </p:cNvPr>
          <p:cNvSpPr txBox="1">
            <a:spLocks/>
          </p:cNvSpPr>
          <p:nvPr userDrawn="1"/>
        </p:nvSpPr>
        <p:spPr bwMode="gray">
          <a:xfrm>
            <a:off x="0" y="5467350"/>
            <a:ext cx="11862000" cy="864000"/>
          </a:xfrm>
          <a:custGeom>
            <a:avLst/>
            <a:gdLst>
              <a:gd name="connsiteX0" fmla="*/ 0 w 11862000"/>
              <a:gd name="connsiteY0" fmla="*/ 0 h 864000"/>
              <a:gd name="connsiteX1" fmla="*/ 11862000 w 11862000"/>
              <a:gd name="connsiteY1" fmla="*/ 0 h 864000"/>
              <a:gd name="connsiteX2" fmla="*/ 11862000 w 11862000"/>
              <a:gd name="connsiteY2" fmla="*/ 627921 h 864000"/>
              <a:gd name="connsiteX3" fmla="*/ 11625921 w 11862000"/>
              <a:gd name="connsiteY3" fmla="*/ 864000 h 864000"/>
              <a:gd name="connsiteX4" fmla="*/ 0 w 11862000"/>
              <a:gd name="connsiteY4" fmla="*/ 86400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000" h="864000">
                <a:moveTo>
                  <a:pt x="0" y="0"/>
                </a:moveTo>
                <a:lnTo>
                  <a:pt x="11862000" y="0"/>
                </a:lnTo>
                <a:lnTo>
                  <a:pt x="11862000" y="627921"/>
                </a:lnTo>
                <a:cubicBezTo>
                  <a:pt x="11862000" y="758304"/>
                  <a:pt x="11756304" y="864000"/>
                  <a:pt x="11625921" y="864000"/>
                </a:cubicBezTo>
                <a:lnTo>
                  <a:pt x="0" y="864000"/>
                </a:lnTo>
                <a:close/>
              </a:path>
            </a:pathLst>
          </a:custGeom>
          <a:solidFill>
            <a:srgbClr val="DCEEF2"/>
          </a:solidFill>
          <a:ln w="0" cap="flat" cmpd="sng" algn="ctr">
            <a:solidFill>
              <a:srgbClr val="DCEEF2">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5" name="Rectangle 2 {PHJU}">
            <a:extLst>
              <a:ext uri="{FF2B5EF4-FFF2-40B4-BE49-F238E27FC236}">
                <a16:creationId xmlns:a16="http://schemas.microsoft.com/office/drawing/2014/main" id="{4CB328E8-12A7-F076-8C1E-4827DDBB395A}"/>
              </a:ext>
            </a:extLst>
          </p:cNvPr>
          <p:cNvSpPr txBox="1">
            <a:spLocks/>
          </p:cNvSpPr>
          <p:nvPr userDrawn="1"/>
        </p:nvSpPr>
        <p:spPr bwMode="gray">
          <a:xfrm>
            <a:off x="0" y="1390650"/>
            <a:ext cx="12196800" cy="4118394"/>
          </a:xfrm>
          <a:custGeom>
            <a:avLst/>
            <a:gdLst>
              <a:gd name="connsiteX0" fmla="*/ 0 w 12193200"/>
              <a:gd name="connsiteY0" fmla="*/ 0 h 4118400"/>
              <a:gd name="connsiteX1" fmla="*/ 12193200 w 12193200"/>
              <a:gd name="connsiteY1" fmla="*/ 0 h 4118400"/>
              <a:gd name="connsiteX2" fmla="*/ 12193200 w 12193200"/>
              <a:gd name="connsiteY2" fmla="*/ 4118400 h 4118400"/>
              <a:gd name="connsiteX3" fmla="*/ 0 w 12193200"/>
              <a:gd name="connsiteY3" fmla="*/ 4118400 h 4118400"/>
            </a:gdLst>
            <a:ahLst/>
            <a:cxnLst>
              <a:cxn ang="0">
                <a:pos x="connsiteX0" y="connsiteY0"/>
              </a:cxn>
              <a:cxn ang="0">
                <a:pos x="connsiteX1" y="connsiteY1"/>
              </a:cxn>
              <a:cxn ang="0">
                <a:pos x="connsiteX2" y="connsiteY2"/>
              </a:cxn>
              <a:cxn ang="0">
                <a:pos x="connsiteX3" y="connsiteY3"/>
              </a:cxn>
            </a:cxnLst>
            <a:rect l="l" t="t" r="r" b="b"/>
            <a:pathLst>
              <a:path w="12193200" h="4118400">
                <a:moveTo>
                  <a:pt x="0" y="0"/>
                </a:moveTo>
                <a:lnTo>
                  <a:pt x="12193200" y="0"/>
                </a:lnTo>
                <a:lnTo>
                  <a:pt x="12193200" y="4118400"/>
                </a:lnTo>
                <a:lnTo>
                  <a:pt x="0" y="4118400"/>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2" name="Title 3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901700" y="2318537"/>
            <a:ext cx="10579100" cy="1870819"/>
          </a:xfrm>
        </p:spPr>
        <p:txBody>
          <a:bodyPr/>
          <a:lstStyle>
            <a:lvl1pPr>
              <a:lnSpc>
                <a:spcPct val="82000"/>
              </a:lnSpc>
              <a:defRPr sz="6800">
                <a:solidFill>
                  <a:srgbClr val="FFFFFF"/>
                </a:solidFill>
              </a:defRPr>
            </a:lvl1pPr>
          </a:lstStyle>
          <a:p>
            <a:r>
              <a:rPr lang="nl-NL" dirty="0"/>
              <a:t>[Titel]</a:t>
            </a:r>
            <a:endParaRPr lang="de-DE" dirty="0"/>
          </a:p>
        </p:txBody>
      </p:sp>
      <p:sp>
        <p:nvSpPr>
          <p:cNvPr id="3" name="Subtitle 4 (JU-Free) [PHJU]"/>
          <p:cNvSpPr>
            <a:spLocks noGrp="1"/>
          </p:cNvSpPr>
          <p:nvPr>
            <p:ph type="subTitle" idx="1" hasCustomPrompt="1"/>
          </p:nvPr>
        </p:nvSpPr>
        <p:spPr bwMode="gray">
          <a:xfrm>
            <a:off x="901700" y="4253000"/>
            <a:ext cx="10579100" cy="664688"/>
          </a:xfrm>
        </p:spPr>
        <p:txBody>
          <a:bodyPr/>
          <a:lstStyle>
            <a:lvl1pPr marL="0" indent="0" algn="l">
              <a:buNone/>
              <a:defRPr sz="2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2" name="Sprekers 5 [PHJU] (JU-Free)">
            <a:extLst>
              <a:ext uri="{FF2B5EF4-FFF2-40B4-BE49-F238E27FC236}">
                <a16:creationId xmlns:a16="http://schemas.microsoft.com/office/drawing/2014/main" id="{61963449-8F38-6D1A-C699-E8A7C93D04CC}"/>
              </a:ext>
            </a:extLst>
          </p:cNvPr>
          <p:cNvSpPr>
            <a:spLocks noGrp="1"/>
          </p:cNvSpPr>
          <p:nvPr>
            <p:ph type="body" sz="quarter" idx="13" hasCustomPrompt="1"/>
          </p:nvPr>
        </p:nvSpPr>
        <p:spPr bwMode="gray">
          <a:xfrm>
            <a:off x="901700" y="5675970"/>
            <a:ext cx="10579100" cy="576000"/>
          </a:xfrm>
        </p:spPr>
        <p:txBody>
          <a:bodyPr anchor="ctr"/>
          <a:lstStyle>
            <a:lvl1pPr marL="0" indent="0">
              <a:lnSpc>
                <a:spcPct val="100000"/>
              </a:lnSpc>
              <a:buNone/>
              <a:defRPr/>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[Na(a)m(en) spreker(s)]</a:t>
            </a:r>
            <a:endParaRPr lang="nl-NL" dirty="0"/>
          </a:p>
        </p:txBody>
      </p:sp>
      <p:sp>
        <p:nvSpPr>
          <p:cNvPr id="13" name="date 6 [PHJU] (JU-Free)">
            <a:extLst>
              <a:ext uri="{FF2B5EF4-FFF2-40B4-BE49-F238E27FC236}">
                <a16:creationId xmlns:a16="http://schemas.microsoft.com/office/drawing/2014/main" id="{F45CDA20-6F76-C370-843E-CDDE8AA75775}"/>
              </a:ext>
            </a:extLst>
          </p:cNvPr>
          <p:cNvSpPr>
            <a:spLocks noGrp="1"/>
          </p:cNvSpPr>
          <p:nvPr>
            <p:ph type="body" sz="quarter" idx="14" hasCustomPrompt="1"/>
          </p:nvPr>
        </p:nvSpPr>
        <p:spPr bwMode="gray">
          <a:xfrm>
            <a:off x="901700" y="6497982"/>
            <a:ext cx="3276000" cy="250825"/>
          </a:xfrm>
        </p:spPr>
        <p:txBody>
          <a:bodyPr/>
          <a:lstStyle>
            <a:lvl1pPr marL="0" indent="0">
              <a:lnSpc>
                <a:spcPct val="100000"/>
              </a:lnSpc>
              <a:buNone/>
              <a:defRPr sz="12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[Datum]</a:t>
            </a:r>
            <a:endParaRPr lang="nl-NL" dirty="0"/>
          </a:p>
        </p:txBody>
      </p:sp>
      <p:grpSp>
        <p:nvGrpSpPr>
          <p:cNvPr id="8" name="Group 7">
            <a:extLst>
              <a:ext uri="{FF2B5EF4-FFF2-40B4-BE49-F238E27FC236}">
                <a16:creationId xmlns:a16="http://schemas.microsoft.com/office/drawing/2014/main" id="{7324C00A-D6BE-2ABF-85DE-4E438DFCED66}"/>
              </a:ext>
            </a:extLst>
          </p:cNvPr>
          <p:cNvGrpSpPr>
            <a:grpSpLocks noChangeAspect="1"/>
          </p:cNvGrpSpPr>
          <p:nvPr userDrawn="1"/>
        </p:nvGrpSpPr>
        <p:grpSpPr bwMode="gray">
          <a:xfrm>
            <a:off x="493713" y="406400"/>
            <a:ext cx="2659063" cy="606425"/>
            <a:chOff x="311" y="256"/>
            <a:chExt cx="1675" cy="382"/>
          </a:xfrm>
        </p:grpSpPr>
        <p:sp>
          <p:nvSpPr>
            <p:cNvPr id="10" name="Freeform 7">
              <a:extLst>
                <a:ext uri="{FF2B5EF4-FFF2-40B4-BE49-F238E27FC236}">
                  <a16:creationId xmlns:a16="http://schemas.microsoft.com/office/drawing/2014/main" id="{850CEA71-B279-D038-76FF-084BC33EC889}"/>
                </a:ext>
              </a:extLst>
            </p:cNvPr>
            <p:cNvSpPr>
              <a:spLocks/>
            </p:cNvSpPr>
            <p:nvPr userDrawn="1"/>
          </p:nvSpPr>
          <p:spPr bwMode="gray">
            <a:xfrm>
              <a:off x="311" y="563"/>
              <a:ext cx="1675" cy="71"/>
            </a:xfrm>
            <a:custGeom>
              <a:avLst/>
              <a:gdLst>
                <a:gd name="T0" fmla="*/ 158 w 8378"/>
                <a:gd name="T1" fmla="*/ 230 h 357"/>
                <a:gd name="T2" fmla="*/ 293 w 8378"/>
                <a:gd name="T3" fmla="*/ 155 h 357"/>
                <a:gd name="T4" fmla="*/ 834 w 8378"/>
                <a:gd name="T5" fmla="*/ 233 h 357"/>
                <a:gd name="T6" fmla="*/ 662 w 8378"/>
                <a:gd name="T7" fmla="*/ 270 h 357"/>
                <a:gd name="T8" fmla="*/ 718 w 8378"/>
                <a:gd name="T9" fmla="*/ 49 h 357"/>
                <a:gd name="T10" fmla="*/ 2241 w 8378"/>
                <a:gd name="T11" fmla="*/ 214 h 357"/>
                <a:gd name="T12" fmla="*/ 2213 w 8378"/>
                <a:gd name="T13" fmla="*/ 22 h 357"/>
                <a:gd name="T14" fmla="*/ 2406 w 8378"/>
                <a:gd name="T15" fmla="*/ 87 h 357"/>
                <a:gd name="T16" fmla="*/ 2541 w 8378"/>
                <a:gd name="T17" fmla="*/ 178 h 357"/>
                <a:gd name="T18" fmla="*/ 2613 w 8378"/>
                <a:gd name="T19" fmla="*/ 113 h 357"/>
                <a:gd name="T20" fmla="*/ 2744 w 8378"/>
                <a:gd name="T21" fmla="*/ 91 h 357"/>
                <a:gd name="T22" fmla="*/ 2758 w 8378"/>
                <a:gd name="T23" fmla="*/ 222 h 357"/>
                <a:gd name="T24" fmla="*/ 2855 w 8378"/>
                <a:gd name="T25" fmla="*/ 91 h 357"/>
                <a:gd name="T26" fmla="*/ 2900 w 8378"/>
                <a:gd name="T27" fmla="*/ 169 h 357"/>
                <a:gd name="T28" fmla="*/ 3038 w 8378"/>
                <a:gd name="T29" fmla="*/ 112 h 357"/>
                <a:gd name="T30" fmla="*/ 3125 w 8378"/>
                <a:gd name="T31" fmla="*/ 114 h 357"/>
                <a:gd name="T32" fmla="*/ 3248 w 8378"/>
                <a:gd name="T33" fmla="*/ 112 h 357"/>
                <a:gd name="T34" fmla="*/ 3335 w 8378"/>
                <a:gd name="T35" fmla="*/ 114 h 357"/>
                <a:gd name="T36" fmla="*/ 3485 w 8378"/>
                <a:gd name="T37" fmla="*/ 3 h 357"/>
                <a:gd name="T38" fmla="*/ 3753 w 8378"/>
                <a:gd name="T39" fmla="*/ 251 h 357"/>
                <a:gd name="T40" fmla="*/ 3957 w 8378"/>
                <a:gd name="T41" fmla="*/ 270 h 357"/>
                <a:gd name="T42" fmla="*/ 4118 w 8378"/>
                <a:gd name="T43" fmla="*/ 357 h 357"/>
                <a:gd name="T44" fmla="*/ 4163 w 8378"/>
                <a:gd name="T45" fmla="*/ 87 h 357"/>
                <a:gd name="T46" fmla="*/ 4431 w 8378"/>
                <a:gd name="T47" fmla="*/ 270 h 357"/>
                <a:gd name="T48" fmla="*/ 4421 w 8378"/>
                <a:gd name="T49" fmla="*/ 96 h 357"/>
                <a:gd name="T50" fmla="*/ 4641 w 8378"/>
                <a:gd name="T51" fmla="*/ 270 h 357"/>
                <a:gd name="T52" fmla="*/ 4631 w 8378"/>
                <a:gd name="T53" fmla="*/ 96 h 357"/>
                <a:gd name="T54" fmla="*/ 4732 w 8378"/>
                <a:gd name="T55" fmla="*/ 178 h 357"/>
                <a:gd name="T56" fmla="*/ 4805 w 8378"/>
                <a:gd name="T57" fmla="*/ 113 h 357"/>
                <a:gd name="T58" fmla="*/ 5017 w 8378"/>
                <a:gd name="T59" fmla="*/ 193 h 357"/>
                <a:gd name="T60" fmla="*/ 5277 w 8378"/>
                <a:gd name="T61" fmla="*/ 273 h 357"/>
                <a:gd name="T62" fmla="*/ 5206 w 8378"/>
                <a:gd name="T63" fmla="*/ 113 h 357"/>
                <a:gd name="T64" fmla="*/ 5249 w 8378"/>
                <a:gd name="T65" fmla="*/ 246 h 357"/>
                <a:gd name="T66" fmla="*/ 5415 w 8378"/>
                <a:gd name="T67" fmla="*/ 113 h 357"/>
                <a:gd name="T68" fmla="*/ 5873 w 8378"/>
                <a:gd name="T69" fmla="*/ 178 h 357"/>
                <a:gd name="T70" fmla="*/ 5945 w 8378"/>
                <a:gd name="T71" fmla="*/ 113 h 357"/>
                <a:gd name="T72" fmla="*/ 6185 w 8378"/>
                <a:gd name="T73" fmla="*/ 261 h 357"/>
                <a:gd name="T74" fmla="*/ 6049 w 8378"/>
                <a:gd name="T75" fmla="*/ 206 h 357"/>
                <a:gd name="T76" fmla="*/ 6527 w 8378"/>
                <a:gd name="T77" fmla="*/ 248 h 357"/>
                <a:gd name="T78" fmla="*/ 6504 w 8378"/>
                <a:gd name="T79" fmla="*/ 96 h 357"/>
                <a:gd name="T80" fmla="*/ 6700 w 8378"/>
                <a:gd name="T81" fmla="*/ 97 h 357"/>
                <a:gd name="T82" fmla="*/ 6631 w 8378"/>
                <a:gd name="T83" fmla="*/ 273 h 357"/>
                <a:gd name="T84" fmla="*/ 6800 w 8378"/>
                <a:gd name="T85" fmla="*/ 40 h 357"/>
                <a:gd name="T86" fmla="*/ 6765 w 8378"/>
                <a:gd name="T87" fmla="*/ 270 h 357"/>
                <a:gd name="T88" fmla="*/ 6930 w 8378"/>
                <a:gd name="T89" fmla="*/ 273 h 357"/>
                <a:gd name="T90" fmla="*/ 6973 w 8378"/>
                <a:gd name="T91" fmla="*/ 129 h 357"/>
                <a:gd name="T92" fmla="*/ 7106 w 8378"/>
                <a:gd name="T93" fmla="*/ 3 h 357"/>
                <a:gd name="T94" fmla="*/ 7156 w 8378"/>
                <a:gd name="T95" fmla="*/ 270 h 357"/>
                <a:gd name="T96" fmla="*/ 7303 w 8378"/>
                <a:gd name="T97" fmla="*/ 109 h 357"/>
                <a:gd name="T98" fmla="*/ 7468 w 8378"/>
                <a:gd name="T99" fmla="*/ 166 h 357"/>
                <a:gd name="T100" fmla="*/ 7603 w 8378"/>
                <a:gd name="T101" fmla="*/ 273 h 357"/>
                <a:gd name="T102" fmla="*/ 7646 w 8378"/>
                <a:gd name="T103" fmla="*/ 129 h 357"/>
                <a:gd name="T104" fmla="*/ 7750 w 8378"/>
                <a:gd name="T105" fmla="*/ 25 h 357"/>
                <a:gd name="T106" fmla="*/ 7844 w 8378"/>
                <a:gd name="T107" fmla="*/ 128 h 357"/>
                <a:gd name="T108" fmla="*/ 5742 w 8378"/>
                <a:gd name="T109" fmla="*/ 179 h 357"/>
                <a:gd name="T110" fmla="*/ 5717 w 8378"/>
                <a:gd name="T111" fmla="*/ 109 h 357"/>
                <a:gd name="T112" fmla="*/ 7918 w 8378"/>
                <a:gd name="T113" fmla="*/ 193 h 357"/>
                <a:gd name="T114" fmla="*/ 8143 w 8378"/>
                <a:gd name="T115" fmla="*/ 169 h 357"/>
                <a:gd name="T116" fmla="*/ 8219 w 8378"/>
                <a:gd name="T117" fmla="*/ 114 h 357"/>
                <a:gd name="T118" fmla="*/ 8352 w 8378"/>
                <a:gd name="T119" fmla="*/ 142 h 357"/>
                <a:gd name="T120" fmla="*/ 8253 w 8378"/>
                <a:gd name="T121" fmla="*/ 21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8" h="357">
                  <a:moveTo>
                    <a:pt x="140" y="11"/>
                  </a:moveTo>
                  <a:cubicBezTo>
                    <a:pt x="163" y="11"/>
                    <a:pt x="189" y="14"/>
                    <a:pt x="213" y="20"/>
                  </a:cubicBezTo>
                  <a:cubicBezTo>
                    <a:pt x="209" y="84"/>
                    <a:pt x="209" y="84"/>
                    <a:pt x="209" y="84"/>
                  </a:cubicBezTo>
                  <a:cubicBezTo>
                    <a:pt x="170" y="84"/>
                    <a:pt x="170" y="84"/>
                    <a:pt x="170" y="84"/>
                  </a:cubicBezTo>
                  <a:cubicBezTo>
                    <a:pt x="170" y="53"/>
                    <a:pt x="170" y="53"/>
                    <a:pt x="170" y="53"/>
                  </a:cubicBezTo>
                  <a:cubicBezTo>
                    <a:pt x="161" y="51"/>
                    <a:pt x="151" y="50"/>
                    <a:pt x="139" y="50"/>
                  </a:cubicBezTo>
                  <a:cubicBezTo>
                    <a:pt x="76" y="50"/>
                    <a:pt x="54" y="99"/>
                    <a:pt x="54" y="153"/>
                  </a:cubicBezTo>
                  <a:cubicBezTo>
                    <a:pt x="54" y="216"/>
                    <a:pt x="87" y="235"/>
                    <a:pt x="130" y="235"/>
                  </a:cubicBezTo>
                  <a:cubicBezTo>
                    <a:pt x="139" y="235"/>
                    <a:pt x="148" y="233"/>
                    <a:pt x="158" y="230"/>
                  </a:cubicBezTo>
                  <a:cubicBezTo>
                    <a:pt x="164" y="198"/>
                    <a:pt x="164" y="198"/>
                    <a:pt x="164" y="198"/>
                  </a:cubicBezTo>
                  <a:cubicBezTo>
                    <a:pt x="203" y="198"/>
                    <a:pt x="203" y="198"/>
                    <a:pt x="203" y="198"/>
                  </a:cubicBezTo>
                  <a:cubicBezTo>
                    <a:pt x="197" y="263"/>
                    <a:pt x="197" y="263"/>
                    <a:pt x="197" y="263"/>
                  </a:cubicBezTo>
                  <a:cubicBezTo>
                    <a:pt x="171" y="271"/>
                    <a:pt x="144" y="276"/>
                    <a:pt x="122" y="276"/>
                  </a:cubicBezTo>
                  <a:cubicBezTo>
                    <a:pt x="30" y="276"/>
                    <a:pt x="0" y="218"/>
                    <a:pt x="0" y="155"/>
                  </a:cubicBezTo>
                  <a:cubicBezTo>
                    <a:pt x="0" y="70"/>
                    <a:pt x="48" y="11"/>
                    <a:pt x="140" y="11"/>
                  </a:cubicBezTo>
                  <a:close/>
                  <a:moveTo>
                    <a:pt x="535" y="132"/>
                  </a:moveTo>
                  <a:cubicBezTo>
                    <a:pt x="535" y="213"/>
                    <a:pt x="487" y="276"/>
                    <a:pt x="407" y="276"/>
                  </a:cubicBezTo>
                  <a:cubicBezTo>
                    <a:pt x="326" y="276"/>
                    <a:pt x="293" y="215"/>
                    <a:pt x="293" y="155"/>
                  </a:cubicBezTo>
                  <a:cubicBezTo>
                    <a:pt x="293" y="73"/>
                    <a:pt x="342" y="11"/>
                    <a:pt x="422" y="11"/>
                  </a:cubicBezTo>
                  <a:cubicBezTo>
                    <a:pt x="502" y="11"/>
                    <a:pt x="535" y="72"/>
                    <a:pt x="535" y="132"/>
                  </a:cubicBezTo>
                  <a:close/>
                  <a:moveTo>
                    <a:pt x="481" y="131"/>
                  </a:moveTo>
                  <a:cubicBezTo>
                    <a:pt x="481" y="80"/>
                    <a:pt x="458" y="52"/>
                    <a:pt x="420" y="52"/>
                  </a:cubicBezTo>
                  <a:cubicBezTo>
                    <a:pt x="374" y="52"/>
                    <a:pt x="347" y="96"/>
                    <a:pt x="347" y="155"/>
                  </a:cubicBezTo>
                  <a:cubicBezTo>
                    <a:pt x="347" y="207"/>
                    <a:pt x="371" y="235"/>
                    <a:pt x="409" y="235"/>
                  </a:cubicBezTo>
                  <a:cubicBezTo>
                    <a:pt x="455" y="235"/>
                    <a:pt x="481" y="191"/>
                    <a:pt x="481" y="131"/>
                  </a:cubicBezTo>
                  <a:close/>
                  <a:moveTo>
                    <a:pt x="816" y="233"/>
                  </a:moveTo>
                  <a:cubicBezTo>
                    <a:pt x="834" y="233"/>
                    <a:pt x="834" y="233"/>
                    <a:pt x="834" y="233"/>
                  </a:cubicBezTo>
                  <a:cubicBezTo>
                    <a:pt x="831" y="270"/>
                    <a:pt x="831" y="270"/>
                    <a:pt x="831" y="270"/>
                  </a:cubicBezTo>
                  <a:cubicBezTo>
                    <a:pt x="741" y="270"/>
                    <a:pt x="741" y="270"/>
                    <a:pt x="741" y="270"/>
                  </a:cubicBezTo>
                  <a:cubicBezTo>
                    <a:pt x="744" y="233"/>
                    <a:pt x="744" y="233"/>
                    <a:pt x="744" y="233"/>
                  </a:cubicBezTo>
                  <a:cubicBezTo>
                    <a:pt x="761" y="233"/>
                    <a:pt x="761" y="233"/>
                    <a:pt x="761" y="233"/>
                  </a:cubicBezTo>
                  <a:cubicBezTo>
                    <a:pt x="749" y="182"/>
                    <a:pt x="749" y="182"/>
                    <a:pt x="749" y="182"/>
                  </a:cubicBezTo>
                  <a:cubicBezTo>
                    <a:pt x="663" y="182"/>
                    <a:pt x="663" y="182"/>
                    <a:pt x="663" y="182"/>
                  </a:cubicBezTo>
                  <a:cubicBezTo>
                    <a:pt x="641" y="233"/>
                    <a:pt x="641" y="233"/>
                    <a:pt x="641" y="233"/>
                  </a:cubicBezTo>
                  <a:cubicBezTo>
                    <a:pt x="665" y="233"/>
                    <a:pt x="665" y="233"/>
                    <a:pt x="665" y="233"/>
                  </a:cubicBezTo>
                  <a:cubicBezTo>
                    <a:pt x="662" y="270"/>
                    <a:pt x="662" y="270"/>
                    <a:pt x="662" y="270"/>
                  </a:cubicBezTo>
                  <a:cubicBezTo>
                    <a:pt x="571" y="270"/>
                    <a:pt x="571" y="270"/>
                    <a:pt x="571" y="270"/>
                  </a:cubicBezTo>
                  <a:cubicBezTo>
                    <a:pt x="575" y="233"/>
                    <a:pt x="575" y="233"/>
                    <a:pt x="575" y="233"/>
                  </a:cubicBezTo>
                  <a:cubicBezTo>
                    <a:pt x="591" y="233"/>
                    <a:pt x="591" y="233"/>
                    <a:pt x="591" y="233"/>
                  </a:cubicBezTo>
                  <a:cubicBezTo>
                    <a:pt x="694" y="15"/>
                    <a:pt x="694" y="15"/>
                    <a:pt x="694" y="15"/>
                  </a:cubicBezTo>
                  <a:cubicBezTo>
                    <a:pt x="752" y="15"/>
                    <a:pt x="752" y="15"/>
                    <a:pt x="752" y="15"/>
                  </a:cubicBezTo>
                  <a:lnTo>
                    <a:pt x="816" y="233"/>
                  </a:lnTo>
                  <a:close/>
                  <a:moveTo>
                    <a:pt x="740" y="145"/>
                  </a:moveTo>
                  <a:cubicBezTo>
                    <a:pt x="722" y="73"/>
                    <a:pt x="722" y="73"/>
                    <a:pt x="722" y="73"/>
                  </a:cubicBezTo>
                  <a:cubicBezTo>
                    <a:pt x="720" y="65"/>
                    <a:pt x="718" y="57"/>
                    <a:pt x="718" y="49"/>
                  </a:cubicBezTo>
                  <a:cubicBezTo>
                    <a:pt x="717" y="49"/>
                    <a:pt x="717" y="49"/>
                    <a:pt x="717" y="49"/>
                  </a:cubicBezTo>
                  <a:cubicBezTo>
                    <a:pt x="716" y="58"/>
                    <a:pt x="713" y="65"/>
                    <a:pt x="709" y="73"/>
                  </a:cubicBezTo>
                  <a:cubicBezTo>
                    <a:pt x="678" y="145"/>
                    <a:pt x="678" y="145"/>
                    <a:pt x="678" y="145"/>
                  </a:cubicBezTo>
                  <a:lnTo>
                    <a:pt x="740" y="145"/>
                  </a:lnTo>
                  <a:close/>
                  <a:moveTo>
                    <a:pt x="2082" y="162"/>
                  </a:moveTo>
                  <a:cubicBezTo>
                    <a:pt x="2082" y="233"/>
                    <a:pt x="2124" y="274"/>
                    <a:pt x="2194" y="274"/>
                  </a:cubicBezTo>
                  <a:cubicBezTo>
                    <a:pt x="2215" y="274"/>
                    <a:pt x="2243" y="269"/>
                    <a:pt x="2260" y="263"/>
                  </a:cubicBezTo>
                  <a:cubicBezTo>
                    <a:pt x="2265" y="214"/>
                    <a:pt x="2265" y="214"/>
                    <a:pt x="2265" y="214"/>
                  </a:cubicBezTo>
                  <a:cubicBezTo>
                    <a:pt x="2241" y="214"/>
                    <a:pt x="2241" y="214"/>
                    <a:pt x="2241" y="214"/>
                  </a:cubicBezTo>
                  <a:cubicBezTo>
                    <a:pt x="2237" y="247"/>
                    <a:pt x="2237" y="247"/>
                    <a:pt x="2237" y="247"/>
                  </a:cubicBezTo>
                  <a:cubicBezTo>
                    <a:pt x="2225" y="250"/>
                    <a:pt x="2216" y="253"/>
                    <a:pt x="2197" y="253"/>
                  </a:cubicBezTo>
                  <a:cubicBezTo>
                    <a:pt x="2147" y="253"/>
                    <a:pt x="2112" y="221"/>
                    <a:pt x="2112" y="163"/>
                  </a:cubicBezTo>
                  <a:cubicBezTo>
                    <a:pt x="2112" y="98"/>
                    <a:pt x="2142" y="44"/>
                    <a:pt x="2213" y="44"/>
                  </a:cubicBezTo>
                  <a:cubicBezTo>
                    <a:pt x="2225" y="44"/>
                    <a:pt x="2238" y="46"/>
                    <a:pt x="2249" y="50"/>
                  </a:cubicBezTo>
                  <a:cubicBezTo>
                    <a:pt x="2249" y="82"/>
                    <a:pt x="2249" y="82"/>
                    <a:pt x="2249" y="82"/>
                  </a:cubicBezTo>
                  <a:cubicBezTo>
                    <a:pt x="2272" y="82"/>
                    <a:pt x="2272" y="82"/>
                    <a:pt x="2272" y="82"/>
                  </a:cubicBezTo>
                  <a:cubicBezTo>
                    <a:pt x="2275" y="32"/>
                    <a:pt x="2275" y="32"/>
                    <a:pt x="2275" y="32"/>
                  </a:cubicBezTo>
                  <a:cubicBezTo>
                    <a:pt x="2255" y="26"/>
                    <a:pt x="2232" y="22"/>
                    <a:pt x="2213" y="22"/>
                  </a:cubicBezTo>
                  <a:cubicBezTo>
                    <a:pt x="2123" y="22"/>
                    <a:pt x="2082" y="89"/>
                    <a:pt x="2082" y="162"/>
                  </a:cubicBezTo>
                  <a:close/>
                  <a:moveTo>
                    <a:pt x="2346" y="200"/>
                  </a:moveTo>
                  <a:cubicBezTo>
                    <a:pt x="2346" y="237"/>
                    <a:pt x="2364" y="249"/>
                    <a:pt x="2392" y="249"/>
                  </a:cubicBezTo>
                  <a:cubicBezTo>
                    <a:pt x="2407" y="249"/>
                    <a:pt x="2426" y="244"/>
                    <a:pt x="2442" y="234"/>
                  </a:cubicBezTo>
                  <a:cubicBezTo>
                    <a:pt x="2439" y="260"/>
                    <a:pt x="2439" y="260"/>
                    <a:pt x="2439" y="260"/>
                  </a:cubicBezTo>
                  <a:cubicBezTo>
                    <a:pt x="2430" y="265"/>
                    <a:pt x="2410" y="273"/>
                    <a:pt x="2385" y="273"/>
                  </a:cubicBezTo>
                  <a:cubicBezTo>
                    <a:pt x="2341" y="273"/>
                    <a:pt x="2318" y="251"/>
                    <a:pt x="2318" y="193"/>
                  </a:cubicBezTo>
                  <a:cubicBezTo>
                    <a:pt x="2318" y="161"/>
                    <a:pt x="2328" y="135"/>
                    <a:pt x="2344" y="116"/>
                  </a:cubicBezTo>
                  <a:cubicBezTo>
                    <a:pt x="2359" y="98"/>
                    <a:pt x="2378" y="87"/>
                    <a:pt x="2406" y="87"/>
                  </a:cubicBezTo>
                  <a:cubicBezTo>
                    <a:pt x="2440" y="87"/>
                    <a:pt x="2455" y="107"/>
                    <a:pt x="2455" y="128"/>
                  </a:cubicBezTo>
                  <a:cubicBezTo>
                    <a:pt x="2455" y="170"/>
                    <a:pt x="2406" y="193"/>
                    <a:pt x="2346" y="200"/>
                  </a:cubicBezTo>
                  <a:close/>
                  <a:moveTo>
                    <a:pt x="2428" y="129"/>
                  </a:moveTo>
                  <a:cubicBezTo>
                    <a:pt x="2428" y="120"/>
                    <a:pt x="2420" y="109"/>
                    <a:pt x="2401" y="109"/>
                  </a:cubicBezTo>
                  <a:cubicBezTo>
                    <a:pt x="2368" y="109"/>
                    <a:pt x="2350" y="142"/>
                    <a:pt x="2346" y="181"/>
                  </a:cubicBezTo>
                  <a:cubicBezTo>
                    <a:pt x="2396" y="175"/>
                    <a:pt x="2428" y="160"/>
                    <a:pt x="2428" y="129"/>
                  </a:cubicBezTo>
                  <a:close/>
                  <a:moveTo>
                    <a:pt x="2655" y="133"/>
                  </a:moveTo>
                  <a:cubicBezTo>
                    <a:pt x="2655" y="101"/>
                    <a:pt x="2644" y="87"/>
                    <a:pt x="2621" y="87"/>
                  </a:cubicBezTo>
                  <a:cubicBezTo>
                    <a:pt x="2586" y="87"/>
                    <a:pt x="2553" y="132"/>
                    <a:pt x="2541" y="178"/>
                  </a:cubicBezTo>
                  <a:cubicBezTo>
                    <a:pt x="2540" y="178"/>
                    <a:pt x="2540" y="178"/>
                    <a:pt x="2540" y="178"/>
                  </a:cubicBezTo>
                  <a:cubicBezTo>
                    <a:pt x="2547" y="140"/>
                    <a:pt x="2549" y="119"/>
                    <a:pt x="2553" y="91"/>
                  </a:cubicBezTo>
                  <a:cubicBezTo>
                    <a:pt x="2499" y="91"/>
                    <a:pt x="2499" y="91"/>
                    <a:pt x="2499" y="91"/>
                  </a:cubicBezTo>
                  <a:cubicBezTo>
                    <a:pt x="2497" y="113"/>
                    <a:pt x="2497" y="113"/>
                    <a:pt x="2497" y="113"/>
                  </a:cubicBezTo>
                  <a:cubicBezTo>
                    <a:pt x="2525" y="113"/>
                    <a:pt x="2525" y="113"/>
                    <a:pt x="2525" y="113"/>
                  </a:cubicBezTo>
                  <a:cubicBezTo>
                    <a:pt x="2520" y="161"/>
                    <a:pt x="2515" y="214"/>
                    <a:pt x="2508" y="270"/>
                  </a:cubicBezTo>
                  <a:cubicBezTo>
                    <a:pt x="2534" y="270"/>
                    <a:pt x="2534" y="270"/>
                    <a:pt x="2534" y="270"/>
                  </a:cubicBezTo>
                  <a:cubicBezTo>
                    <a:pt x="2542" y="225"/>
                    <a:pt x="2542" y="225"/>
                    <a:pt x="2542" y="225"/>
                  </a:cubicBezTo>
                  <a:cubicBezTo>
                    <a:pt x="2546" y="199"/>
                    <a:pt x="2575" y="113"/>
                    <a:pt x="2613" y="113"/>
                  </a:cubicBezTo>
                  <a:cubicBezTo>
                    <a:pt x="2624" y="113"/>
                    <a:pt x="2629" y="118"/>
                    <a:pt x="2629" y="137"/>
                  </a:cubicBezTo>
                  <a:cubicBezTo>
                    <a:pt x="2629" y="160"/>
                    <a:pt x="2621" y="212"/>
                    <a:pt x="2614" y="270"/>
                  </a:cubicBezTo>
                  <a:cubicBezTo>
                    <a:pt x="2668" y="270"/>
                    <a:pt x="2668" y="270"/>
                    <a:pt x="2668" y="270"/>
                  </a:cubicBezTo>
                  <a:cubicBezTo>
                    <a:pt x="2670" y="248"/>
                    <a:pt x="2670" y="248"/>
                    <a:pt x="2670" y="248"/>
                  </a:cubicBezTo>
                  <a:cubicBezTo>
                    <a:pt x="2643" y="248"/>
                    <a:pt x="2643" y="248"/>
                    <a:pt x="2643" y="248"/>
                  </a:cubicBezTo>
                  <a:cubicBezTo>
                    <a:pt x="2648" y="208"/>
                    <a:pt x="2655" y="161"/>
                    <a:pt x="2655" y="133"/>
                  </a:cubicBezTo>
                  <a:close/>
                  <a:moveTo>
                    <a:pt x="2774" y="45"/>
                  </a:moveTo>
                  <a:cubicBezTo>
                    <a:pt x="2748" y="46"/>
                    <a:pt x="2748" y="46"/>
                    <a:pt x="2748" y="46"/>
                  </a:cubicBezTo>
                  <a:cubicBezTo>
                    <a:pt x="2744" y="91"/>
                    <a:pt x="2744" y="91"/>
                    <a:pt x="2744" y="91"/>
                  </a:cubicBezTo>
                  <a:cubicBezTo>
                    <a:pt x="2715" y="91"/>
                    <a:pt x="2715" y="91"/>
                    <a:pt x="2715" y="91"/>
                  </a:cubicBezTo>
                  <a:cubicBezTo>
                    <a:pt x="2713" y="113"/>
                    <a:pt x="2713" y="113"/>
                    <a:pt x="2713" y="113"/>
                  </a:cubicBezTo>
                  <a:cubicBezTo>
                    <a:pt x="2742" y="113"/>
                    <a:pt x="2742" y="113"/>
                    <a:pt x="2742" y="113"/>
                  </a:cubicBezTo>
                  <a:cubicBezTo>
                    <a:pt x="2732" y="219"/>
                    <a:pt x="2732" y="219"/>
                    <a:pt x="2732" y="219"/>
                  </a:cubicBezTo>
                  <a:cubicBezTo>
                    <a:pt x="2729" y="258"/>
                    <a:pt x="2743" y="273"/>
                    <a:pt x="2772" y="273"/>
                  </a:cubicBezTo>
                  <a:cubicBezTo>
                    <a:pt x="2789" y="273"/>
                    <a:pt x="2803" y="268"/>
                    <a:pt x="2812" y="263"/>
                  </a:cubicBezTo>
                  <a:cubicBezTo>
                    <a:pt x="2814" y="239"/>
                    <a:pt x="2814" y="239"/>
                    <a:pt x="2814" y="239"/>
                  </a:cubicBezTo>
                  <a:cubicBezTo>
                    <a:pt x="2803" y="245"/>
                    <a:pt x="2791" y="249"/>
                    <a:pt x="2777" y="249"/>
                  </a:cubicBezTo>
                  <a:cubicBezTo>
                    <a:pt x="2763" y="249"/>
                    <a:pt x="2757" y="239"/>
                    <a:pt x="2758" y="222"/>
                  </a:cubicBezTo>
                  <a:cubicBezTo>
                    <a:pt x="2768" y="113"/>
                    <a:pt x="2768" y="113"/>
                    <a:pt x="2768" y="113"/>
                  </a:cubicBezTo>
                  <a:cubicBezTo>
                    <a:pt x="2819" y="113"/>
                    <a:pt x="2819" y="113"/>
                    <a:pt x="2819" y="113"/>
                  </a:cubicBezTo>
                  <a:cubicBezTo>
                    <a:pt x="2821" y="91"/>
                    <a:pt x="2821" y="91"/>
                    <a:pt x="2821" y="91"/>
                  </a:cubicBezTo>
                  <a:cubicBezTo>
                    <a:pt x="2770" y="91"/>
                    <a:pt x="2770" y="91"/>
                    <a:pt x="2770" y="91"/>
                  </a:cubicBezTo>
                  <a:lnTo>
                    <a:pt x="2774" y="45"/>
                  </a:lnTo>
                  <a:close/>
                  <a:moveTo>
                    <a:pt x="2900" y="169"/>
                  </a:moveTo>
                  <a:cubicBezTo>
                    <a:pt x="2899" y="168"/>
                    <a:pt x="2899" y="168"/>
                    <a:pt x="2899" y="168"/>
                  </a:cubicBezTo>
                  <a:cubicBezTo>
                    <a:pt x="2904" y="133"/>
                    <a:pt x="2906" y="106"/>
                    <a:pt x="2907" y="91"/>
                  </a:cubicBezTo>
                  <a:cubicBezTo>
                    <a:pt x="2855" y="91"/>
                    <a:pt x="2855" y="91"/>
                    <a:pt x="2855" y="91"/>
                  </a:cubicBezTo>
                  <a:cubicBezTo>
                    <a:pt x="2853" y="113"/>
                    <a:pt x="2853" y="113"/>
                    <a:pt x="2853" y="113"/>
                  </a:cubicBezTo>
                  <a:cubicBezTo>
                    <a:pt x="2881" y="113"/>
                    <a:pt x="2881" y="113"/>
                    <a:pt x="2881" y="113"/>
                  </a:cubicBezTo>
                  <a:cubicBezTo>
                    <a:pt x="2877" y="161"/>
                    <a:pt x="2874" y="216"/>
                    <a:pt x="2867" y="270"/>
                  </a:cubicBezTo>
                  <a:cubicBezTo>
                    <a:pt x="2893" y="270"/>
                    <a:pt x="2893" y="270"/>
                    <a:pt x="2893" y="270"/>
                  </a:cubicBezTo>
                  <a:cubicBezTo>
                    <a:pt x="2906" y="152"/>
                    <a:pt x="2929" y="113"/>
                    <a:pt x="2964" y="113"/>
                  </a:cubicBezTo>
                  <a:cubicBezTo>
                    <a:pt x="2968" y="113"/>
                    <a:pt x="2972" y="114"/>
                    <a:pt x="2975" y="114"/>
                  </a:cubicBezTo>
                  <a:cubicBezTo>
                    <a:pt x="2980" y="89"/>
                    <a:pt x="2980" y="89"/>
                    <a:pt x="2980" y="89"/>
                  </a:cubicBezTo>
                  <a:cubicBezTo>
                    <a:pt x="2975" y="88"/>
                    <a:pt x="2970" y="87"/>
                    <a:pt x="2963" y="87"/>
                  </a:cubicBezTo>
                  <a:cubicBezTo>
                    <a:pt x="2926" y="87"/>
                    <a:pt x="2910" y="120"/>
                    <a:pt x="2900" y="169"/>
                  </a:cubicBezTo>
                  <a:close/>
                  <a:moveTo>
                    <a:pt x="3139" y="248"/>
                  </a:moveTo>
                  <a:cubicBezTo>
                    <a:pt x="3166" y="248"/>
                    <a:pt x="3166" y="248"/>
                    <a:pt x="3166" y="248"/>
                  </a:cubicBezTo>
                  <a:cubicBezTo>
                    <a:pt x="3164" y="270"/>
                    <a:pt x="3164" y="270"/>
                    <a:pt x="3164" y="270"/>
                  </a:cubicBezTo>
                  <a:cubicBezTo>
                    <a:pt x="3112" y="270"/>
                    <a:pt x="3112" y="270"/>
                    <a:pt x="3112" y="270"/>
                  </a:cubicBezTo>
                  <a:cubicBezTo>
                    <a:pt x="3114" y="240"/>
                    <a:pt x="3119" y="203"/>
                    <a:pt x="3125" y="180"/>
                  </a:cubicBezTo>
                  <a:cubicBezTo>
                    <a:pt x="3124" y="179"/>
                    <a:pt x="3124" y="179"/>
                    <a:pt x="3124" y="179"/>
                  </a:cubicBezTo>
                  <a:cubicBezTo>
                    <a:pt x="3115" y="212"/>
                    <a:pt x="3095" y="273"/>
                    <a:pt x="3052" y="273"/>
                  </a:cubicBezTo>
                  <a:cubicBezTo>
                    <a:pt x="3022" y="273"/>
                    <a:pt x="3006" y="246"/>
                    <a:pt x="3006" y="208"/>
                  </a:cubicBezTo>
                  <a:cubicBezTo>
                    <a:pt x="3006" y="161"/>
                    <a:pt x="3023" y="127"/>
                    <a:pt x="3038" y="112"/>
                  </a:cubicBezTo>
                  <a:cubicBezTo>
                    <a:pt x="3058" y="92"/>
                    <a:pt x="3081" y="87"/>
                    <a:pt x="3104" y="87"/>
                  </a:cubicBezTo>
                  <a:cubicBezTo>
                    <a:pt x="3118" y="87"/>
                    <a:pt x="3130" y="90"/>
                    <a:pt x="3142" y="96"/>
                  </a:cubicBezTo>
                  <a:cubicBezTo>
                    <a:pt x="3154" y="96"/>
                    <a:pt x="3154" y="96"/>
                    <a:pt x="3154" y="96"/>
                  </a:cubicBezTo>
                  <a:cubicBezTo>
                    <a:pt x="3148" y="120"/>
                    <a:pt x="3143" y="198"/>
                    <a:pt x="3139" y="248"/>
                  </a:cubicBezTo>
                  <a:close/>
                  <a:moveTo>
                    <a:pt x="3125" y="114"/>
                  </a:moveTo>
                  <a:cubicBezTo>
                    <a:pt x="3118" y="111"/>
                    <a:pt x="3110" y="109"/>
                    <a:pt x="3100" y="109"/>
                  </a:cubicBezTo>
                  <a:cubicBezTo>
                    <a:pt x="3048" y="109"/>
                    <a:pt x="3034" y="161"/>
                    <a:pt x="3034" y="208"/>
                  </a:cubicBezTo>
                  <a:cubicBezTo>
                    <a:pt x="3034" y="234"/>
                    <a:pt x="3041" y="247"/>
                    <a:pt x="3055" y="247"/>
                  </a:cubicBezTo>
                  <a:cubicBezTo>
                    <a:pt x="3092" y="247"/>
                    <a:pt x="3119" y="167"/>
                    <a:pt x="3125" y="114"/>
                  </a:cubicBezTo>
                  <a:close/>
                  <a:moveTo>
                    <a:pt x="3350" y="248"/>
                  </a:moveTo>
                  <a:cubicBezTo>
                    <a:pt x="3376" y="248"/>
                    <a:pt x="3376" y="248"/>
                    <a:pt x="3376" y="248"/>
                  </a:cubicBezTo>
                  <a:cubicBezTo>
                    <a:pt x="3374" y="270"/>
                    <a:pt x="3374" y="270"/>
                    <a:pt x="3374" y="270"/>
                  </a:cubicBezTo>
                  <a:cubicBezTo>
                    <a:pt x="3322" y="270"/>
                    <a:pt x="3322" y="270"/>
                    <a:pt x="3322" y="270"/>
                  </a:cubicBezTo>
                  <a:cubicBezTo>
                    <a:pt x="3324" y="240"/>
                    <a:pt x="3329" y="203"/>
                    <a:pt x="3335" y="180"/>
                  </a:cubicBezTo>
                  <a:cubicBezTo>
                    <a:pt x="3334" y="179"/>
                    <a:pt x="3334" y="179"/>
                    <a:pt x="3334" y="179"/>
                  </a:cubicBezTo>
                  <a:cubicBezTo>
                    <a:pt x="3325" y="212"/>
                    <a:pt x="3306" y="273"/>
                    <a:pt x="3262" y="273"/>
                  </a:cubicBezTo>
                  <a:cubicBezTo>
                    <a:pt x="3232" y="273"/>
                    <a:pt x="3216" y="246"/>
                    <a:pt x="3216" y="208"/>
                  </a:cubicBezTo>
                  <a:cubicBezTo>
                    <a:pt x="3216" y="161"/>
                    <a:pt x="3233" y="127"/>
                    <a:pt x="3248" y="112"/>
                  </a:cubicBezTo>
                  <a:cubicBezTo>
                    <a:pt x="3268" y="92"/>
                    <a:pt x="3291" y="87"/>
                    <a:pt x="3314" y="87"/>
                  </a:cubicBezTo>
                  <a:cubicBezTo>
                    <a:pt x="3328" y="87"/>
                    <a:pt x="3340" y="90"/>
                    <a:pt x="3352" y="96"/>
                  </a:cubicBezTo>
                  <a:cubicBezTo>
                    <a:pt x="3364" y="96"/>
                    <a:pt x="3364" y="96"/>
                    <a:pt x="3364" y="96"/>
                  </a:cubicBezTo>
                  <a:cubicBezTo>
                    <a:pt x="3359" y="120"/>
                    <a:pt x="3353" y="198"/>
                    <a:pt x="3350" y="248"/>
                  </a:cubicBezTo>
                  <a:close/>
                  <a:moveTo>
                    <a:pt x="3335" y="114"/>
                  </a:moveTo>
                  <a:cubicBezTo>
                    <a:pt x="3328" y="111"/>
                    <a:pt x="3320" y="109"/>
                    <a:pt x="3310" y="109"/>
                  </a:cubicBezTo>
                  <a:cubicBezTo>
                    <a:pt x="3258" y="109"/>
                    <a:pt x="3244" y="161"/>
                    <a:pt x="3244" y="208"/>
                  </a:cubicBezTo>
                  <a:cubicBezTo>
                    <a:pt x="3244" y="234"/>
                    <a:pt x="3251" y="247"/>
                    <a:pt x="3265" y="247"/>
                  </a:cubicBezTo>
                  <a:cubicBezTo>
                    <a:pt x="3302" y="247"/>
                    <a:pt x="3329" y="167"/>
                    <a:pt x="3335" y="114"/>
                  </a:cubicBezTo>
                  <a:close/>
                  <a:moveTo>
                    <a:pt x="3485" y="3"/>
                  </a:moveTo>
                  <a:cubicBezTo>
                    <a:pt x="3426" y="3"/>
                    <a:pt x="3426" y="3"/>
                    <a:pt x="3426" y="3"/>
                  </a:cubicBezTo>
                  <a:cubicBezTo>
                    <a:pt x="3424" y="25"/>
                    <a:pt x="3424" y="25"/>
                    <a:pt x="3424" y="25"/>
                  </a:cubicBezTo>
                  <a:cubicBezTo>
                    <a:pt x="3456" y="25"/>
                    <a:pt x="3456" y="25"/>
                    <a:pt x="3456" y="25"/>
                  </a:cubicBezTo>
                  <a:cubicBezTo>
                    <a:pt x="3434" y="270"/>
                    <a:pt x="3434" y="270"/>
                    <a:pt x="3434" y="270"/>
                  </a:cubicBezTo>
                  <a:cubicBezTo>
                    <a:pt x="3488" y="270"/>
                    <a:pt x="3488" y="270"/>
                    <a:pt x="3488" y="270"/>
                  </a:cubicBezTo>
                  <a:cubicBezTo>
                    <a:pt x="3490" y="248"/>
                    <a:pt x="3490" y="248"/>
                    <a:pt x="3490" y="248"/>
                  </a:cubicBezTo>
                  <a:cubicBezTo>
                    <a:pt x="3463" y="248"/>
                    <a:pt x="3463" y="248"/>
                    <a:pt x="3463" y="248"/>
                  </a:cubicBezTo>
                  <a:lnTo>
                    <a:pt x="3485" y="3"/>
                  </a:lnTo>
                  <a:close/>
                  <a:moveTo>
                    <a:pt x="3869" y="133"/>
                  </a:moveTo>
                  <a:cubicBezTo>
                    <a:pt x="3869" y="219"/>
                    <a:pt x="3820" y="274"/>
                    <a:pt x="3751" y="274"/>
                  </a:cubicBezTo>
                  <a:cubicBezTo>
                    <a:pt x="3681" y="274"/>
                    <a:pt x="3654" y="222"/>
                    <a:pt x="3654" y="164"/>
                  </a:cubicBezTo>
                  <a:cubicBezTo>
                    <a:pt x="3654" y="77"/>
                    <a:pt x="3702" y="22"/>
                    <a:pt x="3771" y="22"/>
                  </a:cubicBezTo>
                  <a:cubicBezTo>
                    <a:pt x="3842" y="22"/>
                    <a:pt x="3869" y="74"/>
                    <a:pt x="3869" y="133"/>
                  </a:cubicBezTo>
                  <a:close/>
                  <a:moveTo>
                    <a:pt x="3839" y="132"/>
                  </a:moveTo>
                  <a:cubicBezTo>
                    <a:pt x="3839" y="70"/>
                    <a:pt x="3808" y="46"/>
                    <a:pt x="3769" y="46"/>
                  </a:cubicBezTo>
                  <a:cubicBezTo>
                    <a:pt x="3719" y="46"/>
                    <a:pt x="3683" y="88"/>
                    <a:pt x="3683" y="164"/>
                  </a:cubicBezTo>
                  <a:cubicBezTo>
                    <a:pt x="3683" y="227"/>
                    <a:pt x="3715" y="251"/>
                    <a:pt x="3753" y="251"/>
                  </a:cubicBezTo>
                  <a:cubicBezTo>
                    <a:pt x="3804" y="251"/>
                    <a:pt x="3839" y="209"/>
                    <a:pt x="3839" y="132"/>
                  </a:cubicBezTo>
                  <a:close/>
                  <a:moveTo>
                    <a:pt x="3963" y="169"/>
                  </a:moveTo>
                  <a:cubicBezTo>
                    <a:pt x="3963" y="168"/>
                    <a:pt x="3963" y="168"/>
                    <a:pt x="3963" y="168"/>
                  </a:cubicBezTo>
                  <a:cubicBezTo>
                    <a:pt x="3968" y="133"/>
                    <a:pt x="3970" y="106"/>
                    <a:pt x="3971" y="91"/>
                  </a:cubicBezTo>
                  <a:cubicBezTo>
                    <a:pt x="3919" y="91"/>
                    <a:pt x="3919" y="91"/>
                    <a:pt x="3919" y="91"/>
                  </a:cubicBezTo>
                  <a:cubicBezTo>
                    <a:pt x="3917" y="113"/>
                    <a:pt x="3917" y="113"/>
                    <a:pt x="3917" y="113"/>
                  </a:cubicBezTo>
                  <a:cubicBezTo>
                    <a:pt x="3945" y="113"/>
                    <a:pt x="3945" y="113"/>
                    <a:pt x="3945" y="113"/>
                  </a:cubicBezTo>
                  <a:cubicBezTo>
                    <a:pt x="3941" y="161"/>
                    <a:pt x="3938" y="216"/>
                    <a:pt x="3930" y="270"/>
                  </a:cubicBezTo>
                  <a:cubicBezTo>
                    <a:pt x="3957" y="270"/>
                    <a:pt x="3957" y="270"/>
                    <a:pt x="3957" y="270"/>
                  </a:cubicBezTo>
                  <a:cubicBezTo>
                    <a:pt x="3970" y="152"/>
                    <a:pt x="3992" y="113"/>
                    <a:pt x="4027" y="113"/>
                  </a:cubicBezTo>
                  <a:cubicBezTo>
                    <a:pt x="4031" y="113"/>
                    <a:pt x="4035" y="114"/>
                    <a:pt x="4039" y="114"/>
                  </a:cubicBezTo>
                  <a:cubicBezTo>
                    <a:pt x="4043" y="89"/>
                    <a:pt x="4043" y="89"/>
                    <a:pt x="4043" y="89"/>
                  </a:cubicBezTo>
                  <a:cubicBezTo>
                    <a:pt x="4039" y="88"/>
                    <a:pt x="4033" y="87"/>
                    <a:pt x="4026" y="87"/>
                  </a:cubicBezTo>
                  <a:cubicBezTo>
                    <a:pt x="3989" y="87"/>
                    <a:pt x="3973" y="120"/>
                    <a:pt x="3963" y="169"/>
                  </a:cubicBezTo>
                  <a:close/>
                  <a:moveTo>
                    <a:pt x="4206" y="94"/>
                  </a:moveTo>
                  <a:cubicBezTo>
                    <a:pt x="4219" y="94"/>
                    <a:pt x="4219" y="94"/>
                    <a:pt x="4219" y="94"/>
                  </a:cubicBezTo>
                  <a:cubicBezTo>
                    <a:pt x="4213" y="139"/>
                    <a:pt x="4212" y="190"/>
                    <a:pt x="4204" y="261"/>
                  </a:cubicBezTo>
                  <a:cubicBezTo>
                    <a:pt x="4197" y="330"/>
                    <a:pt x="4174" y="357"/>
                    <a:pt x="4118" y="357"/>
                  </a:cubicBezTo>
                  <a:cubicBezTo>
                    <a:pt x="4102" y="357"/>
                    <a:pt x="4077" y="351"/>
                    <a:pt x="4064" y="344"/>
                  </a:cubicBezTo>
                  <a:cubicBezTo>
                    <a:pt x="4065" y="318"/>
                    <a:pt x="4065" y="318"/>
                    <a:pt x="4065" y="318"/>
                  </a:cubicBezTo>
                  <a:cubicBezTo>
                    <a:pt x="4075" y="326"/>
                    <a:pt x="4091" y="335"/>
                    <a:pt x="4115" y="335"/>
                  </a:cubicBezTo>
                  <a:cubicBezTo>
                    <a:pt x="4133" y="335"/>
                    <a:pt x="4147" y="331"/>
                    <a:pt x="4158" y="320"/>
                  </a:cubicBezTo>
                  <a:cubicBezTo>
                    <a:pt x="4184" y="293"/>
                    <a:pt x="4175" y="245"/>
                    <a:pt x="4189" y="180"/>
                  </a:cubicBezTo>
                  <a:cubicBezTo>
                    <a:pt x="4189" y="179"/>
                    <a:pt x="4189" y="179"/>
                    <a:pt x="4189" y="179"/>
                  </a:cubicBezTo>
                  <a:cubicBezTo>
                    <a:pt x="4178" y="208"/>
                    <a:pt x="4155" y="267"/>
                    <a:pt x="4111" y="267"/>
                  </a:cubicBezTo>
                  <a:cubicBezTo>
                    <a:pt x="4078" y="267"/>
                    <a:pt x="4068" y="237"/>
                    <a:pt x="4068" y="206"/>
                  </a:cubicBezTo>
                  <a:cubicBezTo>
                    <a:pt x="4068" y="138"/>
                    <a:pt x="4104" y="87"/>
                    <a:pt x="4163" y="87"/>
                  </a:cubicBezTo>
                  <a:cubicBezTo>
                    <a:pt x="4179" y="87"/>
                    <a:pt x="4194" y="91"/>
                    <a:pt x="4206" y="94"/>
                  </a:cubicBezTo>
                  <a:close/>
                  <a:moveTo>
                    <a:pt x="4190" y="114"/>
                  </a:moveTo>
                  <a:cubicBezTo>
                    <a:pt x="4185" y="112"/>
                    <a:pt x="4176" y="109"/>
                    <a:pt x="4161" y="109"/>
                  </a:cubicBezTo>
                  <a:cubicBezTo>
                    <a:pt x="4110" y="109"/>
                    <a:pt x="4096" y="161"/>
                    <a:pt x="4096" y="206"/>
                  </a:cubicBezTo>
                  <a:cubicBezTo>
                    <a:pt x="4096" y="232"/>
                    <a:pt x="4103" y="246"/>
                    <a:pt x="4117" y="246"/>
                  </a:cubicBezTo>
                  <a:cubicBezTo>
                    <a:pt x="4146" y="246"/>
                    <a:pt x="4179" y="185"/>
                    <a:pt x="4190" y="114"/>
                  </a:cubicBezTo>
                  <a:close/>
                  <a:moveTo>
                    <a:pt x="4406" y="248"/>
                  </a:moveTo>
                  <a:cubicBezTo>
                    <a:pt x="4433" y="248"/>
                    <a:pt x="4433" y="248"/>
                    <a:pt x="4433" y="248"/>
                  </a:cubicBezTo>
                  <a:cubicBezTo>
                    <a:pt x="4431" y="270"/>
                    <a:pt x="4431" y="270"/>
                    <a:pt x="4431" y="270"/>
                  </a:cubicBezTo>
                  <a:cubicBezTo>
                    <a:pt x="4379" y="270"/>
                    <a:pt x="4379" y="270"/>
                    <a:pt x="4379" y="270"/>
                  </a:cubicBezTo>
                  <a:cubicBezTo>
                    <a:pt x="4381" y="240"/>
                    <a:pt x="4386" y="203"/>
                    <a:pt x="4392" y="180"/>
                  </a:cubicBezTo>
                  <a:cubicBezTo>
                    <a:pt x="4391" y="179"/>
                    <a:pt x="4391" y="179"/>
                    <a:pt x="4391" y="179"/>
                  </a:cubicBezTo>
                  <a:cubicBezTo>
                    <a:pt x="4382" y="212"/>
                    <a:pt x="4362" y="273"/>
                    <a:pt x="4319" y="273"/>
                  </a:cubicBezTo>
                  <a:cubicBezTo>
                    <a:pt x="4289" y="273"/>
                    <a:pt x="4273" y="246"/>
                    <a:pt x="4273" y="208"/>
                  </a:cubicBezTo>
                  <a:cubicBezTo>
                    <a:pt x="4273" y="161"/>
                    <a:pt x="4290" y="127"/>
                    <a:pt x="4305" y="112"/>
                  </a:cubicBezTo>
                  <a:cubicBezTo>
                    <a:pt x="4325" y="92"/>
                    <a:pt x="4348" y="87"/>
                    <a:pt x="4371" y="87"/>
                  </a:cubicBezTo>
                  <a:cubicBezTo>
                    <a:pt x="4385" y="87"/>
                    <a:pt x="4397" y="90"/>
                    <a:pt x="4409" y="96"/>
                  </a:cubicBezTo>
                  <a:cubicBezTo>
                    <a:pt x="4421" y="96"/>
                    <a:pt x="4421" y="96"/>
                    <a:pt x="4421" y="96"/>
                  </a:cubicBezTo>
                  <a:cubicBezTo>
                    <a:pt x="4415" y="120"/>
                    <a:pt x="4410" y="198"/>
                    <a:pt x="4406" y="248"/>
                  </a:cubicBezTo>
                  <a:close/>
                  <a:moveTo>
                    <a:pt x="4392" y="114"/>
                  </a:moveTo>
                  <a:cubicBezTo>
                    <a:pt x="4385" y="111"/>
                    <a:pt x="4377" y="109"/>
                    <a:pt x="4367" y="109"/>
                  </a:cubicBezTo>
                  <a:cubicBezTo>
                    <a:pt x="4315" y="109"/>
                    <a:pt x="4301" y="161"/>
                    <a:pt x="4301" y="208"/>
                  </a:cubicBezTo>
                  <a:cubicBezTo>
                    <a:pt x="4301" y="234"/>
                    <a:pt x="4308" y="247"/>
                    <a:pt x="4322" y="247"/>
                  </a:cubicBezTo>
                  <a:cubicBezTo>
                    <a:pt x="4359" y="247"/>
                    <a:pt x="4386" y="167"/>
                    <a:pt x="4392" y="114"/>
                  </a:cubicBezTo>
                  <a:close/>
                  <a:moveTo>
                    <a:pt x="4617" y="248"/>
                  </a:moveTo>
                  <a:cubicBezTo>
                    <a:pt x="4643" y="248"/>
                    <a:pt x="4643" y="248"/>
                    <a:pt x="4643" y="248"/>
                  </a:cubicBezTo>
                  <a:cubicBezTo>
                    <a:pt x="4641" y="270"/>
                    <a:pt x="4641" y="270"/>
                    <a:pt x="4641" y="270"/>
                  </a:cubicBezTo>
                  <a:cubicBezTo>
                    <a:pt x="4589" y="270"/>
                    <a:pt x="4589" y="270"/>
                    <a:pt x="4589" y="270"/>
                  </a:cubicBezTo>
                  <a:cubicBezTo>
                    <a:pt x="4591" y="240"/>
                    <a:pt x="4596" y="203"/>
                    <a:pt x="4602" y="180"/>
                  </a:cubicBezTo>
                  <a:cubicBezTo>
                    <a:pt x="4601" y="179"/>
                    <a:pt x="4601" y="179"/>
                    <a:pt x="4601" y="179"/>
                  </a:cubicBezTo>
                  <a:cubicBezTo>
                    <a:pt x="4592" y="212"/>
                    <a:pt x="4573" y="273"/>
                    <a:pt x="4529" y="273"/>
                  </a:cubicBezTo>
                  <a:cubicBezTo>
                    <a:pt x="4499" y="273"/>
                    <a:pt x="4483" y="246"/>
                    <a:pt x="4483" y="208"/>
                  </a:cubicBezTo>
                  <a:cubicBezTo>
                    <a:pt x="4483" y="161"/>
                    <a:pt x="4500" y="127"/>
                    <a:pt x="4515" y="112"/>
                  </a:cubicBezTo>
                  <a:cubicBezTo>
                    <a:pt x="4535" y="92"/>
                    <a:pt x="4558" y="87"/>
                    <a:pt x="4581" y="87"/>
                  </a:cubicBezTo>
                  <a:cubicBezTo>
                    <a:pt x="4595" y="87"/>
                    <a:pt x="4607" y="90"/>
                    <a:pt x="4619" y="96"/>
                  </a:cubicBezTo>
                  <a:cubicBezTo>
                    <a:pt x="4631" y="96"/>
                    <a:pt x="4631" y="96"/>
                    <a:pt x="4631" y="96"/>
                  </a:cubicBezTo>
                  <a:cubicBezTo>
                    <a:pt x="4626" y="120"/>
                    <a:pt x="4620" y="198"/>
                    <a:pt x="4617" y="248"/>
                  </a:cubicBezTo>
                  <a:close/>
                  <a:moveTo>
                    <a:pt x="4602" y="114"/>
                  </a:moveTo>
                  <a:cubicBezTo>
                    <a:pt x="4595" y="111"/>
                    <a:pt x="4587" y="109"/>
                    <a:pt x="4577" y="109"/>
                  </a:cubicBezTo>
                  <a:cubicBezTo>
                    <a:pt x="4525" y="109"/>
                    <a:pt x="4511" y="161"/>
                    <a:pt x="4511" y="208"/>
                  </a:cubicBezTo>
                  <a:cubicBezTo>
                    <a:pt x="4511" y="234"/>
                    <a:pt x="4518" y="247"/>
                    <a:pt x="4532" y="247"/>
                  </a:cubicBezTo>
                  <a:cubicBezTo>
                    <a:pt x="4569" y="247"/>
                    <a:pt x="4596" y="167"/>
                    <a:pt x="4602" y="114"/>
                  </a:cubicBezTo>
                  <a:close/>
                  <a:moveTo>
                    <a:pt x="4846" y="133"/>
                  </a:moveTo>
                  <a:cubicBezTo>
                    <a:pt x="4846" y="101"/>
                    <a:pt x="4835" y="87"/>
                    <a:pt x="4812" y="87"/>
                  </a:cubicBezTo>
                  <a:cubicBezTo>
                    <a:pt x="4777" y="87"/>
                    <a:pt x="4744" y="132"/>
                    <a:pt x="4732" y="178"/>
                  </a:cubicBezTo>
                  <a:cubicBezTo>
                    <a:pt x="4731" y="178"/>
                    <a:pt x="4731" y="178"/>
                    <a:pt x="4731" y="178"/>
                  </a:cubicBezTo>
                  <a:cubicBezTo>
                    <a:pt x="4738" y="140"/>
                    <a:pt x="4740" y="119"/>
                    <a:pt x="4745" y="91"/>
                  </a:cubicBezTo>
                  <a:cubicBezTo>
                    <a:pt x="4690" y="91"/>
                    <a:pt x="4690" y="91"/>
                    <a:pt x="4690" y="91"/>
                  </a:cubicBezTo>
                  <a:cubicBezTo>
                    <a:pt x="4688" y="113"/>
                    <a:pt x="4688" y="113"/>
                    <a:pt x="4688" y="113"/>
                  </a:cubicBezTo>
                  <a:cubicBezTo>
                    <a:pt x="4716" y="113"/>
                    <a:pt x="4716" y="113"/>
                    <a:pt x="4716" y="113"/>
                  </a:cubicBezTo>
                  <a:cubicBezTo>
                    <a:pt x="4711" y="161"/>
                    <a:pt x="4706" y="214"/>
                    <a:pt x="4699" y="270"/>
                  </a:cubicBezTo>
                  <a:cubicBezTo>
                    <a:pt x="4725" y="270"/>
                    <a:pt x="4725" y="270"/>
                    <a:pt x="4725" y="270"/>
                  </a:cubicBezTo>
                  <a:cubicBezTo>
                    <a:pt x="4733" y="225"/>
                    <a:pt x="4733" y="225"/>
                    <a:pt x="4733" y="225"/>
                  </a:cubicBezTo>
                  <a:cubicBezTo>
                    <a:pt x="4737" y="199"/>
                    <a:pt x="4766" y="113"/>
                    <a:pt x="4805" y="113"/>
                  </a:cubicBezTo>
                  <a:cubicBezTo>
                    <a:pt x="4815" y="113"/>
                    <a:pt x="4820" y="118"/>
                    <a:pt x="4820" y="137"/>
                  </a:cubicBezTo>
                  <a:cubicBezTo>
                    <a:pt x="4820" y="160"/>
                    <a:pt x="4812" y="212"/>
                    <a:pt x="4805" y="270"/>
                  </a:cubicBezTo>
                  <a:cubicBezTo>
                    <a:pt x="4859" y="270"/>
                    <a:pt x="4859" y="270"/>
                    <a:pt x="4859" y="270"/>
                  </a:cubicBezTo>
                  <a:cubicBezTo>
                    <a:pt x="4861" y="248"/>
                    <a:pt x="4861" y="248"/>
                    <a:pt x="4861" y="248"/>
                  </a:cubicBezTo>
                  <a:cubicBezTo>
                    <a:pt x="4834" y="248"/>
                    <a:pt x="4834" y="248"/>
                    <a:pt x="4834" y="248"/>
                  </a:cubicBezTo>
                  <a:cubicBezTo>
                    <a:pt x="4839" y="208"/>
                    <a:pt x="4846" y="161"/>
                    <a:pt x="4846" y="133"/>
                  </a:cubicBezTo>
                  <a:close/>
                  <a:moveTo>
                    <a:pt x="5167" y="167"/>
                  </a:moveTo>
                  <a:cubicBezTo>
                    <a:pt x="5167" y="226"/>
                    <a:pt x="5138" y="273"/>
                    <a:pt x="5084" y="273"/>
                  </a:cubicBezTo>
                  <a:cubicBezTo>
                    <a:pt x="5034" y="273"/>
                    <a:pt x="5017" y="231"/>
                    <a:pt x="5017" y="193"/>
                  </a:cubicBezTo>
                  <a:cubicBezTo>
                    <a:pt x="5017" y="136"/>
                    <a:pt x="5047" y="87"/>
                    <a:pt x="5100" y="87"/>
                  </a:cubicBezTo>
                  <a:cubicBezTo>
                    <a:pt x="5151" y="87"/>
                    <a:pt x="5167" y="130"/>
                    <a:pt x="5167" y="167"/>
                  </a:cubicBezTo>
                  <a:close/>
                  <a:moveTo>
                    <a:pt x="5139" y="166"/>
                  </a:moveTo>
                  <a:cubicBezTo>
                    <a:pt x="5139" y="128"/>
                    <a:pt x="5121" y="111"/>
                    <a:pt x="5098" y="111"/>
                  </a:cubicBezTo>
                  <a:cubicBezTo>
                    <a:pt x="5073" y="111"/>
                    <a:pt x="5045" y="130"/>
                    <a:pt x="5045" y="194"/>
                  </a:cubicBezTo>
                  <a:cubicBezTo>
                    <a:pt x="5045" y="232"/>
                    <a:pt x="5063" y="249"/>
                    <a:pt x="5086" y="249"/>
                  </a:cubicBezTo>
                  <a:cubicBezTo>
                    <a:pt x="5112" y="249"/>
                    <a:pt x="5139" y="230"/>
                    <a:pt x="5139" y="166"/>
                  </a:cubicBezTo>
                  <a:close/>
                  <a:moveTo>
                    <a:pt x="5371" y="153"/>
                  </a:moveTo>
                  <a:cubicBezTo>
                    <a:pt x="5371" y="189"/>
                    <a:pt x="5354" y="273"/>
                    <a:pt x="5277" y="273"/>
                  </a:cubicBezTo>
                  <a:cubicBezTo>
                    <a:pt x="5261" y="273"/>
                    <a:pt x="5252" y="271"/>
                    <a:pt x="5247" y="270"/>
                  </a:cubicBezTo>
                  <a:cubicBezTo>
                    <a:pt x="5241" y="335"/>
                    <a:pt x="5241" y="335"/>
                    <a:pt x="5241" y="335"/>
                  </a:cubicBezTo>
                  <a:cubicBezTo>
                    <a:pt x="5268" y="335"/>
                    <a:pt x="5268" y="335"/>
                    <a:pt x="5268" y="335"/>
                  </a:cubicBezTo>
                  <a:cubicBezTo>
                    <a:pt x="5266" y="357"/>
                    <a:pt x="5266" y="357"/>
                    <a:pt x="5266" y="357"/>
                  </a:cubicBezTo>
                  <a:cubicBezTo>
                    <a:pt x="5190" y="357"/>
                    <a:pt x="5190" y="357"/>
                    <a:pt x="5190" y="357"/>
                  </a:cubicBezTo>
                  <a:cubicBezTo>
                    <a:pt x="5193" y="335"/>
                    <a:pt x="5193" y="335"/>
                    <a:pt x="5193" y="335"/>
                  </a:cubicBezTo>
                  <a:cubicBezTo>
                    <a:pt x="5214" y="335"/>
                    <a:pt x="5214" y="335"/>
                    <a:pt x="5214" y="335"/>
                  </a:cubicBezTo>
                  <a:cubicBezTo>
                    <a:pt x="5234" y="113"/>
                    <a:pt x="5234" y="113"/>
                    <a:pt x="5234" y="113"/>
                  </a:cubicBezTo>
                  <a:cubicBezTo>
                    <a:pt x="5206" y="113"/>
                    <a:pt x="5206" y="113"/>
                    <a:pt x="5206" y="113"/>
                  </a:cubicBezTo>
                  <a:cubicBezTo>
                    <a:pt x="5208" y="91"/>
                    <a:pt x="5208" y="91"/>
                    <a:pt x="5208" y="91"/>
                  </a:cubicBezTo>
                  <a:cubicBezTo>
                    <a:pt x="5263" y="91"/>
                    <a:pt x="5263" y="91"/>
                    <a:pt x="5263" y="91"/>
                  </a:cubicBezTo>
                  <a:cubicBezTo>
                    <a:pt x="5260" y="119"/>
                    <a:pt x="5255" y="148"/>
                    <a:pt x="5252" y="173"/>
                  </a:cubicBezTo>
                  <a:cubicBezTo>
                    <a:pt x="5253" y="174"/>
                    <a:pt x="5253" y="174"/>
                    <a:pt x="5253" y="174"/>
                  </a:cubicBezTo>
                  <a:cubicBezTo>
                    <a:pt x="5268" y="119"/>
                    <a:pt x="5294" y="87"/>
                    <a:pt x="5328" y="87"/>
                  </a:cubicBezTo>
                  <a:cubicBezTo>
                    <a:pt x="5361" y="87"/>
                    <a:pt x="5371" y="118"/>
                    <a:pt x="5371" y="153"/>
                  </a:cubicBezTo>
                  <a:close/>
                  <a:moveTo>
                    <a:pt x="5343" y="153"/>
                  </a:moveTo>
                  <a:cubicBezTo>
                    <a:pt x="5343" y="127"/>
                    <a:pt x="5337" y="113"/>
                    <a:pt x="5324" y="113"/>
                  </a:cubicBezTo>
                  <a:cubicBezTo>
                    <a:pt x="5292" y="113"/>
                    <a:pt x="5255" y="174"/>
                    <a:pt x="5249" y="246"/>
                  </a:cubicBezTo>
                  <a:cubicBezTo>
                    <a:pt x="5254" y="248"/>
                    <a:pt x="5265" y="251"/>
                    <a:pt x="5278" y="251"/>
                  </a:cubicBezTo>
                  <a:cubicBezTo>
                    <a:pt x="5321" y="251"/>
                    <a:pt x="5343" y="203"/>
                    <a:pt x="5343" y="153"/>
                  </a:cubicBezTo>
                  <a:close/>
                  <a:moveTo>
                    <a:pt x="5525" y="113"/>
                  </a:moveTo>
                  <a:cubicBezTo>
                    <a:pt x="5552" y="113"/>
                    <a:pt x="5552" y="113"/>
                    <a:pt x="5552" y="113"/>
                  </a:cubicBezTo>
                  <a:cubicBezTo>
                    <a:pt x="5546" y="204"/>
                    <a:pt x="5518" y="249"/>
                    <a:pt x="5490" y="249"/>
                  </a:cubicBezTo>
                  <a:cubicBezTo>
                    <a:pt x="5474" y="249"/>
                    <a:pt x="5468" y="237"/>
                    <a:pt x="5468" y="182"/>
                  </a:cubicBezTo>
                  <a:cubicBezTo>
                    <a:pt x="5468" y="159"/>
                    <a:pt x="5471" y="118"/>
                    <a:pt x="5473" y="91"/>
                  </a:cubicBezTo>
                  <a:cubicBezTo>
                    <a:pt x="5417" y="91"/>
                    <a:pt x="5417" y="91"/>
                    <a:pt x="5417" y="91"/>
                  </a:cubicBezTo>
                  <a:cubicBezTo>
                    <a:pt x="5415" y="113"/>
                    <a:pt x="5415" y="113"/>
                    <a:pt x="5415" y="113"/>
                  </a:cubicBezTo>
                  <a:cubicBezTo>
                    <a:pt x="5443" y="113"/>
                    <a:pt x="5443" y="113"/>
                    <a:pt x="5443" y="113"/>
                  </a:cubicBezTo>
                  <a:cubicBezTo>
                    <a:pt x="5442" y="141"/>
                    <a:pt x="5441" y="163"/>
                    <a:pt x="5441" y="182"/>
                  </a:cubicBezTo>
                  <a:cubicBezTo>
                    <a:pt x="5440" y="248"/>
                    <a:pt x="5452" y="273"/>
                    <a:pt x="5485" y="273"/>
                  </a:cubicBezTo>
                  <a:cubicBezTo>
                    <a:pt x="5548" y="273"/>
                    <a:pt x="5573" y="191"/>
                    <a:pt x="5580" y="91"/>
                  </a:cubicBezTo>
                  <a:cubicBezTo>
                    <a:pt x="5527" y="91"/>
                    <a:pt x="5527" y="91"/>
                    <a:pt x="5527" y="91"/>
                  </a:cubicBezTo>
                  <a:lnTo>
                    <a:pt x="5525" y="113"/>
                  </a:lnTo>
                  <a:close/>
                  <a:moveTo>
                    <a:pt x="5987" y="133"/>
                  </a:moveTo>
                  <a:cubicBezTo>
                    <a:pt x="5987" y="101"/>
                    <a:pt x="5976" y="87"/>
                    <a:pt x="5953" y="87"/>
                  </a:cubicBezTo>
                  <a:cubicBezTo>
                    <a:pt x="5918" y="87"/>
                    <a:pt x="5885" y="132"/>
                    <a:pt x="5873" y="178"/>
                  </a:cubicBezTo>
                  <a:cubicBezTo>
                    <a:pt x="5872" y="178"/>
                    <a:pt x="5872" y="178"/>
                    <a:pt x="5872" y="178"/>
                  </a:cubicBezTo>
                  <a:cubicBezTo>
                    <a:pt x="5879" y="140"/>
                    <a:pt x="5880" y="119"/>
                    <a:pt x="5885" y="91"/>
                  </a:cubicBezTo>
                  <a:cubicBezTo>
                    <a:pt x="5831" y="91"/>
                    <a:pt x="5831" y="91"/>
                    <a:pt x="5831" y="91"/>
                  </a:cubicBezTo>
                  <a:cubicBezTo>
                    <a:pt x="5829" y="113"/>
                    <a:pt x="5829" y="113"/>
                    <a:pt x="5829" y="113"/>
                  </a:cubicBezTo>
                  <a:cubicBezTo>
                    <a:pt x="5857" y="113"/>
                    <a:pt x="5857" y="113"/>
                    <a:pt x="5857" y="113"/>
                  </a:cubicBezTo>
                  <a:cubicBezTo>
                    <a:pt x="5852" y="161"/>
                    <a:pt x="5847" y="214"/>
                    <a:pt x="5840" y="270"/>
                  </a:cubicBezTo>
                  <a:cubicBezTo>
                    <a:pt x="5866" y="270"/>
                    <a:pt x="5866" y="270"/>
                    <a:pt x="5866" y="270"/>
                  </a:cubicBezTo>
                  <a:cubicBezTo>
                    <a:pt x="5874" y="225"/>
                    <a:pt x="5874" y="225"/>
                    <a:pt x="5874" y="225"/>
                  </a:cubicBezTo>
                  <a:cubicBezTo>
                    <a:pt x="5878" y="199"/>
                    <a:pt x="5906" y="113"/>
                    <a:pt x="5945" y="113"/>
                  </a:cubicBezTo>
                  <a:cubicBezTo>
                    <a:pt x="5956" y="113"/>
                    <a:pt x="5961" y="118"/>
                    <a:pt x="5961" y="137"/>
                  </a:cubicBezTo>
                  <a:cubicBezTo>
                    <a:pt x="5961" y="160"/>
                    <a:pt x="5953" y="212"/>
                    <a:pt x="5946" y="270"/>
                  </a:cubicBezTo>
                  <a:cubicBezTo>
                    <a:pt x="5999" y="270"/>
                    <a:pt x="5999" y="270"/>
                    <a:pt x="5999" y="270"/>
                  </a:cubicBezTo>
                  <a:cubicBezTo>
                    <a:pt x="6001" y="248"/>
                    <a:pt x="6001" y="248"/>
                    <a:pt x="6001" y="248"/>
                  </a:cubicBezTo>
                  <a:cubicBezTo>
                    <a:pt x="5975" y="248"/>
                    <a:pt x="5975" y="248"/>
                    <a:pt x="5975" y="248"/>
                  </a:cubicBezTo>
                  <a:cubicBezTo>
                    <a:pt x="5980" y="208"/>
                    <a:pt x="5987" y="161"/>
                    <a:pt x="5987" y="133"/>
                  </a:cubicBezTo>
                  <a:close/>
                  <a:moveTo>
                    <a:pt x="6187" y="94"/>
                  </a:moveTo>
                  <a:cubicBezTo>
                    <a:pt x="6200" y="94"/>
                    <a:pt x="6200" y="94"/>
                    <a:pt x="6200" y="94"/>
                  </a:cubicBezTo>
                  <a:cubicBezTo>
                    <a:pt x="6194" y="139"/>
                    <a:pt x="6193" y="190"/>
                    <a:pt x="6185" y="261"/>
                  </a:cubicBezTo>
                  <a:cubicBezTo>
                    <a:pt x="6178" y="330"/>
                    <a:pt x="6155" y="357"/>
                    <a:pt x="6099" y="357"/>
                  </a:cubicBezTo>
                  <a:cubicBezTo>
                    <a:pt x="6083" y="357"/>
                    <a:pt x="6058" y="351"/>
                    <a:pt x="6044" y="344"/>
                  </a:cubicBezTo>
                  <a:cubicBezTo>
                    <a:pt x="6045" y="318"/>
                    <a:pt x="6045" y="318"/>
                    <a:pt x="6045" y="318"/>
                  </a:cubicBezTo>
                  <a:cubicBezTo>
                    <a:pt x="6056" y="326"/>
                    <a:pt x="6072" y="335"/>
                    <a:pt x="6095" y="335"/>
                  </a:cubicBezTo>
                  <a:cubicBezTo>
                    <a:pt x="6113" y="335"/>
                    <a:pt x="6128" y="331"/>
                    <a:pt x="6138" y="320"/>
                  </a:cubicBezTo>
                  <a:cubicBezTo>
                    <a:pt x="6165" y="293"/>
                    <a:pt x="6156" y="245"/>
                    <a:pt x="6170" y="180"/>
                  </a:cubicBezTo>
                  <a:cubicBezTo>
                    <a:pt x="6170" y="179"/>
                    <a:pt x="6170" y="179"/>
                    <a:pt x="6170" y="179"/>
                  </a:cubicBezTo>
                  <a:cubicBezTo>
                    <a:pt x="6159" y="208"/>
                    <a:pt x="6136" y="267"/>
                    <a:pt x="6092" y="267"/>
                  </a:cubicBezTo>
                  <a:cubicBezTo>
                    <a:pt x="6059" y="267"/>
                    <a:pt x="6049" y="237"/>
                    <a:pt x="6049" y="206"/>
                  </a:cubicBezTo>
                  <a:cubicBezTo>
                    <a:pt x="6049" y="138"/>
                    <a:pt x="6085" y="87"/>
                    <a:pt x="6144" y="87"/>
                  </a:cubicBezTo>
                  <a:cubicBezTo>
                    <a:pt x="6160" y="87"/>
                    <a:pt x="6174" y="91"/>
                    <a:pt x="6187" y="94"/>
                  </a:cubicBezTo>
                  <a:close/>
                  <a:moveTo>
                    <a:pt x="6171" y="114"/>
                  </a:moveTo>
                  <a:cubicBezTo>
                    <a:pt x="6165" y="112"/>
                    <a:pt x="6156" y="109"/>
                    <a:pt x="6142" y="109"/>
                  </a:cubicBezTo>
                  <a:cubicBezTo>
                    <a:pt x="6091" y="109"/>
                    <a:pt x="6077" y="161"/>
                    <a:pt x="6077" y="206"/>
                  </a:cubicBezTo>
                  <a:cubicBezTo>
                    <a:pt x="6077" y="232"/>
                    <a:pt x="6084" y="246"/>
                    <a:pt x="6097" y="246"/>
                  </a:cubicBezTo>
                  <a:cubicBezTo>
                    <a:pt x="6127" y="246"/>
                    <a:pt x="6160" y="185"/>
                    <a:pt x="6171" y="114"/>
                  </a:cubicBezTo>
                  <a:close/>
                  <a:moveTo>
                    <a:pt x="6501" y="248"/>
                  </a:moveTo>
                  <a:cubicBezTo>
                    <a:pt x="6527" y="248"/>
                    <a:pt x="6527" y="248"/>
                    <a:pt x="6527" y="248"/>
                  </a:cubicBezTo>
                  <a:cubicBezTo>
                    <a:pt x="6525" y="270"/>
                    <a:pt x="6525" y="270"/>
                    <a:pt x="6525" y="270"/>
                  </a:cubicBezTo>
                  <a:cubicBezTo>
                    <a:pt x="6473" y="270"/>
                    <a:pt x="6473" y="270"/>
                    <a:pt x="6473" y="270"/>
                  </a:cubicBezTo>
                  <a:cubicBezTo>
                    <a:pt x="6476" y="240"/>
                    <a:pt x="6480" y="203"/>
                    <a:pt x="6487" y="180"/>
                  </a:cubicBezTo>
                  <a:cubicBezTo>
                    <a:pt x="6486" y="179"/>
                    <a:pt x="6486" y="179"/>
                    <a:pt x="6486" y="179"/>
                  </a:cubicBezTo>
                  <a:cubicBezTo>
                    <a:pt x="6477" y="212"/>
                    <a:pt x="6457" y="273"/>
                    <a:pt x="6413" y="273"/>
                  </a:cubicBezTo>
                  <a:cubicBezTo>
                    <a:pt x="6384" y="273"/>
                    <a:pt x="6368" y="246"/>
                    <a:pt x="6368" y="208"/>
                  </a:cubicBezTo>
                  <a:cubicBezTo>
                    <a:pt x="6368" y="161"/>
                    <a:pt x="6385" y="127"/>
                    <a:pt x="6400" y="112"/>
                  </a:cubicBezTo>
                  <a:cubicBezTo>
                    <a:pt x="6420" y="92"/>
                    <a:pt x="6443" y="87"/>
                    <a:pt x="6465" y="87"/>
                  </a:cubicBezTo>
                  <a:cubicBezTo>
                    <a:pt x="6480" y="87"/>
                    <a:pt x="6491" y="90"/>
                    <a:pt x="6504" y="96"/>
                  </a:cubicBezTo>
                  <a:cubicBezTo>
                    <a:pt x="6515" y="96"/>
                    <a:pt x="6515" y="96"/>
                    <a:pt x="6515" y="96"/>
                  </a:cubicBezTo>
                  <a:cubicBezTo>
                    <a:pt x="6510" y="120"/>
                    <a:pt x="6504" y="198"/>
                    <a:pt x="6501" y="248"/>
                  </a:cubicBezTo>
                  <a:close/>
                  <a:moveTo>
                    <a:pt x="6486" y="114"/>
                  </a:moveTo>
                  <a:cubicBezTo>
                    <a:pt x="6479" y="111"/>
                    <a:pt x="6472" y="109"/>
                    <a:pt x="6461" y="109"/>
                  </a:cubicBezTo>
                  <a:cubicBezTo>
                    <a:pt x="6410" y="109"/>
                    <a:pt x="6396" y="161"/>
                    <a:pt x="6396" y="208"/>
                  </a:cubicBezTo>
                  <a:cubicBezTo>
                    <a:pt x="6396" y="234"/>
                    <a:pt x="6403" y="247"/>
                    <a:pt x="6416" y="247"/>
                  </a:cubicBezTo>
                  <a:cubicBezTo>
                    <a:pt x="6453" y="247"/>
                    <a:pt x="6481" y="167"/>
                    <a:pt x="6486" y="114"/>
                  </a:cubicBezTo>
                  <a:close/>
                  <a:moveTo>
                    <a:pt x="6697" y="142"/>
                  </a:moveTo>
                  <a:cubicBezTo>
                    <a:pt x="6700" y="97"/>
                    <a:pt x="6700" y="97"/>
                    <a:pt x="6700" y="97"/>
                  </a:cubicBezTo>
                  <a:cubicBezTo>
                    <a:pt x="6689" y="93"/>
                    <a:pt x="6669" y="87"/>
                    <a:pt x="6646" y="87"/>
                  </a:cubicBezTo>
                  <a:cubicBezTo>
                    <a:pt x="6602" y="87"/>
                    <a:pt x="6580" y="109"/>
                    <a:pt x="6580" y="141"/>
                  </a:cubicBezTo>
                  <a:cubicBezTo>
                    <a:pt x="6580" y="193"/>
                    <a:pt x="6673" y="184"/>
                    <a:pt x="6673" y="220"/>
                  </a:cubicBezTo>
                  <a:cubicBezTo>
                    <a:pt x="6673" y="237"/>
                    <a:pt x="6659" y="251"/>
                    <a:pt x="6634" y="251"/>
                  </a:cubicBezTo>
                  <a:cubicBezTo>
                    <a:pt x="6619" y="251"/>
                    <a:pt x="6604" y="248"/>
                    <a:pt x="6596" y="244"/>
                  </a:cubicBezTo>
                  <a:cubicBezTo>
                    <a:pt x="6598" y="217"/>
                    <a:pt x="6598" y="217"/>
                    <a:pt x="6598" y="217"/>
                  </a:cubicBezTo>
                  <a:cubicBezTo>
                    <a:pt x="6575" y="217"/>
                    <a:pt x="6575" y="217"/>
                    <a:pt x="6575" y="217"/>
                  </a:cubicBezTo>
                  <a:cubicBezTo>
                    <a:pt x="6572" y="262"/>
                    <a:pt x="6572" y="262"/>
                    <a:pt x="6572" y="262"/>
                  </a:cubicBezTo>
                  <a:cubicBezTo>
                    <a:pt x="6586" y="267"/>
                    <a:pt x="6604" y="273"/>
                    <a:pt x="6631" y="273"/>
                  </a:cubicBezTo>
                  <a:cubicBezTo>
                    <a:pt x="6673" y="273"/>
                    <a:pt x="6699" y="253"/>
                    <a:pt x="6699" y="216"/>
                  </a:cubicBezTo>
                  <a:cubicBezTo>
                    <a:pt x="6699" y="190"/>
                    <a:pt x="6683" y="181"/>
                    <a:pt x="6660" y="172"/>
                  </a:cubicBezTo>
                  <a:cubicBezTo>
                    <a:pt x="6640" y="165"/>
                    <a:pt x="6640" y="165"/>
                    <a:pt x="6640" y="165"/>
                  </a:cubicBezTo>
                  <a:cubicBezTo>
                    <a:pt x="6620" y="158"/>
                    <a:pt x="6607" y="152"/>
                    <a:pt x="6607" y="136"/>
                  </a:cubicBezTo>
                  <a:cubicBezTo>
                    <a:pt x="6607" y="124"/>
                    <a:pt x="6616" y="109"/>
                    <a:pt x="6645" y="109"/>
                  </a:cubicBezTo>
                  <a:cubicBezTo>
                    <a:pt x="6656" y="109"/>
                    <a:pt x="6668" y="111"/>
                    <a:pt x="6675" y="114"/>
                  </a:cubicBezTo>
                  <a:cubicBezTo>
                    <a:pt x="6674" y="142"/>
                    <a:pt x="6674" y="142"/>
                    <a:pt x="6674" y="142"/>
                  </a:cubicBezTo>
                  <a:lnTo>
                    <a:pt x="6697" y="142"/>
                  </a:lnTo>
                  <a:close/>
                  <a:moveTo>
                    <a:pt x="6800" y="40"/>
                  </a:moveTo>
                  <a:cubicBezTo>
                    <a:pt x="6811" y="40"/>
                    <a:pt x="6820" y="31"/>
                    <a:pt x="6820" y="20"/>
                  </a:cubicBezTo>
                  <a:cubicBezTo>
                    <a:pt x="6820" y="9"/>
                    <a:pt x="6811" y="0"/>
                    <a:pt x="6800" y="0"/>
                  </a:cubicBezTo>
                  <a:cubicBezTo>
                    <a:pt x="6789" y="0"/>
                    <a:pt x="6780" y="9"/>
                    <a:pt x="6780" y="20"/>
                  </a:cubicBezTo>
                  <a:cubicBezTo>
                    <a:pt x="6780" y="31"/>
                    <a:pt x="6789" y="40"/>
                    <a:pt x="6800" y="40"/>
                  </a:cubicBezTo>
                  <a:close/>
                  <a:moveTo>
                    <a:pt x="6808" y="91"/>
                  </a:moveTo>
                  <a:cubicBezTo>
                    <a:pt x="6754" y="91"/>
                    <a:pt x="6754" y="91"/>
                    <a:pt x="6754" y="91"/>
                  </a:cubicBezTo>
                  <a:cubicBezTo>
                    <a:pt x="6752" y="113"/>
                    <a:pt x="6752" y="113"/>
                    <a:pt x="6752" y="113"/>
                  </a:cubicBezTo>
                  <a:cubicBezTo>
                    <a:pt x="6780" y="113"/>
                    <a:pt x="6780" y="113"/>
                    <a:pt x="6780" y="113"/>
                  </a:cubicBezTo>
                  <a:cubicBezTo>
                    <a:pt x="6765" y="270"/>
                    <a:pt x="6765" y="270"/>
                    <a:pt x="6765" y="270"/>
                  </a:cubicBezTo>
                  <a:cubicBezTo>
                    <a:pt x="6818" y="270"/>
                    <a:pt x="6818" y="270"/>
                    <a:pt x="6818" y="270"/>
                  </a:cubicBezTo>
                  <a:cubicBezTo>
                    <a:pt x="6820" y="248"/>
                    <a:pt x="6820" y="248"/>
                    <a:pt x="6820" y="248"/>
                  </a:cubicBezTo>
                  <a:cubicBezTo>
                    <a:pt x="6794" y="248"/>
                    <a:pt x="6794" y="248"/>
                    <a:pt x="6794" y="248"/>
                  </a:cubicBezTo>
                  <a:lnTo>
                    <a:pt x="6808" y="91"/>
                  </a:lnTo>
                  <a:close/>
                  <a:moveTo>
                    <a:pt x="6891" y="200"/>
                  </a:moveTo>
                  <a:cubicBezTo>
                    <a:pt x="6891" y="237"/>
                    <a:pt x="6909" y="249"/>
                    <a:pt x="6937" y="249"/>
                  </a:cubicBezTo>
                  <a:cubicBezTo>
                    <a:pt x="6952" y="249"/>
                    <a:pt x="6971" y="244"/>
                    <a:pt x="6987" y="234"/>
                  </a:cubicBezTo>
                  <a:cubicBezTo>
                    <a:pt x="6984" y="260"/>
                    <a:pt x="6984" y="260"/>
                    <a:pt x="6984" y="260"/>
                  </a:cubicBezTo>
                  <a:cubicBezTo>
                    <a:pt x="6975" y="265"/>
                    <a:pt x="6955" y="273"/>
                    <a:pt x="6930" y="273"/>
                  </a:cubicBezTo>
                  <a:cubicBezTo>
                    <a:pt x="6886" y="273"/>
                    <a:pt x="6863" y="251"/>
                    <a:pt x="6863" y="193"/>
                  </a:cubicBezTo>
                  <a:cubicBezTo>
                    <a:pt x="6863" y="161"/>
                    <a:pt x="6873" y="135"/>
                    <a:pt x="6889" y="116"/>
                  </a:cubicBezTo>
                  <a:cubicBezTo>
                    <a:pt x="6904" y="98"/>
                    <a:pt x="6923" y="87"/>
                    <a:pt x="6951" y="87"/>
                  </a:cubicBezTo>
                  <a:cubicBezTo>
                    <a:pt x="6985" y="87"/>
                    <a:pt x="7000" y="107"/>
                    <a:pt x="7000" y="128"/>
                  </a:cubicBezTo>
                  <a:cubicBezTo>
                    <a:pt x="7000" y="170"/>
                    <a:pt x="6951" y="193"/>
                    <a:pt x="6891" y="200"/>
                  </a:cubicBezTo>
                  <a:close/>
                  <a:moveTo>
                    <a:pt x="6973" y="129"/>
                  </a:moveTo>
                  <a:cubicBezTo>
                    <a:pt x="6973" y="120"/>
                    <a:pt x="6965" y="109"/>
                    <a:pt x="6946" y="109"/>
                  </a:cubicBezTo>
                  <a:cubicBezTo>
                    <a:pt x="6913" y="109"/>
                    <a:pt x="6895" y="142"/>
                    <a:pt x="6891" y="181"/>
                  </a:cubicBezTo>
                  <a:cubicBezTo>
                    <a:pt x="6941" y="175"/>
                    <a:pt x="6973" y="160"/>
                    <a:pt x="6973" y="129"/>
                  </a:cubicBezTo>
                  <a:close/>
                  <a:moveTo>
                    <a:pt x="7106" y="3"/>
                  </a:moveTo>
                  <a:cubicBezTo>
                    <a:pt x="7047" y="3"/>
                    <a:pt x="7047" y="3"/>
                    <a:pt x="7047" y="3"/>
                  </a:cubicBezTo>
                  <a:cubicBezTo>
                    <a:pt x="7045" y="25"/>
                    <a:pt x="7045" y="25"/>
                    <a:pt x="7045" y="25"/>
                  </a:cubicBezTo>
                  <a:cubicBezTo>
                    <a:pt x="7077" y="25"/>
                    <a:pt x="7077" y="25"/>
                    <a:pt x="7077" y="25"/>
                  </a:cubicBezTo>
                  <a:cubicBezTo>
                    <a:pt x="7055" y="270"/>
                    <a:pt x="7055" y="270"/>
                    <a:pt x="7055" y="270"/>
                  </a:cubicBezTo>
                  <a:cubicBezTo>
                    <a:pt x="7109" y="270"/>
                    <a:pt x="7109" y="270"/>
                    <a:pt x="7109" y="270"/>
                  </a:cubicBezTo>
                  <a:cubicBezTo>
                    <a:pt x="7111" y="248"/>
                    <a:pt x="7111" y="248"/>
                    <a:pt x="7111" y="248"/>
                  </a:cubicBezTo>
                  <a:cubicBezTo>
                    <a:pt x="7084" y="248"/>
                    <a:pt x="7084" y="248"/>
                    <a:pt x="7084" y="248"/>
                  </a:cubicBezTo>
                  <a:lnTo>
                    <a:pt x="7106" y="3"/>
                  </a:lnTo>
                  <a:close/>
                  <a:moveTo>
                    <a:pt x="7166" y="139"/>
                  </a:moveTo>
                  <a:cubicBezTo>
                    <a:pt x="7189" y="139"/>
                    <a:pt x="7189" y="139"/>
                    <a:pt x="7189" y="139"/>
                  </a:cubicBezTo>
                  <a:cubicBezTo>
                    <a:pt x="7191" y="113"/>
                    <a:pt x="7191" y="113"/>
                    <a:pt x="7191" y="113"/>
                  </a:cubicBezTo>
                  <a:cubicBezTo>
                    <a:pt x="7261" y="113"/>
                    <a:pt x="7261" y="113"/>
                    <a:pt x="7261" y="113"/>
                  </a:cubicBezTo>
                  <a:cubicBezTo>
                    <a:pt x="7266" y="113"/>
                    <a:pt x="7269" y="113"/>
                    <a:pt x="7272" y="112"/>
                  </a:cubicBezTo>
                  <a:cubicBezTo>
                    <a:pt x="7272" y="113"/>
                    <a:pt x="7272" y="113"/>
                    <a:pt x="7272" y="113"/>
                  </a:cubicBezTo>
                  <a:cubicBezTo>
                    <a:pt x="7268" y="115"/>
                    <a:pt x="7263" y="121"/>
                    <a:pt x="7257" y="128"/>
                  </a:cubicBezTo>
                  <a:cubicBezTo>
                    <a:pt x="7158" y="249"/>
                    <a:pt x="7158" y="249"/>
                    <a:pt x="7158" y="249"/>
                  </a:cubicBezTo>
                  <a:cubicBezTo>
                    <a:pt x="7156" y="270"/>
                    <a:pt x="7156" y="270"/>
                    <a:pt x="7156" y="270"/>
                  </a:cubicBezTo>
                  <a:cubicBezTo>
                    <a:pt x="7297" y="270"/>
                    <a:pt x="7297" y="270"/>
                    <a:pt x="7297" y="270"/>
                  </a:cubicBezTo>
                  <a:cubicBezTo>
                    <a:pt x="7301" y="221"/>
                    <a:pt x="7301" y="221"/>
                    <a:pt x="7301" y="221"/>
                  </a:cubicBezTo>
                  <a:cubicBezTo>
                    <a:pt x="7279" y="221"/>
                    <a:pt x="7279" y="221"/>
                    <a:pt x="7279" y="221"/>
                  </a:cubicBezTo>
                  <a:cubicBezTo>
                    <a:pt x="7275" y="248"/>
                    <a:pt x="7275" y="248"/>
                    <a:pt x="7275" y="248"/>
                  </a:cubicBezTo>
                  <a:cubicBezTo>
                    <a:pt x="7199" y="248"/>
                    <a:pt x="7199" y="248"/>
                    <a:pt x="7199" y="248"/>
                  </a:cubicBezTo>
                  <a:cubicBezTo>
                    <a:pt x="7196" y="248"/>
                    <a:pt x="7193" y="248"/>
                    <a:pt x="7188" y="248"/>
                  </a:cubicBezTo>
                  <a:cubicBezTo>
                    <a:pt x="7188" y="248"/>
                    <a:pt x="7188" y="248"/>
                    <a:pt x="7188" y="248"/>
                  </a:cubicBezTo>
                  <a:cubicBezTo>
                    <a:pt x="7194" y="243"/>
                    <a:pt x="7198" y="238"/>
                    <a:pt x="7201" y="234"/>
                  </a:cubicBezTo>
                  <a:cubicBezTo>
                    <a:pt x="7303" y="109"/>
                    <a:pt x="7303" y="109"/>
                    <a:pt x="7303" y="109"/>
                  </a:cubicBezTo>
                  <a:cubicBezTo>
                    <a:pt x="7304" y="91"/>
                    <a:pt x="7304" y="91"/>
                    <a:pt x="7304" y="91"/>
                  </a:cubicBezTo>
                  <a:cubicBezTo>
                    <a:pt x="7169" y="91"/>
                    <a:pt x="7169" y="91"/>
                    <a:pt x="7169" y="91"/>
                  </a:cubicBezTo>
                  <a:lnTo>
                    <a:pt x="7166" y="139"/>
                  </a:lnTo>
                  <a:close/>
                  <a:moveTo>
                    <a:pt x="7495" y="167"/>
                  </a:moveTo>
                  <a:cubicBezTo>
                    <a:pt x="7495" y="226"/>
                    <a:pt x="7466" y="273"/>
                    <a:pt x="7413" y="273"/>
                  </a:cubicBezTo>
                  <a:cubicBezTo>
                    <a:pt x="7362" y="273"/>
                    <a:pt x="7346" y="231"/>
                    <a:pt x="7346" y="193"/>
                  </a:cubicBezTo>
                  <a:cubicBezTo>
                    <a:pt x="7346" y="136"/>
                    <a:pt x="7375" y="87"/>
                    <a:pt x="7429" y="87"/>
                  </a:cubicBezTo>
                  <a:cubicBezTo>
                    <a:pt x="7479" y="87"/>
                    <a:pt x="7495" y="130"/>
                    <a:pt x="7495" y="167"/>
                  </a:cubicBezTo>
                  <a:close/>
                  <a:moveTo>
                    <a:pt x="7468" y="166"/>
                  </a:moveTo>
                  <a:cubicBezTo>
                    <a:pt x="7468" y="128"/>
                    <a:pt x="7450" y="111"/>
                    <a:pt x="7426" y="111"/>
                  </a:cubicBezTo>
                  <a:cubicBezTo>
                    <a:pt x="7401" y="111"/>
                    <a:pt x="7373" y="130"/>
                    <a:pt x="7373" y="194"/>
                  </a:cubicBezTo>
                  <a:cubicBezTo>
                    <a:pt x="7373" y="232"/>
                    <a:pt x="7391" y="249"/>
                    <a:pt x="7415" y="249"/>
                  </a:cubicBezTo>
                  <a:cubicBezTo>
                    <a:pt x="7440" y="249"/>
                    <a:pt x="7468" y="230"/>
                    <a:pt x="7468" y="166"/>
                  </a:cubicBezTo>
                  <a:close/>
                  <a:moveTo>
                    <a:pt x="7564" y="200"/>
                  </a:moveTo>
                  <a:cubicBezTo>
                    <a:pt x="7564" y="237"/>
                    <a:pt x="7582" y="249"/>
                    <a:pt x="7610" y="249"/>
                  </a:cubicBezTo>
                  <a:cubicBezTo>
                    <a:pt x="7625" y="249"/>
                    <a:pt x="7644" y="244"/>
                    <a:pt x="7660" y="234"/>
                  </a:cubicBezTo>
                  <a:cubicBezTo>
                    <a:pt x="7657" y="260"/>
                    <a:pt x="7657" y="260"/>
                    <a:pt x="7657" y="260"/>
                  </a:cubicBezTo>
                  <a:cubicBezTo>
                    <a:pt x="7648" y="265"/>
                    <a:pt x="7628" y="273"/>
                    <a:pt x="7603" y="273"/>
                  </a:cubicBezTo>
                  <a:cubicBezTo>
                    <a:pt x="7559" y="273"/>
                    <a:pt x="7536" y="251"/>
                    <a:pt x="7536" y="193"/>
                  </a:cubicBezTo>
                  <a:cubicBezTo>
                    <a:pt x="7536" y="161"/>
                    <a:pt x="7546" y="135"/>
                    <a:pt x="7562" y="116"/>
                  </a:cubicBezTo>
                  <a:cubicBezTo>
                    <a:pt x="7577" y="98"/>
                    <a:pt x="7596" y="87"/>
                    <a:pt x="7624" y="87"/>
                  </a:cubicBezTo>
                  <a:cubicBezTo>
                    <a:pt x="7658" y="87"/>
                    <a:pt x="7673" y="107"/>
                    <a:pt x="7673" y="128"/>
                  </a:cubicBezTo>
                  <a:cubicBezTo>
                    <a:pt x="7673" y="170"/>
                    <a:pt x="7624" y="193"/>
                    <a:pt x="7564" y="200"/>
                  </a:cubicBezTo>
                  <a:close/>
                  <a:moveTo>
                    <a:pt x="7646" y="129"/>
                  </a:moveTo>
                  <a:cubicBezTo>
                    <a:pt x="7646" y="120"/>
                    <a:pt x="7638" y="109"/>
                    <a:pt x="7619" y="109"/>
                  </a:cubicBezTo>
                  <a:cubicBezTo>
                    <a:pt x="7586" y="109"/>
                    <a:pt x="7568" y="142"/>
                    <a:pt x="7564" y="181"/>
                  </a:cubicBezTo>
                  <a:cubicBezTo>
                    <a:pt x="7614" y="175"/>
                    <a:pt x="7646" y="160"/>
                    <a:pt x="7646" y="129"/>
                  </a:cubicBezTo>
                  <a:close/>
                  <a:moveTo>
                    <a:pt x="7795" y="191"/>
                  </a:moveTo>
                  <a:cubicBezTo>
                    <a:pt x="7806" y="198"/>
                    <a:pt x="7828" y="229"/>
                    <a:pt x="7846" y="248"/>
                  </a:cubicBezTo>
                  <a:cubicBezTo>
                    <a:pt x="7872" y="248"/>
                    <a:pt x="7872" y="248"/>
                    <a:pt x="7872" y="248"/>
                  </a:cubicBezTo>
                  <a:cubicBezTo>
                    <a:pt x="7870" y="270"/>
                    <a:pt x="7870" y="270"/>
                    <a:pt x="7870" y="270"/>
                  </a:cubicBezTo>
                  <a:cubicBezTo>
                    <a:pt x="7828" y="270"/>
                    <a:pt x="7828" y="270"/>
                    <a:pt x="7828" y="270"/>
                  </a:cubicBezTo>
                  <a:cubicBezTo>
                    <a:pt x="7763" y="192"/>
                    <a:pt x="7763" y="192"/>
                    <a:pt x="7763" y="192"/>
                  </a:cubicBezTo>
                  <a:cubicBezTo>
                    <a:pt x="7759" y="211"/>
                    <a:pt x="7756" y="254"/>
                    <a:pt x="7755" y="270"/>
                  </a:cubicBezTo>
                  <a:cubicBezTo>
                    <a:pt x="7728" y="270"/>
                    <a:pt x="7728" y="270"/>
                    <a:pt x="7728" y="270"/>
                  </a:cubicBezTo>
                  <a:cubicBezTo>
                    <a:pt x="7736" y="182"/>
                    <a:pt x="7742" y="106"/>
                    <a:pt x="7750" y="25"/>
                  </a:cubicBezTo>
                  <a:cubicBezTo>
                    <a:pt x="7718" y="25"/>
                    <a:pt x="7718" y="25"/>
                    <a:pt x="7718" y="25"/>
                  </a:cubicBezTo>
                  <a:cubicBezTo>
                    <a:pt x="7720" y="3"/>
                    <a:pt x="7720" y="3"/>
                    <a:pt x="7720" y="3"/>
                  </a:cubicBezTo>
                  <a:cubicBezTo>
                    <a:pt x="7779" y="3"/>
                    <a:pt x="7779" y="3"/>
                    <a:pt x="7779" y="3"/>
                  </a:cubicBezTo>
                  <a:cubicBezTo>
                    <a:pt x="7773" y="57"/>
                    <a:pt x="7774" y="102"/>
                    <a:pt x="7762" y="154"/>
                  </a:cubicBezTo>
                  <a:cubicBezTo>
                    <a:pt x="7762" y="155"/>
                    <a:pt x="7762" y="155"/>
                    <a:pt x="7762" y="155"/>
                  </a:cubicBezTo>
                  <a:cubicBezTo>
                    <a:pt x="7771" y="129"/>
                    <a:pt x="7792" y="87"/>
                    <a:pt x="7833" y="87"/>
                  </a:cubicBezTo>
                  <a:cubicBezTo>
                    <a:pt x="7859" y="87"/>
                    <a:pt x="7872" y="106"/>
                    <a:pt x="7872" y="121"/>
                  </a:cubicBezTo>
                  <a:cubicBezTo>
                    <a:pt x="7872" y="162"/>
                    <a:pt x="7821" y="186"/>
                    <a:pt x="7795" y="191"/>
                  </a:cubicBezTo>
                  <a:close/>
                  <a:moveTo>
                    <a:pt x="7844" y="128"/>
                  </a:moveTo>
                  <a:cubicBezTo>
                    <a:pt x="7844" y="118"/>
                    <a:pt x="7836" y="111"/>
                    <a:pt x="7826" y="111"/>
                  </a:cubicBezTo>
                  <a:cubicBezTo>
                    <a:pt x="7792" y="111"/>
                    <a:pt x="7771" y="159"/>
                    <a:pt x="7765" y="185"/>
                  </a:cubicBezTo>
                  <a:cubicBezTo>
                    <a:pt x="7817" y="174"/>
                    <a:pt x="7844" y="150"/>
                    <a:pt x="7844" y="128"/>
                  </a:cubicBezTo>
                  <a:close/>
                  <a:moveTo>
                    <a:pt x="5757" y="248"/>
                  </a:moveTo>
                  <a:cubicBezTo>
                    <a:pt x="5784" y="248"/>
                    <a:pt x="5784" y="248"/>
                    <a:pt x="5784" y="248"/>
                  </a:cubicBezTo>
                  <a:cubicBezTo>
                    <a:pt x="5782" y="270"/>
                    <a:pt x="5782" y="270"/>
                    <a:pt x="5782" y="270"/>
                  </a:cubicBezTo>
                  <a:cubicBezTo>
                    <a:pt x="5730" y="270"/>
                    <a:pt x="5730" y="270"/>
                    <a:pt x="5730" y="270"/>
                  </a:cubicBezTo>
                  <a:cubicBezTo>
                    <a:pt x="5732" y="240"/>
                    <a:pt x="5737" y="203"/>
                    <a:pt x="5743" y="180"/>
                  </a:cubicBezTo>
                  <a:cubicBezTo>
                    <a:pt x="5742" y="179"/>
                    <a:pt x="5742" y="179"/>
                    <a:pt x="5742" y="179"/>
                  </a:cubicBezTo>
                  <a:cubicBezTo>
                    <a:pt x="5733" y="212"/>
                    <a:pt x="5713" y="273"/>
                    <a:pt x="5670" y="273"/>
                  </a:cubicBezTo>
                  <a:cubicBezTo>
                    <a:pt x="5640" y="273"/>
                    <a:pt x="5624" y="246"/>
                    <a:pt x="5624" y="208"/>
                  </a:cubicBezTo>
                  <a:cubicBezTo>
                    <a:pt x="5624" y="161"/>
                    <a:pt x="5641" y="127"/>
                    <a:pt x="5656" y="112"/>
                  </a:cubicBezTo>
                  <a:cubicBezTo>
                    <a:pt x="5676" y="92"/>
                    <a:pt x="5699" y="87"/>
                    <a:pt x="5722" y="87"/>
                  </a:cubicBezTo>
                  <a:cubicBezTo>
                    <a:pt x="5736" y="87"/>
                    <a:pt x="5748" y="90"/>
                    <a:pt x="5760" y="96"/>
                  </a:cubicBezTo>
                  <a:cubicBezTo>
                    <a:pt x="5772" y="96"/>
                    <a:pt x="5772" y="96"/>
                    <a:pt x="5772" y="96"/>
                  </a:cubicBezTo>
                  <a:cubicBezTo>
                    <a:pt x="5766" y="120"/>
                    <a:pt x="5760" y="198"/>
                    <a:pt x="5757" y="248"/>
                  </a:cubicBezTo>
                  <a:close/>
                  <a:moveTo>
                    <a:pt x="5742" y="114"/>
                  </a:moveTo>
                  <a:cubicBezTo>
                    <a:pt x="5736" y="111"/>
                    <a:pt x="5728" y="109"/>
                    <a:pt x="5717" y="109"/>
                  </a:cubicBezTo>
                  <a:cubicBezTo>
                    <a:pt x="5666" y="109"/>
                    <a:pt x="5652" y="161"/>
                    <a:pt x="5652" y="208"/>
                  </a:cubicBezTo>
                  <a:cubicBezTo>
                    <a:pt x="5652" y="234"/>
                    <a:pt x="5659" y="247"/>
                    <a:pt x="5673" y="247"/>
                  </a:cubicBezTo>
                  <a:cubicBezTo>
                    <a:pt x="5710" y="247"/>
                    <a:pt x="5737" y="167"/>
                    <a:pt x="5742" y="114"/>
                  </a:cubicBezTo>
                  <a:close/>
                  <a:moveTo>
                    <a:pt x="7946" y="200"/>
                  </a:moveTo>
                  <a:cubicBezTo>
                    <a:pt x="7946" y="237"/>
                    <a:pt x="7964" y="249"/>
                    <a:pt x="7991" y="249"/>
                  </a:cubicBezTo>
                  <a:cubicBezTo>
                    <a:pt x="8006" y="249"/>
                    <a:pt x="8025" y="244"/>
                    <a:pt x="8041" y="234"/>
                  </a:cubicBezTo>
                  <a:cubicBezTo>
                    <a:pt x="8038" y="260"/>
                    <a:pt x="8038" y="260"/>
                    <a:pt x="8038" y="260"/>
                  </a:cubicBezTo>
                  <a:cubicBezTo>
                    <a:pt x="8029" y="265"/>
                    <a:pt x="8009" y="273"/>
                    <a:pt x="7984" y="273"/>
                  </a:cubicBezTo>
                  <a:cubicBezTo>
                    <a:pt x="7940" y="273"/>
                    <a:pt x="7918" y="251"/>
                    <a:pt x="7918" y="193"/>
                  </a:cubicBezTo>
                  <a:cubicBezTo>
                    <a:pt x="7918" y="161"/>
                    <a:pt x="7928" y="135"/>
                    <a:pt x="7943" y="116"/>
                  </a:cubicBezTo>
                  <a:cubicBezTo>
                    <a:pt x="7959" y="98"/>
                    <a:pt x="7977" y="87"/>
                    <a:pt x="8006" y="87"/>
                  </a:cubicBezTo>
                  <a:cubicBezTo>
                    <a:pt x="8040" y="87"/>
                    <a:pt x="8055" y="107"/>
                    <a:pt x="8055" y="128"/>
                  </a:cubicBezTo>
                  <a:cubicBezTo>
                    <a:pt x="8055" y="170"/>
                    <a:pt x="8006" y="193"/>
                    <a:pt x="7946" y="200"/>
                  </a:cubicBezTo>
                  <a:close/>
                  <a:moveTo>
                    <a:pt x="8027" y="129"/>
                  </a:moveTo>
                  <a:cubicBezTo>
                    <a:pt x="8027" y="120"/>
                    <a:pt x="8019" y="109"/>
                    <a:pt x="8001" y="109"/>
                  </a:cubicBezTo>
                  <a:cubicBezTo>
                    <a:pt x="7968" y="109"/>
                    <a:pt x="7949" y="142"/>
                    <a:pt x="7946" y="181"/>
                  </a:cubicBezTo>
                  <a:cubicBezTo>
                    <a:pt x="7995" y="175"/>
                    <a:pt x="8027" y="160"/>
                    <a:pt x="8027" y="129"/>
                  </a:cubicBezTo>
                  <a:close/>
                  <a:moveTo>
                    <a:pt x="8143" y="169"/>
                  </a:moveTo>
                  <a:cubicBezTo>
                    <a:pt x="8143" y="168"/>
                    <a:pt x="8143" y="168"/>
                    <a:pt x="8143" y="168"/>
                  </a:cubicBezTo>
                  <a:cubicBezTo>
                    <a:pt x="8148" y="133"/>
                    <a:pt x="8150" y="106"/>
                    <a:pt x="8151" y="91"/>
                  </a:cubicBezTo>
                  <a:cubicBezTo>
                    <a:pt x="8099" y="91"/>
                    <a:pt x="8099" y="91"/>
                    <a:pt x="8099" y="91"/>
                  </a:cubicBezTo>
                  <a:cubicBezTo>
                    <a:pt x="8097" y="113"/>
                    <a:pt x="8097" y="113"/>
                    <a:pt x="8097" y="113"/>
                  </a:cubicBezTo>
                  <a:cubicBezTo>
                    <a:pt x="8125" y="113"/>
                    <a:pt x="8125" y="113"/>
                    <a:pt x="8125" y="113"/>
                  </a:cubicBezTo>
                  <a:cubicBezTo>
                    <a:pt x="8121" y="161"/>
                    <a:pt x="8118" y="216"/>
                    <a:pt x="8111" y="270"/>
                  </a:cubicBezTo>
                  <a:cubicBezTo>
                    <a:pt x="8137" y="270"/>
                    <a:pt x="8137" y="270"/>
                    <a:pt x="8137" y="270"/>
                  </a:cubicBezTo>
                  <a:cubicBezTo>
                    <a:pt x="8150" y="152"/>
                    <a:pt x="8172" y="113"/>
                    <a:pt x="8207" y="113"/>
                  </a:cubicBezTo>
                  <a:cubicBezTo>
                    <a:pt x="8211" y="113"/>
                    <a:pt x="8216" y="114"/>
                    <a:pt x="8219" y="114"/>
                  </a:cubicBezTo>
                  <a:cubicBezTo>
                    <a:pt x="8223" y="89"/>
                    <a:pt x="8223" y="89"/>
                    <a:pt x="8223" y="89"/>
                  </a:cubicBezTo>
                  <a:cubicBezTo>
                    <a:pt x="8219" y="88"/>
                    <a:pt x="8213" y="87"/>
                    <a:pt x="8206" y="87"/>
                  </a:cubicBezTo>
                  <a:cubicBezTo>
                    <a:pt x="8169" y="87"/>
                    <a:pt x="8154" y="120"/>
                    <a:pt x="8143" y="169"/>
                  </a:cubicBezTo>
                  <a:close/>
                  <a:moveTo>
                    <a:pt x="8338" y="172"/>
                  </a:moveTo>
                  <a:cubicBezTo>
                    <a:pt x="8318" y="165"/>
                    <a:pt x="8318" y="165"/>
                    <a:pt x="8318" y="165"/>
                  </a:cubicBezTo>
                  <a:cubicBezTo>
                    <a:pt x="8299" y="158"/>
                    <a:pt x="8285" y="152"/>
                    <a:pt x="8285" y="136"/>
                  </a:cubicBezTo>
                  <a:cubicBezTo>
                    <a:pt x="8285" y="124"/>
                    <a:pt x="8294" y="109"/>
                    <a:pt x="8323" y="109"/>
                  </a:cubicBezTo>
                  <a:cubicBezTo>
                    <a:pt x="8334" y="109"/>
                    <a:pt x="8346" y="111"/>
                    <a:pt x="8354" y="114"/>
                  </a:cubicBezTo>
                  <a:cubicBezTo>
                    <a:pt x="8352" y="142"/>
                    <a:pt x="8352" y="142"/>
                    <a:pt x="8352" y="142"/>
                  </a:cubicBezTo>
                  <a:cubicBezTo>
                    <a:pt x="8375" y="142"/>
                    <a:pt x="8375" y="142"/>
                    <a:pt x="8375" y="142"/>
                  </a:cubicBezTo>
                  <a:cubicBezTo>
                    <a:pt x="8378" y="97"/>
                    <a:pt x="8378" y="97"/>
                    <a:pt x="8378" y="97"/>
                  </a:cubicBezTo>
                  <a:cubicBezTo>
                    <a:pt x="8367" y="93"/>
                    <a:pt x="8347" y="87"/>
                    <a:pt x="8325" y="87"/>
                  </a:cubicBezTo>
                  <a:cubicBezTo>
                    <a:pt x="8280" y="87"/>
                    <a:pt x="8259" y="109"/>
                    <a:pt x="8259" y="141"/>
                  </a:cubicBezTo>
                  <a:cubicBezTo>
                    <a:pt x="8259" y="193"/>
                    <a:pt x="8351" y="184"/>
                    <a:pt x="8351" y="220"/>
                  </a:cubicBezTo>
                  <a:cubicBezTo>
                    <a:pt x="8351" y="237"/>
                    <a:pt x="8337" y="251"/>
                    <a:pt x="8312" y="251"/>
                  </a:cubicBezTo>
                  <a:cubicBezTo>
                    <a:pt x="8297" y="251"/>
                    <a:pt x="8283" y="248"/>
                    <a:pt x="8275" y="244"/>
                  </a:cubicBezTo>
                  <a:cubicBezTo>
                    <a:pt x="8276" y="217"/>
                    <a:pt x="8276" y="217"/>
                    <a:pt x="8276" y="217"/>
                  </a:cubicBezTo>
                  <a:cubicBezTo>
                    <a:pt x="8253" y="217"/>
                    <a:pt x="8253" y="217"/>
                    <a:pt x="8253" y="217"/>
                  </a:cubicBezTo>
                  <a:cubicBezTo>
                    <a:pt x="8250" y="262"/>
                    <a:pt x="8250" y="262"/>
                    <a:pt x="8250" y="262"/>
                  </a:cubicBezTo>
                  <a:cubicBezTo>
                    <a:pt x="8264" y="267"/>
                    <a:pt x="8282" y="273"/>
                    <a:pt x="8310" y="273"/>
                  </a:cubicBezTo>
                  <a:cubicBezTo>
                    <a:pt x="8352" y="273"/>
                    <a:pt x="8377" y="253"/>
                    <a:pt x="8377" y="216"/>
                  </a:cubicBezTo>
                  <a:cubicBezTo>
                    <a:pt x="8377" y="190"/>
                    <a:pt x="8361" y="181"/>
                    <a:pt x="8338" y="172"/>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60EE8460-CFF4-5E3E-583E-36FE817487FD}"/>
                </a:ext>
              </a:extLst>
            </p:cNvPr>
            <p:cNvSpPr>
              <a:spLocks/>
            </p:cNvSpPr>
            <p:nvPr userDrawn="1"/>
          </p:nvSpPr>
          <p:spPr bwMode="gray">
            <a:xfrm>
              <a:off x="357" y="256"/>
              <a:ext cx="487" cy="382"/>
            </a:xfrm>
            <a:custGeom>
              <a:avLst/>
              <a:gdLst>
                <a:gd name="T0" fmla="*/ 1301 w 2435"/>
                <a:gd name="T1" fmla="*/ 1366 h 1912"/>
                <a:gd name="T2" fmla="*/ 1243 w 2435"/>
                <a:gd name="T3" fmla="*/ 1275 h 1912"/>
                <a:gd name="T4" fmla="*/ 1265 w 2435"/>
                <a:gd name="T5" fmla="*/ 1069 h 1912"/>
                <a:gd name="T6" fmla="*/ 1361 w 2435"/>
                <a:gd name="T7" fmla="*/ 1498 h 1912"/>
                <a:gd name="T8" fmla="*/ 1229 w 2435"/>
                <a:gd name="T9" fmla="*/ 1847 h 1912"/>
                <a:gd name="T10" fmla="*/ 1361 w 2435"/>
                <a:gd name="T11" fmla="*/ 1498 h 1912"/>
                <a:gd name="T12" fmla="*/ 777 w 2435"/>
                <a:gd name="T13" fmla="*/ 583 h 1912"/>
                <a:gd name="T14" fmla="*/ 692 w 2435"/>
                <a:gd name="T15" fmla="*/ 595 h 1912"/>
                <a:gd name="T16" fmla="*/ 721 w 2435"/>
                <a:gd name="T17" fmla="*/ 633 h 1912"/>
                <a:gd name="T18" fmla="*/ 713 w 2435"/>
                <a:gd name="T19" fmla="*/ 643 h 1912"/>
                <a:gd name="T20" fmla="*/ 766 w 2435"/>
                <a:gd name="T21" fmla="*/ 631 h 1912"/>
                <a:gd name="T22" fmla="*/ 1141 w 2435"/>
                <a:gd name="T23" fmla="*/ 1596 h 1912"/>
                <a:gd name="T24" fmla="*/ 1166 w 2435"/>
                <a:gd name="T25" fmla="*/ 1405 h 1912"/>
                <a:gd name="T26" fmla="*/ 1055 w 2435"/>
                <a:gd name="T27" fmla="*/ 1232 h 1912"/>
                <a:gd name="T28" fmla="*/ 1038 w 2435"/>
                <a:gd name="T29" fmla="*/ 1150 h 1912"/>
                <a:gd name="T30" fmla="*/ 1122 w 2435"/>
                <a:gd name="T31" fmla="*/ 1050 h 1912"/>
                <a:gd name="T32" fmla="*/ 1265 w 2435"/>
                <a:gd name="T33" fmla="*/ 1069 h 1912"/>
                <a:gd name="T34" fmla="*/ 938 w 2435"/>
                <a:gd name="T35" fmla="*/ 1060 h 1912"/>
                <a:gd name="T36" fmla="*/ 954 w 2435"/>
                <a:gd name="T37" fmla="*/ 1358 h 1912"/>
                <a:gd name="T38" fmla="*/ 980 w 2435"/>
                <a:gd name="T39" fmla="*/ 1583 h 1912"/>
                <a:gd name="T40" fmla="*/ 1051 w 2435"/>
                <a:gd name="T41" fmla="*/ 1816 h 1912"/>
                <a:gd name="T42" fmla="*/ 2435 w 2435"/>
                <a:gd name="T43" fmla="*/ 775 h 1912"/>
                <a:gd name="T44" fmla="*/ 2435 w 2435"/>
                <a:gd name="T45" fmla="*/ 775 h 1912"/>
                <a:gd name="T46" fmla="*/ 1549 w 2435"/>
                <a:gd name="T47" fmla="*/ 1426 h 1912"/>
                <a:gd name="T48" fmla="*/ 1512 w 2435"/>
                <a:gd name="T49" fmla="*/ 1000 h 1912"/>
                <a:gd name="T50" fmla="*/ 1834 w 2435"/>
                <a:gd name="T51" fmla="*/ 558 h 1912"/>
                <a:gd name="T52" fmla="*/ 1236 w 2435"/>
                <a:gd name="T53" fmla="*/ 810 h 1912"/>
                <a:gd name="T54" fmla="*/ 624 w 2435"/>
                <a:gd name="T55" fmla="*/ 995 h 1912"/>
                <a:gd name="T56" fmla="*/ 436 w 2435"/>
                <a:gd name="T57" fmla="*/ 1005 h 1912"/>
                <a:gd name="T58" fmla="*/ 469 w 2435"/>
                <a:gd name="T59" fmla="*/ 546 h 1912"/>
                <a:gd name="T60" fmla="*/ 587 w 2435"/>
                <a:gd name="T61" fmla="*/ 629 h 1912"/>
                <a:gd name="T62" fmla="*/ 699 w 2435"/>
                <a:gd name="T63" fmla="*/ 760 h 1912"/>
                <a:gd name="T64" fmla="*/ 827 w 2435"/>
                <a:gd name="T65" fmla="*/ 773 h 1912"/>
                <a:gd name="T66" fmla="*/ 799 w 2435"/>
                <a:gd name="T67" fmla="*/ 586 h 1912"/>
                <a:gd name="T68" fmla="*/ 856 w 2435"/>
                <a:gd name="T69" fmla="*/ 654 h 1912"/>
                <a:gd name="T70" fmla="*/ 996 w 2435"/>
                <a:gd name="T71" fmla="*/ 794 h 1912"/>
                <a:gd name="T72" fmla="*/ 1323 w 2435"/>
                <a:gd name="T73" fmla="*/ 495 h 1912"/>
                <a:gd name="T74" fmla="*/ 1416 w 2435"/>
                <a:gd name="T75" fmla="*/ 468 h 1912"/>
                <a:gd name="T76" fmla="*/ 1757 w 2435"/>
                <a:gd name="T77" fmla="*/ 894 h 1912"/>
                <a:gd name="T78" fmla="*/ 518 w 2435"/>
                <a:gd name="T79" fmla="*/ 642 h 1912"/>
                <a:gd name="T80" fmla="*/ 819 w 2435"/>
                <a:gd name="T81" fmla="*/ 800 h 1912"/>
                <a:gd name="T82" fmla="*/ 822 w 2435"/>
                <a:gd name="T83" fmla="*/ 824 h 1912"/>
                <a:gd name="T84" fmla="*/ 1325 w 2435"/>
                <a:gd name="T85" fmla="*/ 432 h 1912"/>
                <a:gd name="T86" fmla="*/ 1140 w 2435"/>
                <a:gd name="T87" fmla="*/ 579 h 1912"/>
                <a:gd name="T88" fmla="*/ 1202 w 2435"/>
                <a:gd name="T89" fmla="*/ 502 h 1912"/>
                <a:gd name="T90" fmla="*/ 1141 w 2435"/>
                <a:gd name="T91" fmla="*/ 524 h 1912"/>
                <a:gd name="T92" fmla="*/ 1064 w 2435"/>
                <a:gd name="T93" fmla="*/ 442 h 1912"/>
                <a:gd name="T94" fmla="*/ 996 w 2435"/>
                <a:gd name="T95" fmla="*/ 440 h 1912"/>
                <a:gd name="T96" fmla="*/ 989 w 2435"/>
                <a:gd name="T97" fmla="*/ 293 h 1912"/>
                <a:gd name="T98" fmla="*/ 1281 w 2435"/>
                <a:gd name="T99" fmla="*/ 359 h 1912"/>
                <a:gd name="T100" fmla="*/ 1321 w 2435"/>
                <a:gd name="T101" fmla="*/ 256 h 1912"/>
                <a:gd name="T102" fmla="*/ 1404 w 2435"/>
                <a:gd name="T103" fmla="*/ 360 h 1912"/>
                <a:gd name="T104" fmla="*/ 1235 w 2435"/>
                <a:gd name="T105" fmla="*/ 22 h 1912"/>
                <a:gd name="T106" fmla="*/ 888 w 2435"/>
                <a:gd name="T107" fmla="*/ 159 h 1912"/>
                <a:gd name="T108" fmla="*/ 964 w 2435"/>
                <a:gd name="T109" fmla="*/ 473 h 1912"/>
                <a:gd name="T110" fmla="*/ 1075 w 2435"/>
                <a:gd name="T111" fmla="*/ 586 h 1912"/>
                <a:gd name="T112" fmla="*/ 1209 w 2435"/>
                <a:gd name="T113" fmla="*/ 638 h 1912"/>
                <a:gd name="T114" fmla="*/ 566 w 2435"/>
                <a:gd name="T115" fmla="*/ 1149 h 1912"/>
                <a:gd name="T116" fmla="*/ 0 w 2435"/>
                <a:gd name="T117" fmla="*/ 1364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5" h="1912">
                  <a:moveTo>
                    <a:pt x="1429" y="1066"/>
                  </a:moveTo>
                  <a:cubicBezTo>
                    <a:pt x="1422" y="1124"/>
                    <a:pt x="1388" y="1231"/>
                    <a:pt x="1398" y="1291"/>
                  </a:cubicBezTo>
                  <a:cubicBezTo>
                    <a:pt x="1380" y="1299"/>
                    <a:pt x="1356" y="1315"/>
                    <a:pt x="1336" y="1339"/>
                  </a:cubicBezTo>
                  <a:cubicBezTo>
                    <a:pt x="1330" y="1346"/>
                    <a:pt x="1316" y="1359"/>
                    <a:pt x="1301" y="1366"/>
                  </a:cubicBezTo>
                  <a:cubicBezTo>
                    <a:pt x="1281" y="1376"/>
                    <a:pt x="1252" y="1385"/>
                    <a:pt x="1225" y="1375"/>
                  </a:cubicBezTo>
                  <a:cubicBezTo>
                    <a:pt x="1199" y="1287"/>
                    <a:pt x="1111" y="1309"/>
                    <a:pt x="1083" y="1242"/>
                  </a:cubicBezTo>
                  <a:cubicBezTo>
                    <a:pt x="1099" y="1259"/>
                    <a:pt x="1114" y="1263"/>
                    <a:pt x="1133" y="1267"/>
                  </a:cubicBezTo>
                  <a:cubicBezTo>
                    <a:pt x="1171" y="1275"/>
                    <a:pt x="1204" y="1278"/>
                    <a:pt x="1243" y="1275"/>
                  </a:cubicBezTo>
                  <a:cubicBezTo>
                    <a:pt x="1266" y="1271"/>
                    <a:pt x="1273" y="1255"/>
                    <a:pt x="1274" y="1235"/>
                  </a:cubicBezTo>
                  <a:cubicBezTo>
                    <a:pt x="1274" y="1202"/>
                    <a:pt x="1274" y="1181"/>
                    <a:pt x="1275" y="1154"/>
                  </a:cubicBezTo>
                  <a:cubicBezTo>
                    <a:pt x="1276" y="1143"/>
                    <a:pt x="1277" y="1139"/>
                    <a:pt x="1269" y="1129"/>
                  </a:cubicBezTo>
                  <a:cubicBezTo>
                    <a:pt x="1257" y="1115"/>
                    <a:pt x="1248" y="1091"/>
                    <a:pt x="1265" y="1069"/>
                  </a:cubicBezTo>
                  <a:cubicBezTo>
                    <a:pt x="1265" y="1069"/>
                    <a:pt x="1265" y="1069"/>
                    <a:pt x="1265" y="1069"/>
                  </a:cubicBezTo>
                  <a:cubicBezTo>
                    <a:pt x="1318" y="1002"/>
                    <a:pt x="1350" y="1034"/>
                    <a:pt x="1418" y="969"/>
                  </a:cubicBezTo>
                  <a:cubicBezTo>
                    <a:pt x="1425" y="1001"/>
                    <a:pt x="1436" y="1019"/>
                    <a:pt x="1429" y="1066"/>
                  </a:cubicBezTo>
                  <a:close/>
                  <a:moveTo>
                    <a:pt x="1361" y="1498"/>
                  </a:moveTo>
                  <a:cubicBezTo>
                    <a:pt x="1370" y="1599"/>
                    <a:pt x="1330" y="1662"/>
                    <a:pt x="1308" y="1643"/>
                  </a:cubicBezTo>
                  <a:cubicBezTo>
                    <a:pt x="1273" y="1745"/>
                    <a:pt x="1229" y="1818"/>
                    <a:pt x="1130" y="1907"/>
                  </a:cubicBezTo>
                  <a:cubicBezTo>
                    <a:pt x="1130" y="1908"/>
                    <a:pt x="1130" y="1908"/>
                    <a:pt x="1130" y="1908"/>
                  </a:cubicBezTo>
                  <a:cubicBezTo>
                    <a:pt x="1145" y="1912"/>
                    <a:pt x="1191" y="1901"/>
                    <a:pt x="1229" y="1847"/>
                  </a:cubicBezTo>
                  <a:cubicBezTo>
                    <a:pt x="1260" y="1855"/>
                    <a:pt x="1302" y="1812"/>
                    <a:pt x="1313" y="1780"/>
                  </a:cubicBezTo>
                  <a:cubicBezTo>
                    <a:pt x="1362" y="1786"/>
                    <a:pt x="1392" y="1729"/>
                    <a:pt x="1401" y="1681"/>
                  </a:cubicBezTo>
                  <a:cubicBezTo>
                    <a:pt x="1438" y="1680"/>
                    <a:pt x="1472" y="1565"/>
                    <a:pt x="1420" y="1461"/>
                  </a:cubicBezTo>
                  <a:cubicBezTo>
                    <a:pt x="1407" y="1471"/>
                    <a:pt x="1388" y="1483"/>
                    <a:pt x="1361" y="1498"/>
                  </a:cubicBezTo>
                  <a:close/>
                  <a:moveTo>
                    <a:pt x="694" y="607"/>
                  </a:moveTo>
                  <a:cubicBezTo>
                    <a:pt x="701" y="602"/>
                    <a:pt x="705" y="602"/>
                    <a:pt x="714" y="604"/>
                  </a:cubicBezTo>
                  <a:cubicBezTo>
                    <a:pt x="723" y="605"/>
                    <a:pt x="719" y="605"/>
                    <a:pt x="745" y="609"/>
                  </a:cubicBezTo>
                  <a:cubicBezTo>
                    <a:pt x="775" y="613"/>
                    <a:pt x="777" y="583"/>
                    <a:pt x="777" y="583"/>
                  </a:cubicBezTo>
                  <a:cubicBezTo>
                    <a:pt x="772" y="581"/>
                    <a:pt x="772" y="581"/>
                    <a:pt x="772" y="581"/>
                  </a:cubicBezTo>
                  <a:cubicBezTo>
                    <a:pt x="765" y="589"/>
                    <a:pt x="760" y="590"/>
                    <a:pt x="746" y="591"/>
                  </a:cubicBezTo>
                  <a:cubicBezTo>
                    <a:pt x="739" y="591"/>
                    <a:pt x="721" y="590"/>
                    <a:pt x="712" y="589"/>
                  </a:cubicBezTo>
                  <a:cubicBezTo>
                    <a:pt x="702" y="588"/>
                    <a:pt x="700" y="587"/>
                    <a:pt x="692" y="595"/>
                  </a:cubicBezTo>
                  <a:cubicBezTo>
                    <a:pt x="684" y="604"/>
                    <a:pt x="678" y="612"/>
                    <a:pt x="672" y="619"/>
                  </a:cubicBezTo>
                  <a:cubicBezTo>
                    <a:pt x="679" y="618"/>
                    <a:pt x="679" y="618"/>
                    <a:pt x="679" y="618"/>
                  </a:cubicBezTo>
                  <a:cubicBezTo>
                    <a:pt x="679" y="618"/>
                    <a:pt x="687" y="612"/>
                    <a:pt x="694" y="607"/>
                  </a:cubicBezTo>
                  <a:close/>
                  <a:moveTo>
                    <a:pt x="721" y="633"/>
                  </a:moveTo>
                  <a:cubicBezTo>
                    <a:pt x="711" y="632"/>
                    <a:pt x="709" y="636"/>
                    <a:pt x="707" y="638"/>
                  </a:cubicBezTo>
                  <a:cubicBezTo>
                    <a:pt x="704" y="641"/>
                    <a:pt x="701" y="645"/>
                    <a:pt x="696" y="650"/>
                  </a:cubicBezTo>
                  <a:cubicBezTo>
                    <a:pt x="696" y="650"/>
                    <a:pt x="698" y="652"/>
                    <a:pt x="701" y="650"/>
                  </a:cubicBezTo>
                  <a:cubicBezTo>
                    <a:pt x="703" y="649"/>
                    <a:pt x="708" y="646"/>
                    <a:pt x="713" y="643"/>
                  </a:cubicBezTo>
                  <a:cubicBezTo>
                    <a:pt x="720" y="639"/>
                    <a:pt x="734" y="649"/>
                    <a:pt x="742" y="649"/>
                  </a:cubicBezTo>
                  <a:cubicBezTo>
                    <a:pt x="749" y="649"/>
                    <a:pt x="758" y="635"/>
                    <a:pt x="758" y="635"/>
                  </a:cubicBezTo>
                  <a:cubicBezTo>
                    <a:pt x="763" y="634"/>
                    <a:pt x="763" y="634"/>
                    <a:pt x="763" y="634"/>
                  </a:cubicBezTo>
                  <a:cubicBezTo>
                    <a:pt x="766" y="631"/>
                    <a:pt x="766" y="631"/>
                    <a:pt x="766" y="631"/>
                  </a:cubicBezTo>
                  <a:cubicBezTo>
                    <a:pt x="755" y="633"/>
                    <a:pt x="733" y="633"/>
                    <a:pt x="721" y="633"/>
                  </a:cubicBezTo>
                  <a:close/>
                  <a:moveTo>
                    <a:pt x="1323" y="1519"/>
                  </a:moveTo>
                  <a:cubicBezTo>
                    <a:pt x="1323" y="1520"/>
                    <a:pt x="1323" y="1520"/>
                    <a:pt x="1323" y="1520"/>
                  </a:cubicBezTo>
                  <a:cubicBezTo>
                    <a:pt x="1268" y="1553"/>
                    <a:pt x="1221" y="1635"/>
                    <a:pt x="1141" y="1596"/>
                  </a:cubicBezTo>
                  <a:cubicBezTo>
                    <a:pt x="1141" y="1596"/>
                    <a:pt x="1141" y="1596"/>
                    <a:pt x="1141" y="1596"/>
                  </a:cubicBezTo>
                  <a:cubicBezTo>
                    <a:pt x="1143" y="1629"/>
                    <a:pt x="1170" y="1647"/>
                    <a:pt x="1188" y="1648"/>
                  </a:cubicBezTo>
                  <a:cubicBezTo>
                    <a:pt x="1174" y="1661"/>
                    <a:pt x="1137" y="1695"/>
                    <a:pt x="1122" y="1686"/>
                  </a:cubicBezTo>
                  <a:cubicBezTo>
                    <a:pt x="1036" y="1646"/>
                    <a:pt x="1001" y="1433"/>
                    <a:pt x="1166" y="1405"/>
                  </a:cubicBezTo>
                  <a:cubicBezTo>
                    <a:pt x="1177" y="1381"/>
                    <a:pt x="1179" y="1366"/>
                    <a:pt x="1179" y="1366"/>
                  </a:cubicBezTo>
                  <a:cubicBezTo>
                    <a:pt x="1177" y="1366"/>
                    <a:pt x="1177" y="1366"/>
                    <a:pt x="1177" y="1366"/>
                  </a:cubicBezTo>
                  <a:cubicBezTo>
                    <a:pt x="1146" y="1360"/>
                    <a:pt x="1113" y="1358"/>
                    <a:pt x="1082" y="1360"/>
                  </a:cubicBezTo>
                  <a:cubicBezTo>
                    <a:pt x="1082" y="1360"/>
                    <a:pt x="1073" y="1270"/>
                    <a:pt x="1055" y="1232"/>
                  </a:cubicBezTo>
                  <a:cubicBezTo>
                    <a:pt x="1055" y="1232"/>
                    <a:pt x="1051" y="1243"/>
                    <a:pt x="1021" y="1244"/>
                  </a:cubicBezTo>
                  <a:cubicBezTo>
                    <a:pt x="1048" y="1194"/>
                    <a:pt x="1048" y="1194"/>
                    <a:pt x="1048" y="1194"/>
                  </a:cubicBezTo>
                  <a:cubicBezTo>
                    <a:pt x="1049" y="1180"/>
                    <a:pt x="1047" y="1166"/>
                    <a:pt x="1038" y="1150"/>
                  </a:cubicBezTo>
                  <a:cubicBezTo>
                    <a:pt x="1038" y="1150"/>
                    <a:pt x="1038" y="1150"/>
                    <a:pt x="1038" y="1150"/>
                  </a:cubicBezTo>
                  <a:cubicBezTo>
                    <a:pt x="1065" y="1139"/>
                    <a:pt x="1074" y="1106"/>
                    <a:pt x="1067" y="1084"/>
                  </a:cubicBezTo>
                  <a:cubicBezTo>
                    <a:pt x="1080" y="1084"/>
                    <a:pt x="1095" y="1069"/>
                    <a:pt x="1092" y="1057"/>
                  </a:cubicBezTo>
                  <a:cubicBezTo>
                    <a:pt x="1105" y="1082"/>
                    <a:pt x="1137" y="1087"/>
                    <a:pt x="1154" y="1073"/>
                  </a:cubicBezTo>
                  <a:cubicBezTo>
                    <a:pt x="1137" y="1071"/>
                    <a:pt x="1126" y="1064"/>
                    <a:pt x="1122" y="1050"/>
                  </a:cubicBezTo>
                  <a:cubicBezTo>
                    <a:pt x="1170" y="1061"/>
                    <a:pt x="1184" y="1043"/>
                    <a:pt x="1200" y="1024"/>
                  </a:cubicBezTo>
                  <a:cubicBezTo>
                    <a:pt x="1200" y="1024"/>
                    <a:pt x="1200" y="1024"/>
                    <a:pt x="1200" y="1024"/>
                  </a:cubicBezTo>
                  <a:cubicBezTo>
                    <a:pt x="1213" y="1029"/>
                    <a:pt x="1227" y="1030"/>
                    <a:pt x="1240" y="1028"/>
                  </a:cubicBezTo>
                  <a:cubicBezTo>
                    <a:pt x="1254" y="1044"/>
                    <a:pt x="1261" y="1052"/>
                    <a:pt x="1265" y="1069"/>
                  </a:cubicBezTo>
                  <a:cubicBezTo>
                    <a:pt x="1316" y="954"/>
                    <a:pt x="1270" y="908"/>
                    <a:pt x="1161" y="947"/>
                  </a:cubicBezTo>
                  <a:cubicBezTo>
                    <a:pt x="1123" y="960"/>
                    <a:pt x="1104" y="927"/>
                    <a:pt x="1060" y="934"/>
                  </a:cubicBezTo>
                  <a:cubicBezTo>
                    <a:pt x="999" y="944"/>
                    <a:pt x="978" y="993"/>
                    <a:pt x="966" y="1024"/>
                  </a:cubicBezTo>
                  <a:cubicBezTo>
                    <a:pt x="959" y="1043"/>
                    <a:pt x="954" y="1049"/>
                    <a:pt x="938" y="1060"/>
                  </a:cubicBezTo>
                  <a:cubicBezTo>
                    <a:pt x="912" y="1080"/>
                    <a:pt x="905" y="1089"/>
                    <a:pt x="905" y="1122"/>
                  </a:cubicBezTo>
                  <a:cubicBezTo>
                    <a:pt x="836" y="1137"/>
                    <a:pt x="785" y="1105"/>
                    <a:pt x="696" y="1134"/>
                  </a:cubicBezTo>
                  <a:cubicBezTo>
                    <a:pt x="672" y="1168"/>
                    <a:pt x="640" y="1194"/>
                    <a:pt x="600" y="1201"/>
                  </a:cubicBezTo>
                  <a:cubicBezTo>
                    <a:pt x="723" y="1213"/>
                    <a:pt x="912" y="1228"/>
                    <a:pt x="954" y="1358"/>
                  </a:cubicBezTo>
                  <a:cubicBezTo>
                    <a:pt x="986" y="1362"/>
                    <a:pt x="1014" y="1366"/>
                    <a:pt x="1035" y="1368"/>
                  </a:cubicBezTo>
                  <a:cubicBezTo>
                    <a:pt x="1047" y="1393"/>
                    <a:pt x="1048" y="1400"/>
                    <a:pt x="1040" y="1422"/>
                  </a:cubicBezTo>
                  <a:cubicBezTo>
                    <a:pt x="1039" y="1422"/>
                    <a:pt x="1039" y="1422"/>
                    <a:pt x="1039" y="1422"/>
                  </a:cubicBezTo>
                  <a:cubicBezTo>
                    <a:pt x="1023" y="1463"/>
                    <a:pt x="996" y="1532"/>
                    <a:pt x="980" y="1583"/>
                  </a:cubicBezTo>
                  <a:cubicBezTo>
                    <a:pt x="976" y="1597"/>
                    <a:pt x="980" y="1608"/>
                    <a:pt x="984" y="1616"/>
                  </a:cubicBezTo>
                  <a:cubicBezTo>
                    <a:pt x="994" y="1634"/>
                    <a:pt x="1014" y="1669"/>
                    <a:pt x="1029" y="1703"/>
                  </a:cubicBezTo>
                  <a:cubicBezTo>
                    <a:pt x="1044" y="1730"/>
                    <a:pt x="1049" y="1758"/>
                    <a:pt x="1051" y="1777"/>
                  </a:cubicBezTo>
                  <a:cubicBezTo>
                    <a:pt x="1052" y="1794"/>
                    <a:pt x="1051" y="1806"/>
                    <a:pt x="1051" y="1816"/>
                  </a:cubicBezTo>
                  <a:cubicBezTo>
                    <a:pt x="1051" y="1826"/>
                    <a:pt x="1049" y="1837"/>
                    <a:pt x="1061" y="1831"/>
                  </a:cubicBezTo>
                  <a:cubicBezTo>
                    <a:pt x="1227" y="1756"/>
                    <a:pt x="1317" y="1576"/>
                    <a:pt x="1323" y="1519"/>
                  </a:cubicBezTo>
                  <a:close/>
                  <a:moveTo>
                    <a:pt x="2435" y="775"/>
                  </a:moveTo>
                  <a:cubicBezTo>
                    <a:pt x="2435" y="775"/>
                    <a:pt x="2435" y="775"/>
                    <a:pt x="2435" y="775"/>
                  </a:cubicBezTo>
                  <a:cubicBezTo>
                    <a:pt x="2435" y="775"/>
                    <a:pt x="2435" y="775"/>
                    <a:pt x="2435" y="775"/>
                  </a:cubicBezTo>
                  <a:close/>
                  <a:moveTo>
                    <a:pt x="1825" y="982"/>
                  </a:moveTo>
                  <a:cubicBezTo>
                    <a:pt x="1826" y="982"/>
                    <a:pt x="1826" y="982"/>
                    <a:pt x="1826" y="982"/>
                  </a:cubicBezTo>
                  <a:cubicBezTo>
                    <a:pt x="2056" y="816"/>
                    <a:pt x="2247" y="1083"/>
                    <a:pt x="2435" y="775"/>
                  </a:cubicBezTo>
                  <a:cubicBezTo>
                    <a:pt x="2196" y="1030"/>
                    <a:pt x="2059" y="752"/>
                    <a:pt x="1825" y="982"/>
                  </a:cubicBezTo>
                  <a:close/>
                  <a:moveTo>
                    <a:pt x="1879" y="865"/>
                  </a:moveTo>
                  <a:cubicBezTo>
                    <a:pt x="1794" y="911"/>
                    <a:pt x="1765" y="1004"/>
                    <a:pt x="1744" y="1138"/>
                  </a:cubicBezTo>
                  <a:cubicBezTo>
                    <a:pt x="1721" y="1285"/>
                    <a:pt x="1628" y="1372"/>
                    <a:pt x="1549" y="1426"/>
                  </a:cubicBezTo>
                  <a:cubicBezTo>
                    <a:pt x="1549" y="1426"/>
                    <a:pt x="1504" y="1424"/>
                    <a:pt x="1466" y="1424"/>
                  </a:cubicBezTo>
                  <a:cubicBezTo>
                    <a:pt x="1480" y="1411"/>
                    <a:pt x="1491" y="1396"/>
                    <a:pt x="1504" y="1379"/>
                  </a:cubicBezTo>
                  <a:cubicBezTo>
                    <a:pt x="1510" y="1371"/>
                    <a:pt x="1514" y="1364"/>
                    <a:pt x="1514" y="1356"/>
                  </a:cubicBezTo>
                  <a:cubicBezTo>
                    <a:pt x="1526" y="1288"/>
                    <a:pt x="1508" y="1092"/>
                    <a:pt x="1512" y="1000"/>
                  </a:cubicBezTo>
                  <a:cubicBezTo>
                    <a:pt x="1512" y="1000"/>
                    <a:pt x="1512" y="1000"/>
                    <a:pt x="1512" y="1000"/>
                  </a:cubicBezTo>
                  <a:cubicBezTo>
                    <a:pt x="1542" y="971"/>
                    <a:pt x="1518" y="901"/>
                    <a:pt x="1548" y="885"/>
                  </a:cubicBezTo>
                  <a:cubicBezTo>
                    <a:pt x="1623" y="840"/>
                    <a:pt x="1685" y="775"/>
                    <a:pt x="1710" y="696"/>
                  </a:cubicBezTo>
                  <a:cubicBezTo>
                    <a:pt x="1770" y="666"/>
                    <a:pt x="1819" y="607"/>
                    <a:pt x="1834" y="558"/>
                  </a:cubicBezTo>
                  <a:cubicBezTo>
                    <a:pt x="1712" y="630"/>
                    <a:pt x="1551" y="506"/>
                    <a:pt x="1453" y="566"/>
                  </a:cubicBezTo>
                  <a:cubicBezTo>
                    <a:pt x="1442" y="669"/>
                    <a:pt x="1378" y="653"/>
                    <a:pt x="1260" y="757"/>
                  </a:cubicBezTo>
                  <a:cubicBezTo>
                    <a:pt x="1260" y="757"/>
                    <a:pt x="1260" y="757"/>
                    <a:pt x="1260" y="757"/>
                  </a:cubicBezTo>
                  <a:cubicBezTo>
                    <a:pt x="1249" y="772"/>
                    <a:pt x="1238" y="787"/>
                    <a:pt x="1236" y="810"/>
                  </a:cubicBezTo>
                  <a:cubicBezTo>
                    <a:pt x="1209" y="813"/>
                    <a:pt x="1146" y="819"/>
                    <a:pt x="1042" y="868"/>
                  </a:cubicBezTo>
                  <a:cubicBezTo>
                    <a:pt x="993" y="891"/>
                    <a:pt x="960" y="910"/>
                    <a:pt x="901" y="935"/>
                  </a:cubicBezTo>
                  <a:cubicBezTo>
                    <a:pt x="821" y="968"/>
                    <a:pt x="776" y="977"/>
                    <a:pt x="681" y="999"/>
                  </a:cubicBezTo>
                  <a:cubicBezTo>
                    <a:pt x="664" y="1002"/>
                    <a:pt x="649" y="1006"/>
                    <a:pt x="624" y="995"/>
                  </a:cubicBezTo>
                  <a:cubicBezTo>
                    <a:pt x="599" y="985"/>
                    <a:pt x="561" y="971"/>
                    <a:pt x="550" y="969"/>
                  </a:cubicBezTo>
                  <a:cubicBezTo>
                    <a:pt x="509" y="959"/>
                    <a:pt x="471" y="961"/>
                    <a:pt x="447" y="961"/>
                  </a:cubicBezTo>
                  <a:cubicBezTo>
                    <a:pt x="414" y="958"/>
                    <a:pt x="383" y="952"/>
                    <a:pt x="383" y="952"/>
                  </a:cubicBezTo>
                  <a:cubicBezTo>
                    <a:pt x="380" y="989"/>
                    <a:pt x="401" y="999"/>
                    <a:pt x="436" y="1005"/>
                  </a:cubicBezTo>
                  <a:cubicBezTo>
                    <a:pt x="392" y="1012"/>
                    <a:pt x="309" y="1044"/>
                    <a:pt x="309" y="1044"/>
                  </a:cubicBezTo>
                  <a:cubicBezTo>
                    <a:pt x="271" y="930"/>
                    <a:pt x="295" y="817"/>
                    <a:pt x="356" y="757"/>
                  </a:cubicBezTo>
                  <a:cubicBezTo>
                    <a:pt x="334" y="670"/>
                    <a:pt x="404" y="608"/>
                    <a:pt x="448" y="601"/>
                  </a:cubicBezTo>
                  <a:cubicBezTo>
                    <a:pt x="448" y="601"/>
                    <a:pt x="458" y="576"/>
                    <a:pt x="469" y="546"/>
                  </a:cubicBezTo>
                  <a:cubicBezTo>
                    <a:pt x="477" y="522"/>
                    <a:pt x="494" y="510"/>
                    <a:pt x="514" y="497"/>
                  </a:cubicBezTo>
                  <a:cubicBezTo>
                    <a:pt x="544" y="477"/>
                    <a:pt x="602" y="450"/>
                    <a:pt x="608" y="464"/>
                  </a:cubicBezTo>
                  <a:cubicBezTo>
                    <a:pt x="613" y="471"/>
                    <a:pt x="613" y="471"/>
                    <a:pt x="613" y="471"/>
                  </a:cubicBezTo>
                  <a:cubicBezTo>
                    <a:pt x="636" y="513"/>
                    <a:pt x="660" y="581"/>
                    <a:pt x="587" y="629"/>
                  </a:cubicBezTo>
                  <a:cubicBezTo>
                    <a:pt x="587" y="629"/>
                    <a:pt x="594" y="701"/>
                    <a:pt x="595" y="712"/>
                  </a:cubicBezTo>
                  <a:cubicBezTo>
                    <a:pt x="597" y="738"/>
                    <a:pt x="612" y="721"/>
                    <a:pt x="627" y="711"/>
                  </a:cubicBezTo>
                  <a:cubicBezTo>
                    <a:pt x="648" y="696"/>
                    <a:pt x="663" y="706"/>
                    <a:pt x="666" y="730"/>
                  </a:cubicBezTo>
                  <a:cubicBezTo>
                    <a:pt x="669" y="761"/>
                    <a:pt x="678" y="775"/>
                    <a:pt x="699" y="760"/>
                  </a:cubicBezTo>
                  <a:cubicBezTo>
                    <a:pt x="713" y="751"/>
                    <a:pt x="721" y="745"/>
                    <a:pt x="728" y="739"/>
                  </a:cubicBezTo>
                  <a:cubicBezTo>
                    <a:pt x="742" y="729"/>
                    <a:pt x="749" y="731"/>
                    <a:pt x="753" y="744"/>
                  </a:cubicBezTo>
                  <a:cubicBezTo>
                    <a:pt x="756" y="751"/>
                    <a:pt x="760" y="763"/>
                    <a:pt x="761" y="765"/>
                  </a:cubicBezTo>
                  <a:cubicBezTo>
                    <a:pt x="761" y="765"/>
                    <a:pt x="798" y="770"/>
                    <a:pt x="827" y="773"/>
                  </a:cubicBezTo>
                  <a:cubicBezTo>
                    <a:pt x="827" y="773"/>
                    <a:pt x="808" y="688"/>
                    <a:pt x="803" y="667"/>
                  </a:cubicBezTo>
                  <a:cubicBezTo>
                    <a:pt x="798" y="645"/>
                    <a:pt x="809" y="615"/>
                    <a:pt x="837" y="620"/>
                  </a:cubicBezTo>
                  <a:cubicBezTo>
                    <a:pt x="848" y="621"/>
                    <a:pt x="833" y="602"/>
                    <a:pt x="827" y="601"/>
                  </a:cubicBezTo>
                  <a:cubicBezTo>
                    <a:pt x="817" y="599"/>
                    <a:pt x="799" y="596"/>
                    <a:pt x="799" y="586"/>
                  </a:cubicBezTo>
                  <a:cubicBezTo>
                    <a:pt x="800" y="575"/>
                    <a:pt x="796" y="472"/>
                    <a:pt x="698" y="440"/>
                  </a:cubicBezTo>
                  <a:cubicBezTo>
                    <a:pt x="741" y="436"/>
                    <a:pt x="837" y="465"/>
                    <a:pt x="846" y="595"/>
                  </a:cubicBezTo>
                  <a:cubicBezTo>
                    <a:pt x="847" y="603"/>
                    <a:pt x="865" y="606"/>
                    <a:pt x="865" y="606"/>
                  </a:cubicBezTo>
                  <a:cubicBezTo>
                    <a:pt x="865" y="606"/>
                    <a:pt x="867" y="615"/>
                    <a:pt x="856" y="654"/>
                  </a:cubicBezTo>
                  <a:cubicBezTo>
                    <a:pt x="855" y="658"/>
                    <a:pt x="853" y="664"/>
                    <a:pt x="857" y="667"/>
                  </a:cubicBezTo>
                  <a:cubicBezTo>
                    <a:pt x="868" y="677"/>
                    <a:pt x="877" y="681"/>
                    <a:pt x="871" y="708"/>
                  </a:cubicBezTo>
                  <a:cubicBezTo>
                    <a:pt x="863" y="742"/>
                    <a:pt x="865" y="738"/>
                    <a:pt x="864" y="744"/>
                  </a:cubicBezTo>
                  <a:cubicBezTo>
                    <a:pt x="913" y="753"/>
                    <a:pt x="964" y="771"/>
                    <a:pt x="996" y="794"/>
                  </a:cubicBezTo>
                  <a:cubicBezTo>
                    <a:pt x="1031" y="745"/>
                    <a:pt x="1090" y="701"/>
                    <a:pt x="1127" y="683"/>
                  </a:cubicBezTo>
                  <a:cubicBezTo>
                    <a:pt x="1141" y="677"/>
                    <a:pt x="1224" y="694"/>
                    <a:pt x="1260" y="757"/>
                  </a:cubicBezTo>
                  <a:cubicBezTo>
                    <a:pt x="1264" y="699"/>
                    <a:pt x="1219" y="636"/>
                    <a:pt x="1209" y="638"/>
                  </a:cubicBezTo>
                  <a:cubicBezTo>
                    <a:pt x="1318" y="506"/>
                    <a:pt x="1314" y="512"/>
                    <a:pt x="1323" y="495"/>
                  </a:cubicBezTo>
                  <a:cubicBezTo>
                    <a:pt x="1334" y="474"/>
                    <a:pt x="1327" y="443"/>
                    <a:pt x="1325" y="433"/>
                  </a:cubicBezTo>
                  <a:cubicBezTo>
                    <a:pt x="1333" y="466"/>
                    <a:pt x="1351" y="509"/>
                    <a:pt x="1345" y="567"/>
                  </a:cubicBezTo>
                  <a:cubicBezTo>
                    <a:pt x="1345" y="567"/>
                    <a:pt x="1345" y="567"/>
                    <a:pt x="1345" y="567"/>
                  </a:cubicBezTo>
                  <a:cubicBezTo>
                    <a:pt x="1375" y="545"/>
                    <a:pt x="1437" y="513"/>
                    <a:pt x="1416" y="468"/>
                  </a:cubicBezTo>
                  <a:cubicBezTo>
                    <a:pt x="1507" y="397"/>
                    <a:pt x="1507" y="397"/>
                    <a:pt x="1507" y="397"/>
                  </a:cubicBezTo>
                  <a:cubicBezTo>
                    <a:pt x="1673" y="275"/>
                    <a:pt x="2002" y="313"/>
                    <a:pt x="1994" y="651"/>
                  </a:cubicBezTo>
                  <a:cubicBezTo>
                    <a:pt x="1994" y="651"/>
                    <a:pt x="1986" y="701"/>
                    <a:pt x="1873" y="775"/>
                  </a:cubicBezTo>
                  <a:cubicBezTo>
                    <a:pt x="1815" y="812"/>
                    <a:pt x="1774" y="840"/>
                    <a:pt x="1757" y="894"/>
                  </a:cubicBezTo>
                  <a:cubicBezTo>
                    <a:pt x="1757" y="894"/>
                    <a:pt x="1810" y="847"/>
                    <a:pt x="1879" y="865"/>
                  </a:cubicBezTo>
                  <a:close/>
                  <a:moveTo>
                    <a:pt x="558" y="707"/>
                  </a:moveTo>
                  <a:cubicBezTo>
                    <a:pt x="545" y="633"/>
                    <a:pt x="545" y="633"/>
                    <a:pt x="545" y="633"/>
                  </a:cubicBezTo>
                  <a:cubicBezTo>
                    <a:pt x="534" y="627"/>
                    <a:pt x="519" y="626"/>
                    <a:pt x="518" y="642"/>
                  </a:cubicBezTo>
                  <a:cubicBezTo>
                    <a:pt x="518" y="656"/>
                    <a:pt x="517" y="660"/>
                    <a:pt x="518" y="685"/>
                  </a:cubicBezTo>
                  <a:cubicBezTo>
                    <a:pt x="520" y="720"/>
                    <a:pt x="558" y="707"/>
                    <a:pt x="558" y="707"/>
                  </a:cubicBezTo>
                  <a:close/>
                  <a:moveTo>
                    <a:pt x="829" y="810"/>
                  </a:moveTo>
                  <a:cubicBezTo>
                    <a:pt x="829" y="799"/>
                    <a:pt x="824" y="800"/>
                    <a:pt x="819" y="800"/>
                  </a:cubicBezTo>
                  <a:cubicBezTo>
                    <a:pt x="800" y="801"/>
                    <a:pt x="790" y="803"/>
                    <a:pt x="775" y="807"/>
                  </a:cubicBezTo>
                  <a:cubicBezTo>
                    <a:pt x="773" y="807"/>
                    <a:pt x="768" y="808"/>
                    <a:pt x="766" y="813"/>
                  </a:cubicBezTo>
                  <a:cubicBezTo>
                    <a:pt x="764" y="819"/>
                    <a:pt x="759" y="829"/>
                    <a:pt x="769" y="829"/>
                  </a:cubicBezTo>
                  <a:cubicBezTo>
                    <a:pt x="778" y="828"/>
                    <a:pt x="805" y="826"/>
                    <a:pt x="822" y="824"/>
                  </a:cubicBezTo>
                  <a:cubicBezTo>
                    <a:pt x="832" y="823"/>
                    <a:pt x="830" y="817"/>
                    <a:pt x="829" y="810"/>
                  </a:cubicBezTo>
                  <a:close/>
                  <a:moveTo>
                    <a:pt x="1325" y="433"/>
                  </a:moveTo>
                  <a:cubicBezTo>
                    <a:pt x="1325" y="433"/>
                    <a:pt x="1325" y="433"/>
                    <a:pt x="1325" y="433"/>
                  </a:cubicBezTo>
                  <a:cubicBezTo>
                    <a:pt x="1325" y="433"/>
                    <a:pt x="1325" y="433"/>
                    <a:pt x="1325" y="432"/>
                  </a:cubicBezTo>
                  <a:lnTo>
                    <a:pt x="1325" y="433"/>
                  </a:lnTo>
                  <a:close/>
                  <a:moveTo>
                    <a:pt x="1196" y="550"/>
                  </a:moveTo>
                  <a:cubicBezTo>
                    <a:pt x="1199" y="546"/>
                    <a:pt x="1197" y="532"/>
                    <a:pt x="1193" y="538"/>
                  </a:cubicBezTo>
                  <a:cubicBezTo>
                    <a:pt x="1189" y="543"/>
                    <a:pt x="1143" y="579"/>
                    <a:pt x="1140" y="579"/>
                  </a:cubicBezTo>
                  <a:cubicBezTo>
                    <a:pt x="1134" y="579"/>
                    <a:pt x="1118" y="580"/>
                    <a:pt x="1124" y="570"/>
                  </a:cubicBezTo>
                  <a:cubicBezTo>
                    <a:pt x="1128" y="562"/>
                    <a:pt x="1139" y="553"/>
                    <a:pt x="1157" y="547"/>
                  </a:cubicBezTo>
                  <a:cubicBezTo>
                    <a:pt x="1160" y="531"/>
                    <a:pt x="1193" y="514"/>
                    <a:pt x="1202" y="511"/>
                  </a:cubicBezTo>
                  <a:cubicBezTo>
                    <a:pt x="1205" y="510"/>
                    <a:pt x="1202" y="502"/>
                    <a:pt x="1202" y="502"/>
                  </a:cubicBezTo>
                  <a:cubicBezTo>
                    <a:pt x="1196" y="502"/>
                    <a:pt x="1189" y="502"/>
                    <a:pt x="1183" y="503"/>
                  </a:cubicBezTo>
                  <a:cubicBezTo>
                    <a:pt x="1178" y="504"/>
                    <a:pt x="1167" y="505"/>
                    <a:pt x="1161" y="511"/>
                  </a:cubicBezTo>
                  <a:cubicBezTo>
                    <a:pt x="1145" y="531"/>
                    <a:pt x="1145" y="531"/>
                    <a:pt x="1145" y="531"/>
                  </a:cubicBezTo>
                  <a:cubicBezTo>
                    <a:pt x="1141" y="524"/>
                    <a:pt x="1141" y="524"/>
                    <a:pt x="1141" y="524"/>
                  </a:cubicBezTo>
                  <a:cubicBezTo>
                    <a:pt x="1141" y="524"/>
                    <a:pt x="1146" y="510"/>
                    <a:pt x="1150" y="499"/>
                  </a:cubicBezTo>
                  <a:cubicBezTo>
                    <a:pt x="1142" y="494"/>
                    <a:pt x="1142" y="494"/>
                    <a:pt x="1142" y="494"/>
                  </a:cubicBezTo>
                  <a:cubicBezTo>
                    <a:pt x="1136" y="500"/>
                    <a:pt x="1103" y="524"/>
                    <a:pt x="1103" y="524"/>
                  </a:cubicBezTo>
                  <a:cubicBezTo>
                    <a:pt x="1099" y="517"/>
                    <a:pt x="1072" y="456"/>
                    <a:pt x="1064" y="442"/>
                  </a:cubicBezTo>
                  <a:cubicBezTo>
                    <a:pt x="1064" y="442"/>
                    <a:pt x="1057" y="429"/>
                    <a:pt x="1057" y="421"/>
                  </a:cubicBezTo>
                  <a:cubicBezTo>
                    <a:pt x="1057" y="415"/>
                    <a:pt x="1056" y="408"/>
                    <a:pt x="1061" y="407"/>
                  </a:cubicBezTo>
                  <a:cubicBezTo>
                    <a:pt x="1061" y="407"/>
                    <a:pt x="1051" y="395"/>
                    <a:pt x="1051" y="395"/>
                  </a:cubicBezTo>
                  <a:cubicBezTo>
                    <a:pt x="1031" y="401"/>
                    <a:pt x="1014" y="415"/>
                    <a:pt x="996" y="440"/>
                  </a:cubicBezTo>
                  <a:cubicBezTo>
                    <a:pt x="988" y="432"/>
                    <a:pt x="988" y="432"/>
                    <a:pt x="988" y="432"/>
                  </a:cubicBezTo>
                  <a:cubicBezTo>
                    <a:pt x="988" y="432"/>
                    <a:pt x="994" y="415"/>
                    <a:pt x="1002" y="401"/>
                  </a:cubicBezTo>
                  <a:cubicBezTo>
                    <a:pt x="981" y="378"/>
                    <a:pt x="971" y="364"/>
                    <a:pt x="962" y="337"/>
                  </a:cubicBezTo>
                  <a:cubicBezTo>
                    <a:pt x="979" y="326"/>
                    <a:pt x="989" y="309"/>
                    <a:pt x="989" y="293"/>
                  </a:cubicBezTo>
                  <a:cubicBezTo>
                    <a:pt x="1072" y="294"/>
                    <a:pt x="1060" y="233"/>
                    <a:pt x="1095" y="206"/>
                  </a:cubicBezTo>
                  <a:cubicBezTo>
                    <a:pt x="1111" y="219"/>
                    <a:pt x="1157" y="221"/>
                    <a:pt x="1178" y="207"/>
                  </a:cubicBezTo>
                  <a:cubicBezTo>
                    <a:pt x="1201" y="270"/>
                    <a:pt x="1233" y="255"/>
                    <a:pt x="1247" y="290"/>
                  </a:cubicBezTo>
                  <a:cubicBezTo>
                    <a:pt x="1256" y="314"/>
                    <a:pt x="1266" y="328"/>
                    <a:pt x="1281" y="359"/>
                  </a:cubicBezTo>
                  <a:cubicBezTo>
                    <a:pt x="1292" y="354"/>
                    <a:pt x="1311" y="343"/>
                    <a:pt x="1311" y="343"/>
                  </a:cubicBezTo>
                  <a:cubicBezTo>
                    <a:pt x="1306" y="333"/>
                    <a:pt x="1301" y="322"/>
                    <a:pt x="1290" y="293"/>
                  </a:cubicBezTo>
                  <a:cubicBezTo>
                    <a:pt x="1290" y="293"/>
                    <a:pt x="1290" y="293"/>
                    <a:pt x="1290" y="293"/>
                  </a:cubicBezTo>
                  <a:cubicBezTo>
                    <a:pt x="1281" y="268"/>
                    <a:pt x="1304" y="232"/>
                    <a:pt x="1321" y="256"/>
                  </a:cubicBezTo>
                  <a:cubicBezTo>
                    <a:pt x="1353" y="299"/>
                    <a:pt x="1360" y="338"/>
                    <a:pt x="1331" y="376"/>
                  </a:cubicBezTo>
                  <a:cubicBezTo>
                    <a:pt x="1354" y="389"/>
                    <a:pt x="1365" y="369"/>
                    <a:pt x="1374" y="384"/>
                  </a:cubicBezTo>
                  <a:cubicBezTo>
                    <a:pt x="1383" y="399"/>
                    <a:pt x="1389" y="416"/>
                    <a:pt x="1402" y="440"/>
                  </a:cubicBezTo>
                  <a:cubicBezTo>
                    <a:pt x="1415" y="424"/>
                    <a:pt x="1417" y="398"/>
                    <a:pt x="1404" y="360"/>
                  </a:cubicBezTo>
                  <a:cubicBezTo>
                    <a:pt x="1412" y="333"/>
                    <a:pt x="1408" y="299"/>
                    <a:pt x="1390" y="279"/>
                  </a:cubicBezTo>
                  <a:cubicBezTo>
                    <a:pt x="1395" y="233"/>
                    <a:pt x="1382" y="191"/>
                    <a:pt x="1355" y="185"/>
                  </a:cubicBezTo>
                  <a:cubicBezTo>
                    <a:pt x="1358" y="57"/>
                    <a:pt x="1296" y="89"/>
                    <a:pt x="1278" y="47"/>
                  </a:cubicBezTo>
                  <a:cubicBezTo>
                    <a:pt x="1269" y="27"/>
                    <a:pt x="1250" y="20"/>
                    <a:pt x="1235" y="22"/>
                  </a:cubicBezTo>
                  <a:cubicBezTo>
                    <a:pt x="1219" y="25"/>
                    <a:pt x="1205" y="26"/>
                    <a:pt x="1191" y="12"/>
                  </a:cubicBezTo>
                  <a:cubicBezTo>
                    <a:pt x="1181" y="1"/>
                    <a:pt x="1169" y="0"/>
                    <a:pt x="1142" y="12"/>
                  </a:cubicBezTo>
                  <a:cubicBezTo>
                    <a:pt x="1116" y="23"/>
                    <a:pt x="1090" y="48"/>
                    <a:pt x="1051" y="41"/>
                  </a:cubicBezTo>
                  <a:cubicBezTo>
                    <a:pt x="944" y="22"/>
                    <a:pt x="899" y="102"/>
                    <a:pt x="888" y="159"/>
                  </a:cubicBezTo>
                  <a:cubicBezTo>
                    <a:pt x="827" y="199"/>
                    <a:pt x="827" y="252"/>
                    <a:pt x="852" y="293"/>
                  </a:cubicBezTo>
                  <a:cubicBezTo>
                    <a:pt x="845" y="362"/>
                    <a:pt x="893" y="358"/>
                    <a:pt x="927" y="404"/>
                  </a:cubicBezTo>
                  <a:cubicBezTo>
                    <a:pt x="934" y="423"/>
                    <a:pt x="941" y="428"/>
                    <a:pt x="957" y="435"/>
                  </a:cubicBezTo>
                  <a:cubicBezTo>
                    <a:pt x="957" y="435"/>
                    <a:pt x="963" y="450"/>
                    <a:pt x="964" y="473"/>
                  </a:cubicBezTo>
                  <a:cubicBezTo>
                    <a:pt x="965" y="493"/>
                    <a:pt x="991" y="483"/>
                    <a:pt x="1006" y="512"/>
                  </a:cubicBezTo>
                  <a:cubicBezTo>
                    <a:pt x="1016" y="534"/>
                    <a:pt x="1017" y="534"/>
                    <a:pt x="1025" y="546"/>
                  </a:cubicBezTo>
                  <a:cubicBezTo>
                    <a:pt x="1033" y="559"/>
                    <a:pt x="1042" y="569"/>
                    <a:pt x="1055" y="572"/>
                  </a:cubicBezTo>
                  <a:cubicBezTo>
                    <a:pt x="1067" y="574"/>
                    <a:pt x="1070" y="576"/>
                    <a:pt x="1075" y="586"/>
                  </a:cubicBezTo>
                  <a:cubicBezTo>
                    <a:pt x="1083" y="602"/>
                    <a:pt x="1089" y="612"/>
                    <a:pt x="1100" y="615"/>
                  </a:cubicBezTo>
                  <a:cubicBezTo>
                    <a:pt x="1111" y="618"/>
                    <a:pt x="1118" y="620"/>
                    <a:pt x="1123" y="630"/>
                  </a:cubicBezTo>
                  <a:cubicBezTo>
                    <a:pt x="1128" y="640"/>
                    <a:pt x="1133" y="647"/>
                    <a:pt x="1148" y="647"/>
                  </a:cubicBezTo>
                  <a:cubicBezTo>
                    <a:pt x="1163" y="647"/>
                    <a:pt x="1184" y="643"/>
                    <a:pt x="1209" y="638"/>
                  </a:cubicBezTo>
                  <a:cubicBezTo>
                    <a:pt x="1199" y="624"/>
                    <a:pt x="1194" y="619"/>
                    <a:pt x="1179" y="597"/>
                  </a:cubicBezTo>
                  <a:cubicBezTo>
                    <a:pt x="1171" y="585"/>
                    <a:pt x="1195" y="553"/>
                    <a:pt x="1196" y="550"/>
                  </a:cubicBezTo>
                  <a:close/>
                  <a:moveTo>
                    <a:pt x="0" y="1364"/>
                  </a:moveTo>
                  <a:cubicBezTo>
                    <a:pt x="321" y="1449"/>
                    <a:pt x="300" y="1176"/>
                    <a:pt x="566" y="1149"/>
                  </a:cubicBezTo>
                  <a:cubicBezTo>
                    <a:pt x="566" y="1149"/>
                    <a:pt x="566" y="1149"/>
                    <a:pt x="566" y="1149"/>
                  </a:cubicBezTo>
                  <a:cubicBezTo>
                    <a:pt x="259" y="1137"/>
                    <a:pt x="327" y="1387"/>
                    <a:pt x="0" y="1364"/>
                  </a:cubicBezTo>
                  <a:close/>
                  <a:moveTo>
                    <a:pt x="0" y="1364"/>
                  </a:moveTo>
                  <a:cubicBezTo>
                    <a:pt x="0" y="1364"/>
                    <a:pt x="0" y="1364"/>
                    <a:pt x="0" y="1364"/>
                  </a:cubicBezTo>
                  <a:cubicBezTo>
                    <a:pt x="0" y="1364"/>
                    <a:pt x="0" y="1364"/>
                    <a:pt x="0" y="1364"/>
                  </a:cubicBezTo>
                  <a:close/>
                </a:path>
              </a:pathLst>
            </a:custGeom>
            <a:solidFill>
              <a:srgbClr val="BE8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met subtitel]">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41389"/>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41389"/>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4 (JU-Free)"/>
          <p:cNvSpPr>
            <a:spLocks noGrp="1"/>
          </p:cNvSpPr>
          <p:nvPr>
            <p:ph type="title" hasCustomPrompt="1"/>
          </p:nvPr>
        </p:nvSpPr>
        <p:spPr bwMode="gray">
          <a:xfrm>
            <a:off x="6634800" y="2076913"/>
            <a:ext cx="4851400" cy="1352088"/>
          </a:xfrm>
        </p:spPr>
        <p:txBody>
          <a:bodyPr/>
          <a:lstStyle>
            <a:lvl1pPr>
              <a:lnSpc>
                <a:spcPct val="90000"/>
              </a:lnSpc>
              <a:defRPr>
                <a:solidFill>
                  <a:schemeClr val="tx1"/>
                </a:solidFill>
              </a:defRPr>
            </a:lvl1pPr>
          </a:lstStyle>
          <a:p>
            <a:r>
              <a:rPr lang="nl-NL" dirty="0"/>
              <a:t>[#. Hoofdstuk-kop]</a:t>
            </a:r>
          </a:p>
        </p:txBody>
      </p:sp>
      <p:sp>
        <p:nvSpPr>
          <p:cNvPr id="7" name="Slide Number Placeholder 5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4" name="Subtitle 6 (JU-Free) [PHJU]">
            <a:extLst>
              <a:ext uri="{FF2B5EF4-FFF2-40B4-BE49-F238E27FC236}">
                <a16:creationId xmlns:a16="http://schemas.microsoft.com/office/drawing/2014/main" id="{78E16883-D492-09D7-804A-003F599762D0}"/>
              </a:ext>
            </a:extLst>
          </p:cNvPr>
          <p:cNvSpPr>
            <a:spLocks noGrp="1"/>
          </p:cNvSpPr>
          <p:nvPr>
            <p:ph type="body" sz="quarter" idx="13" hasCustomPrompt="1"/>
          </p:nvPr>
        </p:nvSpPr>
        <p:spPr bwMode="gray">
          <a:xfrm>
            <a:off x="6634800" y="3468032"/>
            <a:ext cx="4851400" cy="2641600"/>
          </a:xfrm>
        </p:spPr>
        <p:txBody>
          <a:bodyPr anchor="t"/>
          <a:lstStyle>
            <a:lvl1pPr marL="0" indent="0">
              <a:lnSpc>
                <a:spcPct val="100000"/>
              </a:lnSpc>
              <a:buNone/>
              <a:defRPr sz="26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[Subtitel]</a:t>
            </a:r>
            <a:endParaRPr lang="nl-NL" dirty="0"/>
          </a:p>
        </p:txBody>
      </p:sp>
      <p:sp>
        <p:nvSpPr>
          <p:cNvPr id="13" name="Freeform 7 {PHJU}"/>
          <p:cNvSpPr>
            <a:spLocks noGrp="1"/>
          </p:cNvSpPr>
          <p:nvPr>
            <p:ph type="body" sz="quarter" idx="21" hasCustomPrompt="1"/>
          </p:nvPr>
        </p:nvSpPr>
        <p:spPr>
          <a:xfrm>
            <a:off x="2117725" y="1826257"/>
            <a:ext cx="1847850" cy="2121856"/>
          </a:xfrm>
          <a:custGeom>
            <a:avLst/>
            <a:gdLst>
              <a:gd name="connsiteX0" fmla="*/ 923925 w 1847850"/>
              <a:gd name="connsiteY0" fmla="*/ 336019 h 2121856"/>
              <a:gd name="connsiteX1" fmla="*/ 508175 w 1847850"/>
              <a:gd name="connsiteY1" fmla="*/ 507838 h 2121856"/>
              <a:gd name="connsiteX2" fmla="*/ 336031 w 1847850"/>
              <a:gd name="connsiteY2" fmla="*/ 919124 h 2121856"/>
              <a:gd name="connsiteX3" fmla="*/ 360487 w 1847850"/>
              <a:gd name="connsiteY3" fmla="*/ 978514 h 2121856"/>
              <a:gd name="connsiteX4" fmla="*/ 419879 w 1847850"/>
              <a:gd name="connsiteY4" fmla="*/ 1003286 h 2121856"/>
              <a:gd name="connsiteX5" fmla="*/ 479590 w 1847850"/>
              <a:gd name="connsiteY5" fmla="*/ 978514 h 2121856"/>
              <a:gd name="connsiteX6" fmla="*/ 504046 w 1847850"/>
              <a:gd name="connsiteY6" fmla="*/ 919124 h 2121856"/>
              <a:gd name="connsiteX7" fmla="*/ 626961 w 1847850"/>
              <a:gd name="connsiteY7" fmla="*/ 626301 h 2121856"/>
              <a:gd name="connsiteX8" fmla="*/ 923925 w 1847850"/>
              <a:gd name="connsiteY8" fmla="*/ 504027 h 2121856"/>
              <a:gd name="connsiteX9" fmla="*/ 983636 w 1847850"/>
              <a:gd name="connsiteY9" fmla="*/ 479254 h 2121856"/>
              <a:gd name="connsiteX10" fmla="*/ 1008092 w 1847850"/>
              <a:gd name="connsiteY10" fmla="*/ 419864 h 2121856"/>
              <a:gd name="connsiteX11" fmla="*/ 983318 w 1847850"/>
              <a:gd name="connsiteY11" fmla="*/ 360474 h 2121856"/>
              <a:gd name="connsiteX12" fmla="*/ 923925 w 1847850"/>
              <a:gd name="connsiteY12" fmla="*/ 336019 h 2121856"/>
              <a:gd name="connsiteX13" fmla="*/ 921384 w 1847850"/>
              <a:gd name="connsiteY13" fmla="*/ 3 h 2121856"/>
              <a:gd name="connsiteX14" fmla="*/ 1576294 w 1847850"/>
              <a:gd name="connsiteY14" fmla="*/ 269006 h 2121856"/>
              <a:gd name="connsiteX15" fmla="*/ 1847850 w 1847850"/>
              <a:gd name="connsiteY15" fmla="*/ 919124 h 2121856"/>
              <a:gd name="connsiteX16" fmla="*/ 1789092 w 1847850"/>
              <a:gd name="connsiteY16" fmla="*/ 1247517 h 2121856"/>
              <a:gd name="connsiteX17" fmla="*/ 1619489 w 1847850"/>
              <a:gd name="connsiteY17" fmla="*/ 1527001 h 2121856"/>
              <a:gd name="connsiteX18" fmla="*/ 1469260 w 1847850"/>
              <a:gd name="connsiteY18" fmla="*/ 1738837 h 2121856"/>
              <a:gd name="connsiteX19" fmla="*/ 1345393 w 1847850"/>
              <a:gd name="connsiteY19" fmla="*/ 2007204 h 2121856"/>
              <a:gd name="connsiteX20" fmla="*/ 1345075 w 1847850"/>
              <a:gd name="connsiteY20" fmla="*/ 2009110 h 2121856"/>
              <a:gd name="connsiteX21" fmla="*/ 1344757 w 1847850"/>
              <a:gd name="connsiteY21" fmla="*/ 2011333 h 2121856"/>
              <a:gd name="connsiteX22" fmla="*/ 935677 w 1847850"/>
              <a:gd name="connsiteY22" fmla="*/ 2121856 h 2121856"/>
              <a:gd name="connsiteX23" fmla="*/ 503411 w 1847850"/>
              <a:gd name="connsiteY23" fmla="*/ 2011333 h 2121856"/>
              <a:gd name="connsiteX24" fmla="*/ 503093 w 1847850"/>
              <a:gd name="connsiteY24" fmla="*/ 2009110 h 2121856"/>
              <a:gd name="connsiteX25" fmla="*/ 502775 w 1847850"/>
              <a:gd name="connsiteY25" fmla="*/ 2007204 h 2121856"/>
              <a:gd name="connsiteX26" fmla="*/ 378908 w 1847850"/>
              <a:gd name="connsiteY26" fmla="*/ 1738837 h 2121856"/>
              <a:gd name="connsiteX27" fmla="*/ 228361 w 1847850"/>
              <a:gd name="connsiteY27" fmla="*/ 1527001 h 2121856"/>
              <a:gd name="connsiteX28" fmla="*/ 58758 w 1847850"/>
              <a:gd name="connsiteY28" fmla="*/ 1244023 h 2121856"/>
              <a:gd name="connsiteX29" fmla="*/ 0 w 1847850"/>
              <a:gd name="connsiteY29" fmla="*/ 919124 h 2121856"/>
              <a:gd name="connsiteX30" fmla="*/ 259804 w 1847850"/>
              <a:gd name="connsiteY30" fmla="*/ 276946 h 2121856"/>
              <a:gd name="connsiteX31" fmla="*/ 921384 w 1847850"/>
              <a:gd name="connsiteY31" fmla="*/ 3 h 212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850" h="2121856">
                <a:moveTo>
                  <a:pt x="923925" y="336019"/>
                </a:moveTo>
                <a:cubicBezTo>
                  <a:pt x="761627" y="336337"/>
                  <a:pt x="614574" y="402079"/>
                  <a:pt x="508175" y="507838"/>
                </a:cubicBezTo>
                <a:cubicBezTo>
                  <a:pt x="402093" y="613279"/>
                  <a:pt x="336348" y="759056"/>
                  <a:pt x="336031" y="919124"/>
                </a:cubicBezTo>
                <a:cubicBezTo>
                  <a:pt x="336031" y="942308"/>
                  <a:pt x="345241" y="963587"/>
                  <a:pt x="360487" y="978514"/>
                </a:cubicBezTo>
                <a:cubicBezTo>
                  <a:pt x="375732" y="993758"/>
                  <a:pt x="396694" y="1003286"/>
                  <a:pt x="419879" y="1003286"/>
                </a:cubicBezTo>
                <a:cubicBezTo>
                  <a:pt x="443383" y="1003286"/>
                  <a:pt x="464345" y="993758"/>
                  <a:pt x="479590" y="978514"/>
                </a:cubicBezTo>
                <a:cubicBezTo>
                  <a:pt x="494518" y="963587"/>
                  <a:pt x="504046" y="942308"/>
                  <a:pt x="504046" y="919124"/>
                </a:cubicBezTo>
                <a:cubicBezTo>
                  <a:pt x="504046" y="805742"/>
                  <a:pt x="551052" y="701888"/>
                  <a:pt x="626961" y="626301"/>
                </a:cubicBezTo>
                <a:cubicBezTo>
                  <a:pt x="703187" y="551031"/>
                  <a:pt x="807998" y="504027"/>
                  <a:pt x="923925" y="504027"/>
                </a:cubicBezTo>
                <a:cubicBezTo>
                  <a:pt x="947428" y="504027"/>
                  <a:pt x="968390" y="494499"/>
                  <a:pt x="983636" y="479254"/>
                </a:cubicBezTo>
                <a:cubicBezTo>
                  <a:pt x="998563" y="464327"/>
                  <a:pt x="1008092" y="443366"/>
                  <a:pt x="1008092" y="419864"/>
                </a:cubicBezTo>
                <a:cubicBezTo>
                  <a:pt x="1008092" y="396680"/>
                  <a:pt x="998563" y="375718"/>
                  <a:pt x="983318" y="360474"/>
                </a:cubicBezTo>
                <a:cubicBezTo>
                  <a:pt x="968390" y="345229"/>
                  <a:pt x="947111" y="336019"/>
                  <a:pt x="923925" y="336019"/>
                </a:cubicBezTo>
                <a:close/>
                <a:moveTo>
                  <a:pt x="921384" y="3"/>
                </a:moveTo>
                <a:cubicBezTo>
                  <a:pt x="1176742" y="-632"/>
                  <a:pt x="1408279" y="102586"/>
                  <a:pt x="1576294" y="269006"/>
                </a:cubicBezTo>
                <a:cubicBezTo>
                  <a:pt x="1743992" y="435744"/>
                  <a:pt x="1847850" y="666000"/>
                  <a:pt x="1847850" y="919124"/>
                </a:cubicBezTo>
                <a:cubicBezTo>
                  <a:pt x="1847850" y="1033140"/>
                  <a:pt x="1827841" y="1144298"/>
                  <a:pt x="1789092" y="1247517"/>
                </a:cubicBezTo>
                <a:cubicBezTo>
                  <a:pt x="1750344" y="1350418"/>
                  <a:pt x="1693175" y="1445379"/>
                  <a:pt x="1619489" y="1527001"/>
                </a:cubicBezTo>
                <a:cubicBezTo>
                  <a:pt x="1575977" y="1576545"/>
                  <a:pt x="1520395" y="1653086"/>
                  <a:pt x="1469260" y="1738837"/>
                </a:cubicBezTo>
                <a:cubicBezTo>
                  <a:pt x="1417807" y="1824587"/>
                  <a:pt x="1371119" y="1919866"/>
                  <a:pt x="1345393" y="2007204"/>
                </a:cubicBezTo>
                <a:cubicBezTo>
                  <a:pt x="1345393" y="2007840"/>
                  <a:pt x="1345075" y="2008475"/>
                  <a:pt x="1345075" y="2009110"/>
                </a:cubicBezTo>
                <a:cubicBezTo>
                  <a:pt x="1345075" y="2010063"/>
                  <a:pt x="1344757" y="2010698"/>
                  <a:pt x="1344757" y="2011333"/>
                </a:cubicBezTo>
                <a:cubicBezTo>
                  <a:pt x="1344757" y="2011333"/>
                  <a:pt x="1344757" y="2011333"/>
                  <a:pt x="935677" y="2121856"/>
                </a:cubicBezTo>
                <a:cubicBezTo>
                  <a:pt x="935677" y="2121856"/>
                  <a:pt x="935677" y="2121856"/>
                  <a:pt x="503411" y="2011333"/>
                </a:cubicBezTo>
                <a:cubicBezTo>
                  <a:pt x="503411" y="2010698"/>
                  <a:pt x="503093" y="2010063"/>
                  <a:pt x="503093" y="2009110"/>
                </a:cubicBezTo>
                <a:cubicBezTo>
                  <a:pt x="502775" y="2008475"/>
                  <a:pt x="502775" y="2007840"/>
                  <a:pt x="502775" y="2007204"/>
                </a:cubicBezTo>
                <a:cubicBezTo>
                  <a:pt x="476731" y="1919866"/>
                  <a:pt x="430043" y="1824587"/>
                  <a:pt x="378908" y="1738837"/>
                </a:cubicBezTo>
                <a:cubicBezTo>
                  <a:pt x="327773" y="1653086"/>
                  <a:pt x="272191" y="1576545"/>
                  <a:pt x="228361" y="1527001"/>
                </a:cubicBezTo>
                <a:cubicBezTo>
                  <a:pt x="154676" y="1442838"/>
                  <a:pt x="97506" y="1346924"/>
                  <a:pt x="58758" y="1244023"/>
                </a:cubicBezTo>
                <a:cubicBezTo>
                  <a:pt x="20327" y="1140805"/>
                  <a:pt x="0" y="1030917"/>
                  <a:pt x="0" y="919124"/>
                </a:cubicBezTo>
                <a:cubicBezTo>
                  <a:pt x="0" y="674893"/>
                  <a:pt x="96553" y="445589"/>
                  <a:pt x="259804" y="276946"/>
                </a:cubicBezTo>
                <a:cubicBezTo>
                  <a:pt x="423373" y="108303"/>
                  <a:pt x="653640" y="638"/>
                  <a:pt x="921384" y="3"/>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7 {PHJU}"/>
          <p:cNvSpPr>
            <a:spLocks noGrp="1"/>
          </p:cNvSpPr>
          <p:nvPr>
            <p:ph type="body" sz="quarter" idx="22" hasCustomPrompt="1"/>
          </p:nvPr>
        </p:nvSpPr>
        <p:spPr>
          <a:xfrm>
            <a:off x="1362075" y="1931333"/>
            <a:ext cx="3359150" cy="2577169"/>
          </a:xfrm>
          <a:custGeom>
            <a:avLst/>
            <a:gdLst>
              <a:gd name="connsiteX0" fmla="*/ 1260912 w 3359150"/>
              <a:gd name="connsiteY0" fmla="*/ 1910746 h 2577169"/>
              <a:gd name="connsiteX1" fmla="*/ 2100144 w 3359150"/>
              <a:gd name="connsiteY1" fmla="*/ 1910746 h 2577169"/>
              <a:gd name="connsiteX2" fmla="*/ 2099191 w 3359150"/>
              <a:gd name="connsiteY2" fmla="*/ 2279817 h 2577169"/>
              <a:gd name="connsiteX3" fmla="*/ 2071248 w 3359150"/>
              <a:gd name="connsiteY3" fmla="*/ 2367404 h 2577169"/>
              <a:gd name="connsiteX4" fmla="*/ 1981705 w 3359150"/>
              <a:gd name="connsiteY4" fmla="*/ 2502276 h 2577169"/>
              <a:gd name="connsiteX5" fmla="*/ 1841674 w 3359150"/>
              <a:gd name="connsiteY5" fmla="*/ 2577169 h 2577169"/>
              <a:gd name="connsiteX6" fmla="*/ 1836614 w 3359150"/>
              <a:gd name="connsiteY6" fmla="*/ 2577169 h 2577169"/>
              <a:gd name="connsiteX7" fmla="*/ 1824594 w 3359150"/>
              <a:gd name="connsiteY7" fmla="*/ 2577169 h 2577169"/>
              <a:gd name="connsiteX8" fmla="*/ 1801189 w 3359150"/>
              <a:gd name="connsiteY8" fmla="*/ 2577169 h 2577169"/>
              <a:gd name="connsiteX9" fmla="*/ 1762602 w 3359150"/>
              <a:gd name="connsiteY9" fmla="*/ 2577169 h 2577169"/>
              <a:gd name="connsiteX10" fmla="*/ 1705037 w 3359150"/>
              <a:gd name="connsiteY10" fmla="*/ 2577169 h 2577169"/>
              <a:gd name="connsiteX11" fmla="*/ 1624700 w 3359150"/>
              <a:gd name="connsiteY11" fmla="*/ 2577169 h 2577169"/>
              <a:gd name="connsiteX12" fmla="*/ 1517794 w 3359150"/>
              <a:gd name="connsiteY12" fmla="*/ 2577169 h 2577169"/>
              <a:gd name="connsiteX13" fmla="*/ 1378080 w 3359150"/>
              <a:gd name="connsiteY13" fmla="*/ 2502276 h 2577169"/>
              <a:gd name="connsiteX14" fmla="*/ 1288219 w 3359150"/>
              <a:gd name="connsiteY14" fmla="*/ 2367404 h 2577169"/>
              <a:gd name="connsiteX15" fmla="*/ 1260277 w 3359150"/>
              <a:gd name="connsiteY15" fmla="*/ 2274740 h 2577169"/>
              <a:gd name="connsiteX16" fmla="*/ 1259959 w 3359150"/>
              <a:gd name="connsiteY16" fmla="*/ 2073543 h 2577169"/>
              <a:gd name="connsiteX17" fmla="*/ 608978 w 3359150"/>
              <a:gd name="connsiteY17" fmla="*/ 1388069 h 2577169"/>
              <a:gd name="connsiteX18" fmla="*/ 731907 w 3359150"/>
              <a:gd name="connsiteY18" fmla="*/ 1450279 h 2577169"/>
              <a:gd name="connsiteX19" fmla="*/ 688088 w 3359150"/>
              <a:gd name="connsiteY19" fmla="*/ 1621010 h 2577169"/>
              <a:gd name="connsiteX20" fmla="*/ 396913 w 3359150"/>
              <a:gd name="connsiteY20" fmla="*/ 1788885 h 2577169"/>
              <a:gd name="connsiteX21" fmla="*/ 269583 w 3359150"/>
              <a:gd name="connsiteY21" fmla="*/ 1790789 h 2577169"/>
              <a:gd name="connsiteX22" fmla="*/ 205760 w 3359150"/>
              <a:gd name="connsiteY22" fmla="*/ 1680671 h 2577169"/>
              <a:gd name="connsiteX23" fmla="*/ 270853 w 3359150"/>
              <a:gd name="connsiteY23" fmla="*/ 1570869 h 2577169"/>
              <a:gd name="connsiteX24" fmla="*/ 562028 w 3359150"/>
              <a:gd name="connsiteY24" fmla="*/ 1403312 h 2577169"/>
              <a:gd name="connsiteX25" fmla="*/ 608978 w 3359150"/>
              <a:gd name="connsiteY25" fmla="*/ 1388069 h 2577169"/>
              <a:gd name="connsiteX26" fmla="*/ 2733735 w 3359150"/>
              <a:gd name="connsiteY26" fmla="*/ 1384945 h 2577169"/>
              <a:gd name="connsiteX27" fmla="*/ 2796804 w 3359150"/>
              <a:gd name="connsiteY27" fmla="*/ 1403312 h 2577169"/>
              <a:gd name="connsiteX28" fmla="*/ 3088297 w 3359150"/>
              <a:gd name="connsiteY28" fmla="*/ 1570869 h 2577169"/>
              <a:gd name="connsiteX29" fmla="*/ 3132116 w 3359150"/>
              <a:gd name="connsiteY29" fmla="*/ 1741601 h 2577169"/>
              <a:gd name="connsiteX30" fmla="*/ 2962238 w 3359150"/>
              <a:gd name="connsiteY30" fmla="*/ 1788885 h 2577169"/>
              <a:gd name="connsiteX31" fmla="*/ 2671063 w 3359150"/>
              <a:gd name="connsiteY31" fmla="*/ 1621010 h 2577169"/>
              <a:gd name="connsiteX32" fmla="*/ 2605969 w 3359150"/>
              <a:gd name="connsiteY32" fmla="*/ 1511209 h 2577169"/>
              <a:gd name="connsiteX33" fmla="*/ 2669475 w 3359150"/>
              <a:gd name="connsiteY33" fmla="*/ 1401090 h 2577169"/>
              <a:gd name="connsiteX34" fmla="*/ 2733735 w 3359150"/>
              <a:gd name="connsiteY34" fmla="*/ 1384945 h 2577169"/>
              <a:gd name="connsiteX35" fmla="*/ 2897144 w 3359150"/>
              <a:gd name="connsiteY35" fmla="*/ 777508 h 2577169"/>
              <a:gd name="connsiteX36" fmla="*/ 3233091 w 3359150"/>
              <a:gd name="connsiteY36" fmla="*/ 777508 h 2577169"/>
              <a:gd name="connsiteX37" fmla="*/ 3359150 w 3359150"/>
              <a:gd name="connsiteY37" fmla="*/ 903176 h 2577169"/>
              <a:gd name="connsiteX38" fmla="*/ 3233091 w 3359150"/>
              <a:gd name="connsiteY38" fmla="*/ 1029162 h 2577169"/>
              <a:gd name="connsiteX39" fmla="*/ 2897144 w 3359150"/>
              <a:gd name="connsiteY39" fmla="*/ 1029162 h 2577169"/>
              <a:gd name="connsiteX40" fmla="*/ 2771085 w 3359150"/>
              <a:gd name="connsiteY40" fmla="*/ 903176 h 2577169"/>
              <a:gd name="connsiteX41" fmla="*/ 2897144 w 3359150"/>
              <a:gd name="connsiteY41" fmla="*/ 777508 h 2577169"/>
              <a:gd name="connsiteX42" fmla="*/ 125742 w 3359150"/>
              <a:gd name="connsiteY42" fmla="*/ 777508 h 2577169"/>
              <a:gd name="connsiteX43" fmla="*/ 461689 w 3359150"/>
              <a:gd name="connsiteY43" fmla="*/ 777508 h 2577169"/>
              <a:gd name="connsiteX44" fmla="*/ 587748 w 3359150"/>
              <a:gd name="connsiteY44" fmla="*/ 903176 h 2577169"/>
              <a:gd name="connsiteX45" fmla="*/ 461689 w 3359150"/>
              <a:gd name="connsiteY45" fmla="*/ 1029162 h 2577169"/>
              <a:gd name="connsiteX46" fmla="*/ 125742 w 3359150"/>
              <a:gd name="connsiteY46" fmla="*/ 1029162 h 2577169"/>
              <a:gd name="connsiteX47" fmla="*/ 0 w 3359150"/>
              <a:gd name="connsiteY47" fmla="*/ 903176 h 2577169"/>
              <a:gd name="connsiteX48" fmla="*/ 125742 w 3359150"/>
              <a:gd name="connsiteY48" fmla="*/ 777508 h 2577169"/>
              <a:gd name="connsiteX49" fmla="*/ 3009009 w 3359150"/>
              <a:gd name="connsiteY49" fmla="*/ 3043 h 2577169"/>
              <a:gd name="connsiteX50" fmla="*/ 3132116 w 3359150"/>
              <a:gd name="connsiteY50" fmla="*/ 65387 h 2577169"/>
              <a:gd name="connsiteX51" fmla="*/ 3087979 w 3359150"/>
              <a:gd name="connsiteY51" fmla="*/ 235801 h 2577169"/>
              <a:gd name="connsiteX52" fmla="*/ 2797440 w 3359150"/>
              <a:gd name="connsiteY52" fmla="*/ 403676 h 2577169"/>
              <a:gd name="connsiteX53" fmla="*/ 2734569 w 3359150"/>
              <a:gd name="connsiteY53" fmla="*/ 420813 h 2577169"/>
              <a:gd name="connsiteX54" fmla="*/ 2612320 w 3359150"/>
              <a:gd name="connsiteY54" fmla="*/ 327513 h 2577169"/>
              <a:gd name="connsiteX55" fmla="*/ 2671380 w 3359150"/>
              <a:gd name="connsiteY55" fmla="*/ 185978 h 2577169"/>
              <a:gd name="connsiteX56" fmla="*/ 2961920 w 3359150"/>
              <a:gd name="connsiteY56" fmla="*/ 18102 h 2577169"/>
              <a:gd name="connsiteX57" fmla="*/ 3009009 w 3359150"/>
              <a:gd name="connsiteY57" fmla="*/ 3043 h 2577169"/>
              <a:gd name="connsiteX58" fmla="*/ 333684 w 3359150"/>
              <a:gd name="connsiteY58" fmla="*/ 14 h 2577169"/>
              <a:gd name="connsiteX59" fmla="*/ 396595 w 3359150"/>
              <a:gd name="connsiteY59" fmla="*/ 18102 h 2577169"/>
              <a:gd name="connsiteX60" fmla="*/ 688088 w 3359150"/>
              <a:gd name="connsiteY60" fmla="*/ 185978 h 2577169"/>
              <a:gd name="connsiteX61" fmla="*/ 753181 w 3359150"/>
              <a:gd name="connsiteY61" fmla="*/ 295461 h 2577169"/>
              <a:gd name="connsiteX62" fmla="*/ 689675 w 3359150"/>
              <a:gd name="connsiteY62" fmla="*/ 405580 h 2577169"/>
              <a:gd name="connsiteX63" fmla="*/ 562028 w 3359150"/>
              <a:gd name="connsiteY63" fmla="*/ 403676 h 2577169"/>
              <a:gd name="connsiteX64" fmla="*/ 270853 w 3359150"/>
              <a:gd name="connsiteY64" fmla="*/ 235801 h 2577169"/>
              <a:gd name="connsiteX65" fmla="*/ 205760 w 3359150"/>
              <a:gd name="connsiteY65" fmla="*/ 126317 h 2577169"/>
              <a:gd name="connsiteX66" fmla="*/ 269583 w 3359150"/>
              <a:gd name="connsiteY66" fmla="*/ 16198 h 2577169"/>
              <a:gd name="connsiteX67" fmla="*/ 333684 w 3359150"/>
              <a:gd name="connsiteY67" fmla="*/ 14 h 257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59150" h="2577169">
                <a:moveTo>
                  <a:pt x="1260912" y="1910746"/>
                </a:moveTo>
                <a:cubicBezTo>
                  <a:pt x="1260912" y="1910746"/>
                  <a:pt x="1260912" y="1910746"/>
                  <a:pt x="2100144" y="1910746"/>
                </a:cubicBezTo>
                <a:cubicBezTo>
                  <a:pt x="2100144" y="1910746"/>
                  <a:pt x="2100144" y="1910746"/>
                  <a:pt x="2099191" y="2279817"/>
                </a:cubicBezTo>
                <a:cubicBezTo>
                  <a:pt x="2099191" y="2307426"/>
                  <a:pt x="2086807" y="2348998"/>
                  <a:pt x="2071248" y="2367404"/>
                </a:cubicBezTo>
                <a:cubicBezTo>
                  <a:pt x="2071248" y="2367404"/>
                  <a:pt x="2071248" y="2367404"/>
                  <a:pt x="1981705" y="2502276"/>
                </a:cubicBezTo>
                <a:cubicBezTo>
                  <a:pt x="1954080" y="2543531"/>
                  <a:pt x="1891209" y="2577169"/>
                  <a:pt x="1841674" y="2577169"/>
                </a:cubicBezTo>
                <a:lnTo>
                  <a:pt x="1836614" y="2577169"/>
                </a:lnTo>
                <a:lnTo>
                  <a:pt x="1824594" y="2577169"/>
                </a:lnTo>
                <a:lnTo>
                  <a:pt x="1801189" y="2577169"/>
                </a:lnTo>
                <a:lnTo>
                  <a:pt x="1762602" y="2577169"/>
                </a:lnTo>
                <a:lnTo>
                  <a:pt x="1705037" y="2577169"/>
                </a:lnTo>
                <a:lnTo>
                  <a:pt x="1624700" y="2577169"/>
                </a:lnTo>
                <a:lnTo>
                  <a:pt x="1517794" y="2577169"/>
                </a:lnTo>
                <a:cubicBezTo>
                  <a:pt x="1468259" y="2577169"/>
                  <a:pt x="1405706" y="2543531"/>
                  <a:pt x="1378080" y="2502276"/>
                </a:cubicBezTo>
                <a:cubicBezTo>
                  <a:pt x="1378080" y="2502276"/>
                  <a:pt x="1378080" y="2502276"/>
                  <a:pt x="1288219" y="2367404"/>
                </a:cubicBezTo>
                <a:cubicBezTo>
                  <a:pt x="1270120" y="2340113"/>
                  <a:pt x="1260277" y="2307744"/>
                  <a:pt x="1260277" y="2274740"/>
                </a:cubicBezTo>
                <a:cubicBezTo>
                  <a:pt x="1260277" y="2274740"/>
                  <a:pt x="1260277" y="2274740"/>
                  <a:pt x="1259959" y="2073543"/>
                </a:cubicBezTo>
                <a:close/>
                <a:moveTo>
                  <a:pt x="608978" y="1388069"/>
                </a:moveTo>
                <a:cubicBezTo>
                  <a:pt x="657188" y="1382565"/>
                  <a:pt x="706425" y="1405533"/>
                  <a:pt x="731907" y="1450279"/>
                </a:cubicBezTo>
                <a:cubicBezTo>
                  <a:pt x="766200" y="1509305"/>
                  <a:pt x="746513" y="1585467"/>
                  <a:pt x="688088" y="1621010"/>
                </a:cubicBezTo>
                <a:cubicBezTo>
                  <a:pt x="688088" y="1621010"/>
                  <a:pt x="688088" y="1621010"/>
                  <a:pt x="396913" y="1788885"/>
                </a:cubicBezTo>
                <a:cubicBezTo>
                  <a:pt x="358174" y="1812369"/>
                  <a:pt x="309592" y="1813003"/>
                  <a:pt x="269583" y="1790789"/>
                </a:cubicBezTo>
                <a:cubicBezTo>
                  <a:pt x="230209" y="1767940"/>
                  <a:pt x="205760" y="1725734"/>
                  <a:pt x="205760" y="1680671"/>
                </a:cubicBezTo>
                <a:cubicBezTo>
                  <a:pt x="206395" y="1634656"/>
                  <a:pt x="231479" y="1592766"/>
                  <a:pt x="270853" y="1570869"/>
                </a:cubicBezTo>
                <a:cubicBezTo>
                  <a:pt x="270853" y="1570869"/>
                  <a:pt x="270853" y="1570869"/>
                  <a:pt x="562028" y="1403312"/>
                </a:cubicBezTo>
                <a:cubicBezTo>
                  <a:pt x="576952" y="1394902"/>
                  <a:pt x="592908" y="1389904"/>
                  <a:pt x="608978" y="1388069"/>
                </a:cubicBezTo>
                <a:close/>
                <a:moveTo>
                  <a:pt x="2733735" y="1384945"/>
                </a:moveTo>
                <a:cubicBezTo>
                  <a:pt x="2755684" y="1385302"/>
                  <a:pt x="2777435" y="1391411"/>
                  <a:pt x="2796804" y="1403312"/>
                </a:cubicBezTo>
                <a:cubicBezTo>
                  <a:pt x="2796804" y="1403312"/>
                  <a:pt x="2796804" y="1403312"/>
                  <a:pt x="3088297" y="1570869"/>
                </a:cubicBezTo>
                <a:cubicBezTo>
                  <a:pt x="3146405" y="1606095"/>
                  <a:pt x="3166409" y="1682257"/>
                  <a:pt x="3132116" y="1741601"/>
                </a:cubicBezTo>
                <a:cubicBezTo>
                  <a:pt x="3098140" y="1801262"/>
                  <a:pt x="3021933" y="1822206"/>
                  <a:pt x="2962238" y="1788885"/>
                </a:cubicBezTo>
                <a:cubicBezTo>
                  <a:pt x="2962238" y="1788885"/>
                  <a:pt x="2962238" y="1788885"/>
                  <a:pt x="2671063" y="1621010"/>
                </a:cubicBezTo>
                <a:cubicBezTo>
                  <a:pt x="2631689" y="1599113"/>
                  <a:pt x="2606604" y="1557224"/>
                  <a:pt x="2605969" y="1511209"/>
                </a:cubicBezTo>
                <a:cubicBezTo>
                  <a:pt x="2605969" y="1466146"/>
                  <a:pt x="2630101" y="1424256"/>
                  <a:pt x="2669475" y="1401090"/>
                </a:cubicBezTo>
                <a:cubicBezTo>
                  <a:pt x="2689638" y="1389983"/>
                  <a:pt x="2711786" y="1384588"/>
                  <a:pt x="2733735" y="1384945"/>
                </a:cubicBezTo>
                <a:close/>
                <a:moveTo>
                  <a:pt x="2897144" y="777508"/>
                </a:moveTo>
                <a:cubicBezTo>
                  <a:pt x="2897144" y="777508"/>
                  <a:pt x="2897144" y="777508"/>
                  <a:pt x="3233091" y="777508"/>
                </a:cubicBezTo>
                <a:cubicBezTo>
                  <a:pt x="3302947" y="777508"/>
                  <a:pt x="3359150" y="833678"/>
                  <a:pt x="3359150" y="903176"/>
                </a:cubicBezTo>
                <a:cubicBezTo>
                  <a:pt x="3359150" y="972675"/>
                  <a:pt x="3302630" y="1029162"/>
                  <a:pt x="3233091" y="1029162"/>
                </a:cubicBezTo>
                <a:cubicBezTo>
                  <a:pt x="3233091" y="1029162"/>
                  <a:pt x="3233091" y="1029162"/>
                  <a:pt x="2897144" y="1029162"/>
                </a:cubicBezTo>
                <a:cubicBezTo>
                  <a:pt x="2827605" y="1029162"/>
                  <a:pt x="2771085" y="972675"/>
                  <a:pt x="2771085" y="903176"/>
                </a:cubicBezTo>
                <a:cubicBezTo>
                  <a:pt x="2771085" y="833678"/>
                  <a:pt x="2827605" y="777508"/>
                  <a:pt x="2897144" y="777508"/>
                </a:cubicBezTo>
                <a:close/>
                <a:moveTo>
                  <a:pt x="125742" y="777508"/>
                </a:moveTo>
                <a:cubicBezTo>
                  <a:pt x="461689" y="777508"/>
                  <a:pt x="461689" y="777508"/>
                  <a:pt x="461689" y="777508"/>
                </a:cubicBezTo>
                <a:cubicBezTo>
                  <a:pt x="531228" y="777508"/>
                  <a:pt x="587748" y="833678"/>
                  <a:pt x="587748" y="903176"/>
                </a:cubicBezTo>
                <a:cubicBezTo>
                  <a:pt x="587748" y="972992"/>
                  <a:pt x="531545" y="1029162"/>
                  <a:pt x="461689" y="1029162"/>
                </a:cubicBezTo>
                <a:cubicBezTo>
                  <a:pt x="125742" y="1029162"/>
                  <a:pt x="125742" y="1029162"/>
                  <a:pt x="125742" y="1029162"/>
                </a:cubicBezTo>
                <a:cubicBezTo>
                  <a:pt x="56203" y="1029162"/>
                  <a:pt x="0" y="972675"/>
                  <a:pt x="0" y="903176"/>
                </a:cubicBezTo>
                <a:cubicBezTo>
                  <a:pt x="0" y="833678"/>
                  <a:pt x="56203" y="777508"/>
                  <a:pt x="125742" y="777508"/>
                </a:cubicBezTo>
                <a:close/>
                <a:moveTo>
                  <a:pt x="3009009" y="3043"/>
                </a:moveTo>
                <a:cubicBezTo>
                  <a:pt x="3057278" y="-2327"/>
                  <a:pt x="3106397" y="20641"/>
                  <a:pt x="3132116" y="65387"/>
                </a:cubicBezTo>
                <a:cubicBezTo>
                  <a:pt x="3166092" y="124413"/>
                  <a:pt x="3147040" y="200258"/>
                  <a:pt x="3087979" y="235801"/>
                </a:cubicBezTo>
                <a:cubicBezTo>
                  <a:pt x="3087979" y="235801"/>
                  <a:pt x="3087979" y="235801"/>
                  <a:pt x="2797440" y="403676"/>
                </a:cubicBezTo>
                <a:cubicBezTo>
                  <a:pt x="2777753" y="414783"/>
                  <a:pt x="2756161" y="420813"/>
                  <a:pt x="2734569" y="420813"/>
                </a:cubicBezTo>
                <a:cubicBezTo>
                  <a:pt x="2677096" y="420813"/>
                  <a:pt x="2627243" y="382731"/>
                  <a:pt x="2612320" y="327513"/>
                </a:cubicBezTo>
                <a:cubicBezTo>
                  <a:pt x="2598031" y="272613"/>
                  <a:pt x="2621528" y="214221"/>
                  <a:pt x="2671380" y="185978"/>
                </a:cubicBezTo>
                <a:cubicBezTo>
                  <a:pt x="2671380" y="185978"/>
                  <a:pt x="2671380" y="185978"/>
                  <a:pt x="2961920" y="18102"/>
                </a:cubicBezTo>
                <a:cubicBezTo>
                  <a:pt x="2976924" y="9772"/>
                  <a:pt x="2992919" y="4833"/>
                  <a:pt x="3009009" y="3043"/>
                </a:cubicBezTo>
                <a:close/>
                <a:moveTo>
                  <a:pt x="333684" y="14"/>
                </a:moveTo>
                <a:cubicBezTo>
                  <a:pt x="355634" y="331"/>
                  <a:pt x="377385" y="6360"/>
                  <a:pt x="396595" y="18102"/>
                </a:cubicBezTo>
                <a:cubicBezTo>
                  <a:pt x="396595" y="18102"/>
                  <a:pt x="396595" y="18102"/>
                  <a:pt x="688088" y="185978"/>
                </a:cubicBezTo>
                <a:cubicBezTo>
                  <a:pt x="727461" y="207557"/>
                  <a:pt x="752546" y="249447"/>
                  <a:pt x="753181" y="295461"/>
                </a:cubicBezTo>
                <a:cubicBezTo>
                  <a:pt x="753181" y="340842"/>
                  <a:pt x="729049" y="382731"/>
                  <a:pt x="689675" y="405580"/>
                </a:cubicBezTo>
                <a:cubicBezTo>
                  <a:pt x="649667" y="428112"/>
                  <a:pt x="600767" y="427477"/>
                  <a:pt x="562028" y="403676"/>
                </a:cubicBezTo>
                <a:cubicBezTo>
                  <a:pt x="562028" y="403676"/>
                  <a:pt x="562028" y="403676"/>
                  <a:pt x="270853" y="235801"/>
                </a:cubicBezTo>
                <a:cubicBezTo>
                  <a:pt x="231479" y="214221"/>
                  <a:pt x="206712" y="172332"/>
                  <a:pt x="205760" y="126317"/>
                </a:cubicBezTo>
                <a:cubicBezTo>
                  <a:pt x="205760" y="80936"/>
                  <a:pt x="230209" y="39047"/>
                  <a:pt x="269583" y="16198"/>
                </a:cubicBezTo>
                <a:cubicBezTo>
                  <a:pt x="289588" y="5091"/>
                  <a:pt x="311735" y="-304"/>
                  <a:pt x="333684" y="14"/>
                </a:cubicBezTo>
                <a:close/>
              </a:path>
            </a:pathLst>
          </a:custGeom>
          <a:solidFill>
            <a:srgbClr val="002E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204868452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7" name="Slide Number Placeholder 1 (JU-Free)">
            <a:extLst>
              <a:ext uri="{FF2B5EF4-FFF2-40B4-BE49-F238E27FC236}">
                <a16:creationId xmlns:a16="http://schemas.microsoft.com/office/drawing/2014/main" id="{29919A00-DF05-431E-FBD2-E0628BB01B02}"/>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
        <p:nvSpPr>
          <p:cNvPr id="9" name="Frame 2 (JU-Free) [PHJU]">
            <a:extLst>
              <a:ext uri="{FF2B5EF4-FFF2-40B4-BE49-F238E27FC236}">
                <a16:creationId xmlns:a16="http://schemas.microsoft.com/office/drawing/2014/main" id="{D36DFF78-542A-916D-0569-99BEB2838707}"/>
              </a:ext>
            </a:extLst>
          </p:cNvPr>
          <p:cNvSpPr>
            <a:spLocks noGrp="1"/>
          </p:cNvSpPr>
          <p:nvPr>
            <p:ph type="tbl" sz="quarter" idx="13" hasCustomPrompt="1"/>
          </p:nvPr>
        </p:nvSpPr>
        <p:spPr>
          <a:xfrm>
            <a:off x="901700" y="1079693"/>
            <a:ext cx="4699000" cy="4788000"/>
          </a:xfrm>
        </p:spPr>
        <p:txBody>
          <a:bodyPr/>
          <a:lstStyle>
            <a:lvl1pPr marL="0" indent="0">
              <a:buNone/>
              <a:defRPr sz="1500"/>
            </a:lvl1pPr>
          </a:lstStyle>
          <a:p>
            <a:r>
              <a:rPr lang="nl-NL" dirty="0"/>
              <a:t>[Tabel]</a:t>
            </a:r>
          </a:p>
        </p:txBody>
      </p:sp>
      <p:sp>
        <p:nvSpPr>
          <p:cNvPr id="17" name="Frame 3 (JU-Free) [PHJU]">
            <a:extLst>
              <a:ext uri="{FF2B5EF4-FFF2-40B4-BE49-F238E27FC236}">
                <a16:creationId xmlns:a16="http://schemas.microsoft.com/office/drawing/2014/main" id="{BD65FF3D-83F1-0F43-5779-13583A53E5D9}"/>
              </a:ext>
            </a:extLst>
          </p:cNvPr>
          <p:cNvSpPr>
            <a:spLocks noGrp="1"/>
          </p:cNvSpPr>
          <p:nvPr>
            <p:ph type="body" sz="quarter" idx="14" hasCustomPrompt="1"/>
          </p:nvPr>
        </p:nvSpPr>
        <p:spPr>
          <a:xfrm>
            <a:off x="6273800" y="1046239"/>
            <a:ext cx="5207000" cy="5067300"/>
          </a:xfrm>
        </p:spPr>
        <p:txBody>
          <a:bodyPr/>
          <a:lstStyle>
            <a:lvl1pPr>
              <a:defRPr/>
            </a:lvl1pPr>
          </a:lstStyle>
          <a:p>
            <a:pPr lvl="0"/>
            <a:r>
              <a:rPr lang="nl-NL" dirty="0"/>
              <a:t>[Tekst]</a:t>
            </a:r>
          </a:p>
        </p:txBody>
      </p:sp>
    </p:spTree>
    <p:extLst>
      <p:ext uri="{BB962C8B-B14F-4D97-AF65-F5344CB8AC3E}">
        <p14:creationId xmlns:p14="http://schemas.microsoft.com/office/powerpoint/2010/main" val="209840732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Frame content 1 [PHJU] (JU-Free)"/>
          <p:cNvSpPr>
            <a:spLocks noGrp="1"/>
          </p:cNvSpPr>
          <p:nvPr>
            <p:ph sz="half" idx="1" hasCustomPrompt="1"/>
          </p:nvPr>
        </p:nvSpPr>
        <p:spPr bwMode="gray">
          <a:xfrm>
            <a:off x="899109" y="2705100"/>
            <a:ext cx="5205600" cy="3403600"/>
          </a:xfrm>
        </p:spPr>
        <p:txBody>
          <a:bodyPr/>
          <a:lstStyle/>
          <a:p>
            <a:pPr lvl="0"/>
            <a:r>
              <a:rPr lang="nl-NL" dirty="0"/>
              <a:t>[Typ tekst of klik op een pictogram om een object in te voegen]</a:t>
            </a:r>
          </a:p>
        </p:txBody>
      </p:sp>
      <p:sp>
        <p:nvSpPr>
          <p:cNvPr id="4" name="Frame content 2 [PHJU] (JU-Free)"/>
          <p:cNvSpPr>
            <a:spLocks noGrp="1"/>
          </p:cNvSpPr>
          <p:nvPr>
            <p:ph sz="half" idx="2" hasCustomPrompt="1"/>
          </p:nvPr>
        </p:nvSpPr>
        <p:spPr bwMode="gray">
          <a:xfrm>
            <a:off x="6273800" y="2705100"/>
            <a:ext cx="5205600" cy="3403600"/>
          </a:xfrm>
        </p:spPr>
        <p:txBody>
          <a:body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29919A00-DF05-431E-FBD2-E0628BB01B02}"/>
              </a:ext>
            </a:extLst>
          </p:cNvPr>
          <p:cNvSpPr>
            <a:spLocks noGrp="1"/>
          </p:cNvSpPr>
          <p:nvPr>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2" name="Title 4 (JU-Free)">
            <a:extLst>
              <a:ext uri="{FF2B5EF4-FFF2-40B4-BE49-F238E27FC236}">
                <a16:creationId xmlns:a16="http://schemas.microsoft.com/office/drawing/2014/main" id="{8D63E4DA-71FE-8473-0086-A7D265099110}"/>
              </a:ext>
            </a:extLst>
          </p:cNvPr>
          <p:cNvSpPr>
            <a:spLocks noGrp="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40950989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Rectangle 1 {PHJU}">
            <a:extLst>
              <a:ext uri="{FF2B5EF4-FFF2-40B4-BE49-F238E27FC236}">
                <a16:creationId xmlns:a16="http://schemas.microsoft.com/office/drawing/2014/main" id="{DCD2BEE2-A4E3-AF46-3056-0AE72687BFD0}"/>
              </a:ext>
            </a:extLst>
          </p:cNvPr>
          <p:cNvSpPr txBox="1">
            <a:spLocks/>
          </p:cNvSpPr>
          <p:nvPr userDrawn="1"/>
        </p:nvSpPr>
        <p:spPr bwMode="gray">
          <a:xfrm>
            <a:off x="0" y="0"/>
            <a:ext cx="6102000" cy="6333894"/>
          </a:xfrm>
          <a:custGeom>
            <a:avLst/>
            <a:gdLst>
              <a:gd name="connsiteX0" fmla="*/ 0 w 6102000"/>
              <a:gd name="connsiteY0" fmla="*/ 0 h 6333894"/>
              <a:gd name="connsiteX1" fmla="*/ 6102000 w 6102000"/>
              <a:gd name="connsiteY1" fmla="*/ 0 h 6333894"/>
              <a:gd name="connsiteX2" fmla="*/ 6102000 w 6102000"/>
              <a:gd name="connsiteY2" fmla="*/ 6333894 h 6333894"/>
              <a:gd name="connsiteX3" fmla="*/ 0 w 6102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02000" h="6333894">
                <a:moveTo>
                  <a:pt x="0" y="0"/>
                </a:moveTo>
                <a:lnTo>
                  <a:pt x="6102000" y="0"/>
                </a:lnTo>
                <a:lnTo>
                  <a:pt x="6102000" y="6333894"/>
                </a:lnTo>
                <a:lnTo>
                  <a:pt x="0" y="6333894"/>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4" name="Rectangle 2 [PHJU] (JU-Free)">
            <a:extLst>
              <a:ext uri="{FF2B5EF4-FFF2-40B4-BE49-F238E27FC236}">
                <a16:creationId xmlns:a16="http://schemas.microsoft.com/office/drawing/2014/main" id="{186A3D38-894E-2F22-82DD-28B36E599519}"/>
              </a:ext>
            </a:extLst>
          </p:cNvPr>
          <p:cNvSpPr>
            <a:spLocks noGrp="1"/>
          </p:cNvSpPr>
          <p:nvPr>
            <p:ph type="pic" sz="quarter" idx="23" hasCustomPrompt="1"/>
          </p:nvPr>
        </p:nvSpPr>
        <p:spPr bwMode="gray">
          <a:xfrm>
            <a:off x="6102000" y="0"/>
            <a:ext cx="6102000" cy="6333894"/>
          </a:xfrm>
          <a:custGeom>
            <a:avLst/>
            <a:gdLst>
              <a:gd name="connsiteX0" fmla="*/ 0 w 6120000"/>
              <a:gd name="connsiteY0" fmla="*/ 0 h 6333894"/>
              <a:gd name="connsiteX1" fmla="*/ 6120000 w 6120000"/>
              <a:gd name="connsiteY1" fmla="*/ 0 h 6333894"/>
              <a:gd name="connsiteX2" fmla="*/ 6120000 w 6120000"/>
              <a:gd name="connsiteY2" fmla="*/ 6333894 h 6333894"/>
              <a:gd name="connsiteX3" fmla="*/ 0 w 6120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20000" h="6333894">
                <a:moveTo>
                  <a:pt x="0" y="0"/>
                </a:moveTo>
                <a:lnTo>
                  <a:pt x="6120000" y="0"/>
                </a:lnTo>
                <a:lnTo>
                  <a:pt x="6120000" y="6333894"/>
                </a:lnTo>
                <a:lnTo>
                  <a:pt x="0" y="6333894"/>
                </a:lnTo>
                <a:close/>
              </a:path>
            </a:pathLst>
          </a:custGeom>
          <a:noFill/>
          <a:ln/>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1600"/>
            </a:lvl1pPr>
          </a:lstStyle>
          <a:p>
            <a:r>
              <a:rPr lang="nl-NL" dirty="0"/>
              <a:t>[Afbeelding]</a:t>
            </a:r>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901700" y="1576136"/>
            <a:ext cx="4826000" cy="3107377"/>
          </a:xfrm>
        </p:spPr>
        <p:txBody>
          <a:bodyPr/>
          <a:lstStyle>
            <a:lvl1pPr>
              <a:lnSpc>
                <a:spcPct val="90000"/>
              </a:lnSpc>
              <a:defRPr sz="4200" b="0" i="1">
                <a:solidFill>
                  <a:srgbClr val="FFFFFF"/>
                </a:solidFill>
              </a:defRPr>
            </a:lvl1pPr>
          </a:lstStyle>
          <a:p>
            <a:r>
              <a:rPr lang="nl-NL" dirty="0"/>
              <a:t>[Quote”]</a:t>
            </a:r>
          </a:p>
        </p:txBody>
      </p:sp>
      <p:sp>
        <p:nvSpPr>
          <p:cNvPr id="6" name="Naam 5 [PHJU] (JU-Free)">
            <a:extLst>
              <a:ext uri="{FF2B5EF4-FFF2-40B4-BE49-F238E27FC236}">
                <a16:creationId xmlns:a16="http://schemas.microsoft.com/office/drawing/2014/main" id="{1A1AEA68-16B7-B309-0C1B-75A674CF49A2}"/>
              </a:ext>
            </a:extLst>
          </p:cNvPr>
          <p:cNvSpPr>
            <a:spLocks noGrp="1"/>
          </p:cNvSpPr>
          <p:nvPr>
            <p:ph type="body" sz="quarter" idx="13" hasCustomPrompt="1"/>
          </p:nvPr>
        </p:nvSpPr>
        <p:spPr bwMode="gray">
          <a:xfrm>
            <a:off x="901700" y="4683515"/>
            <a:ext cx="4827600" cy="252000"/>
          </a:xfrm>
        </p:spPr>
        <p:txBody>
          <a:bodyPr anchor="t"/>
          <a:lstStyle>
            <a:lvl1pPr marL="0" indent="0">
              <a:lnSpc>
                <a:spcPct val="100000"/>
              </a:lnSpc>
              <a:buNone/>
              <a:defRPr sz="1400" b="1">
                <a:solidFill>
                  <a:schemeClr val="bg1"/>
                </a:solidFill>
              </a:defRPr>
            </a:lvl1pPr>
            <a:lvl2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2pPr>
            <a:lvl3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3pPr>
            <a:lvl4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4pPr>
            <a:lvl5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5pPr>
            <a:lvl6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6pPr>
            <a:lvl7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7pPr>
            <a:lvl8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8pPr>
            <a:lvl9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9pPr>
          </a:lstStyle>
          <a:p>
            <a:pPr lvl="0"/>
            <a:r>
              <a:rPr lang="nl-NL" dirty="0"/>
              <a:t>[Voornaam Achternaam]</a:t>
            </a:r>
            <a:endParaRPr lang="en-US" dirty="0"/>
          </a:p>
        </p:txBody>
      </p:sp>
      <p:sp>
        <p:nvSpPr>
          <p:cNvPr id="8" name="Functie 6 [PHJU] (JU-Free)">
            <a:extLst>
              <a:ext uri="{FF2B5EF4-FFF2-40B4-BE49-F238E27FC236}">
                <a16:creationId xmlns:a16="http://schemas.microsoft.com/office/drawing/2014/main" id="{C7C898BD-7252-B999-51A3-6461DBA7A7A2}"/>
              </a:ext>
            </a:extLst>
          </p:cNvPr>
          <p:cNvSpPr>
            <a:spLocks noGrp="1"/>
          </p:cNvSpPr>
          <p:nvPr>
            <p:ph type="body" sz="quarter" idx="24" hasCustomPrompt="1"/>
          </p:nvPr>
        </p:nvSpPr>
        <p:spPr bwMode="gray">
          <a:xfrm>
            <a:off x="901700" y="4902821"/>
            <a:ext cx="4827600" cy="252000"/>
          </a:xfrm>
        </p:spPr>
        <p:txBody>
          <a:bodyPr anchor="t"/>
          <a:lstStyle>
            <a:lvl1pPr marL="0" indent="0">
              <a:lnSpc>
                <a:spcPct val="100000"/>
              </a:lnSpc>
              <a:buNone/>
              <a:defRPr sz="1200" b="0">
                <a:solidFill>
                  <a:schemeClr val="bg1"/>
                </a:solidFill>
              </a:defRPr>
            </a:lvl1pPr>
            <a:lvl2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2pPr>
            <a:lvl3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3pPr>
            <a:lvl4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4pPr>
            <a:lvl5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5pPr>
            <a:lvl6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6pPr>
            <a:lvl7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7pPr>
            <a:lvl8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8pPr>
            <a:lvl9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9pPr>
          </a:lstStyle>
          <a:p>
            <a:pPr lvl="0"/>
            <a:r>
              <a:rPr lang="nl-NL"/>
              <a:t>[Functie]</a:t>
            </a:r>
            <a:endParaRPr lang="en-US" dirty="0"/>
          </a:p>
        </p:txBody>
      </p:sp>
      <p:sp>
        <p:nvSpPr>
          <p:cNvPr id="7" name="Slide Number Placeholder 7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6" name="TextBox 8">
            <a:extLst>
              <a:ext uri="{FF2B5EF4-FFF2-40B4-BE49-F238E27FC236}">
                <a16:creationId xmlns:a16="http://schemas.microsoft.com/office/drawing/2014/main" id="{9EAC4785-1A5B-0FA5-D616-C8F9EDF8A9F7}"/>
              </a:ext>
            </a:extLst>
          </p:cNvPr>
          <p:cNvSpPr txBox="1">
            <a:spLocks/>
          </p:cNvSpPr>
          <p:nvPr userDrawn="1"/>
        </p:nvSpPr>
        <p:spPr bwMode="gray">
          <a:xfrm>
            <a:off x="901700" y="1167064"/>
            <a:ext cx="253332" cy="324000"/>
          </a:xfrm>
          <a:prstGeom prst="rect">
            <a:avLst/>
          </a:prstGeom>
          <a:noFill/>
        </p:spPr>
        <p:txBody>
          <a:bodyPr wrap="square" lIns="0" tIns="0" rIns="0" bIns="0" rtlCol="0">
            <a:spAutoFit/>
          </a:bodyPr>
          <a:lstStyle/>
          <a:p>
            <a:r>
              <a:rPr lang="nl-NL" sz="4200" i="1" dirty="0">
                <a:solidFill>
                  <a:srgbClr val="FFFFFF"/>
                </a:solidFill>
              </a:rPr>
              <a:t>“</a:t>
            </a:r>
          </a:p>
        </p:txBody>
      </p:sp>
    </p:spTree>
    <p:extLst>
      <p:ext uri="{BB962C8B-B14F-4D97-AF65-F5344CB8AC3E}">
        <p14:creationId xmlns:p14="http://schemas.microsoft.com/office/powerpoint/2010/main" val="30508918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2 tekstvakken]">
    <p:spTree>
      <p:nvGrpSpPr>
        <p:cNvPr id="1" name=""/>
        <p:cNvGrpSpPr/>
        <p:nvPr/>
      </p:nvGrpSpPr>
      <p:grpSpPr>
        <a:xfrm>
          <a:off x="0" y="0"/>
          <a:ext cx="0" cy="0"/>
          <a:chOff x="0" y="0"/>
          <a:chExt cx="0" cy="0"/>
        </a:xfrm>
      </p:grpSpPr>
      <p:sp>
        <p:nvSpPr>
          <p:cNvPr id="2" name="***Title 1 (JU-Free)">
            <a:extLst>
              <a:ext uri="{FF2B5EF4-FFF2-40B4-BE49-F238E27FC236}">
                <a16:creationId xmlns:a16="http://schemas.microsoft.com/office/drawing/2014/main" id="{5098334E-E1E3-7D52-20A4-6C42675A3411}"/>
              </a:ext>
            </a:extLst>
          </p:cNvPr>
          <p:cNvSpPr>
            <a:spLocks noGrp="1"/>
          </p:cNvSpPr>
          <p:nvPr>
            <p:ph type="title" hasCustomPrompt="1"/>
          </p:nvPr>
        </p:nvSpPr>
        <p:spPr bwMode="gray">
          <a:xfrm>
            <a:off x="901700" y="1028700"/>
            <a:ext cx="5004000" cy="1079500"/>
          </a:xfrm>
        </p:spPr>
        <p:txBody>
          <a:bodyPr/>
          <a:lstStyle>
            <a:lvl1pPr>
              <a:defRPr/>
            </a:lvl1pPr>
          </a:lstStyle>
          <a:p>
            <a:r>
              <a:rPr lang="nl-NL" dirty="0"/>
              <a:t>[Titel]</a:t>
            </a:r>
          </a:p>
        </p:txBody>
      </p:sp>
      <p:sp>
        <p:nvSpPr>
          <p:cNvPr id="8" name="Frame 2 (JU-Free) [PHJU]">
            <a:extLst>
              <a:ext uri="{FF2B5EF4-FFF2-40B4-BE49-F238E27FC236}">
                <a16:creationId xmlns:a16="http://schemas.microsoft.com/office/drawing/2014/main" id="{C7DBCF69-7FC8-8373-5B77-798F368E5DAA}"/>
              </a:ext>
            </a:extLst>
          </p:cNvPr>
          <p:cNvSpPr>
            <a:spLocks noGrp="1"/>
          </p:cNvSpPr>
          <p:nvPr>
            <p:ph type="body" sz="quarter" idx="10" hasCustomPrompt="1"/>
          </p:nvPr>
        </p:nvSpPr>
        <p:spPr bwMode="gray">
          <a:xfrm>
            <a:off x="899109" y="2705100"/>
            <a:ext cx="5004000" cy="3403600"/>
          </a:xfrm>
        </p:spPr>
        <p:txBody>
          <a:bodyPr/>
          <a:lstStyle>
            <a:lvl1pPr>
              <a:defRPr/>
            </a:lvl1pPr>
          </a:lstStyle>
          <a:p>
            <a:pPr lvl="0"/>
            <a:r>
              <a:rPr lang="nl-NL" dirty="0"/>
              <a:t>[Tekst]</a:t>
            </a:r>
          </a:p>
        </p:txBody>
      </p:sp>
      <p:sp>
        <p:nvSpPr>
          <p:cNvPr id="9" name="Frame text 3 (JU-Free) [PHJU]">
            <a:extLst>
              <a:ext uri="{FF2B5EF4-FFF2-40B4-BE49-F238E27FC236}">
                <a16:creationId xmlns:a16="http://schemas.microsoft.com/office/drawing/2014/main" id="{F36BFC23-168E-3D2D-15F2-A796C5782D4D}"/>
              </a:ext>
            </a:extLst>
          </p:cNvPr>
          <p:cNvSpPr>
            <a:spLocks noGrp="1"/>
          </p:cNvSpPr>
          <p:nvPr>
            <p:ph type="body" sz="quarter" idx="11" hasCustomPrompt="1"/>
          </p:nvPr>
        </p:nvSpPr>
        <p:spPr bwMode="gray">
          <a:xfrm>
            <a:off x="6286302" y="1028700"/>
            <a:ext cx="5004000" cy="5080000"/>
          </a:xfrm>
        </p:spPr>
        <p:txBody>
          <a:bodyPr/>
          <a:lstStyle>
            <a:lvl1pPr>
              <a:defRPr/>
            </a:lvl1pPr>
          </a:lstStyle>
          <a:p>
            <a:pPr lvl="0"/>
            <a:r>
              <a:rPr lang="nl-NL"/>
              <a:t>[Tekst]</a:t>
            </a:r>
            <a:endParaRPr lang="nl-NL" dirty="0"/>
          </a:p>
        </p:txBody>
      </p:sp>
      <p:sp>
        <p:nvSpPr>
          <p:cNvPr id="5" name="Slide Number Placeholder 4 (JU-Free)">
            <a:extLst>
              <a:ext uri="{FF2B5EF4-FFF2-40B4-BE49-F238E27FC236}">
                <a16:creationId xmlns:a16="http://schemas.microsoft.com/office/drawing/2014/main" id="{E736D323-8D1B-327C-4510-64B40000270D}"/>
              </a:ext>
            </a:extLst>
          </p:cNvPr>
          <p:cNvSpPr>
            <a:spLocks noGrp="1"/>
          </p:cNvSpPr>
          <p:nvPr>
            <p:ph type="sldNum" sz="quarter" idx="14"/>
          </p:nvPr>
        </p:nvSpPr>
        <p:spPr bwMode="gray"/>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6980624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kst en foto]">
    <p:spTree>
      <p:nvGrpSpPr>
        <p:cNvPr id="1" name=""/>
        <p:cNvGrpSpPr/>
        <p:nvPr/>
      </p:nvGrpSpPr>
      <p:grpSpPr>
        <a:xfrm>
          <a:off x="0" y="0"/>
          <a:ext cx="0" cy="0"/>
          <a:chOff x="0" y="0"/>
          <a:chExt cx="0" cy="0"/>
        </a:xfrm>
      </p:grpSpPr>
      <p:sp>
        <p:nvSpPr>
          <p:cNvPr id="4" name="Rectangle 1 [PHJU] (JU-Free)">
            <a:extLst>
              <a:ext uri="{FF2B5EF4-FFF2-40B4-BE49-F238E27FC236}">
                <a16:creationId xmlns:a16="http://schemas.microsoft.com/office/drawing/2014/main" id="{8EDA02AF-2F14-EC18-A5FF-79246B4A9CB6}"/>
              </a:ext>
            </a:extLst>
          </p:cNvPr>
          <p:cNvSpPr>
            <a:spLocks noGrp="1"/>
          </p:cNvSpPr>
          <p:nvPr>
            <p:ph type="pic" sz="quarter" idx="23" hasCustomPrompt="1"/>
          </p:nvPr>
        </p:nvSpPr>
        <p:spPr bwMode="gray">
          <a:xfrm>
            <a:off x="0" y="0"/>
            <a:ext cx="5886000" cy="6333894"/>
          </a:xfrm>
          <a:custGeom>
            <a:avLst/>
            <a:gdLst>
              <a:gd name="connsiteX0" fmla="*/ 0 w 6120000"/>
              <a:gd name="connsiteY0" fmla="*/ 0 h 6333894"/>
              <a:gd name="connsiteX1" fmla="*/ 6120000 w 6120000"/>
              <a:gd name="connsiteY1" fmla="*/ 0 h 6333894"/>
              <a:gd name="connsiteX2" fmla="*/ 6120000 w 6120000"/>
              <a:gd name="connsiteY2" fmla="*/ 6333894 h 6333894"/>
              <a:gd name="connsiteX3" fmla="*/ 0 w 6120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20000" h="6333894">
                <a:moveTo>
                  <a:pt x="0" y="0"/>
                </a:moveTo>
                <a:lnTo>
                  <a:pt x="6120000" y="0"/>
                </a:lnTo>
                <a:lnTo>
                  <a:pt x="6120000" y="6333894"/>
                </a:lnTo>
                <a:lnTo>
                  <a:pt x="0" y="6333894"/>
                </a:lnTo>
                <a:close/>
              </a:path>
            </a:pathLst>
          </a:custGeom>
          <a:noFill/>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1600"/>
            </a:lvl1pPr>
          </a:lstStyle>
          <a:p>
            <a:r>
              <a:rPr lang="nl-NL" dirty="0"/>
              <a:t>[Afbeelding]</a:t>
            </a:r>
          </a:p>
        </p:txBody>
      </p:sp>
      <p:cxnSp>
        <p:nvCxnSpPr>
          <p:cNvPr id="5" name="Straight Connector 2">
            <a:extLst>
              <a:ext uri="{FF2B5EF4-FFF2-40B4-BE49-F238E27FC236}">
                <a16:creationId xmlns:a16="http://schemas.microsoft.com/office/drawing/2014/main" id="{A2A01357-6389-D3AA-420B-B1E0D694084E}"/>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9" name="Frame text 3 (JU-Free) [PHJU]">
            <a:extLst>
              <a:ext uri="{FF2B5EF4-FFF2-40B4-BE49-F238E27FC236}">
                <a16:creationId xmlns:a16="http://schemas.microsoft.com/office/drawing/2014/main" id="{F36BFC23-168E-3D2D-15F2-A796C5782D4D}"/>
              </a:ext>
            </a:extLst>
          </p:cNvPr>
          <p:cNvSpPr>
            <a:spLocks noGrp="1"/>
          </p:cNvSpPr>
          <p:nvPr>
            <p:ph type="body" sz="quarter" idx="11" hasCustomPrompt="1"/>
          </p:nvPr>
        </p:nvSpPr>
        <p:spPr bwMode="gray">
          <a:xfrm>
            <a:off x="6286302" y="1028700"/>
            <a:ext cx="5194300" cy="5080000"/>
          </a:xfrm>
        </p:spPr>
        <p:txBody>
          <a:bodyPr/>
          <a:lstStyle>
            <a:lvl1pPr>
              <a:defRPr/>
            </a:lvl1pPr>
          </a:lstStyle>
          <a:p>
            <a:pPr lvl="0"/>
            <a:r>
              <a:rPr lang="nl-NL"/>
              <a:t>[Tekst]</a:t>
            </a:r>
            <a:endParaRPr lang="nl-NL" dirty="0"/>
          </a:p>
        </p:txBody>
      </p:sp>
      <p:sp>
        <p:nvSpPr>
          <p:cNvPr id="6" name="Slide Number Placeholder 4 (JU-Free)">
            <a:extLst>
              <a:ext uri="{FF2B5EF4-FFF2-40B4-BE49-F238E27FC236}">
                <a16:creationId xmlns:a16="http://schemas.microsoft.com/office/drawing/2014/main" id="{6607A624-9BB6-10D0-B55F-F50E8A9F76E8}"/>
              </a:ext>
            </a:extLst>
          </p:cNvPr>
          <p:cNvSpPr>
            <a:spLocks noGrp="1"/>
          </p:cNvSpPr>
          <p:nvPr>
            <p:ph type="sldNum" sz="quarter" idx="26"/>
          </p:nvPr>
        </p:nvSpPr>
        <p:spPr bwMode="gray"/>
        <p:txBody>
          <a:bodyPr/>
          <a:lstStyle>
            <a:lvl1pPr algn="r">
              <a:defRPr/>
            </a:lvl1pPr>
          </a:lstStyle>
          <a:p>
            <a:fld id="{8F18802B-E4C7-4B2D-B37A-6B7CC3C134EA}" type="slidenum">
              <a:rPr lang="nl-NL" smtClean="0"/>
              <a:pPr/>
              <a:t>‹nr.›</a:t>
            </a:fld>
            <a:endParaRPr lang="nl-NL" dirty="0"/>
          </a:p>
        </p:txBody>
      </p:sp>
      <p:grpSp>
        <p:nvGrpSpPr>
          <p:cNvPr id="2" name="Group 7">
            <a:extLst>
              <a:ext uri="{FF2B5EF4-FFF2-40B4-BE49-F238E27FC236}">
                <a16:creationId xmlns:a16="http://schemas.microsoft.com/office/drawing/2014/main" id="{3B1358C1-0108-B9C1-BA77-88E9CB2B39AF}"/>
              </a:ext>
            </a:extLst>
          </p:cNvPr>
          <p:cNvGrpSpPr>
            <a:grpSpLocks noChangeAspect="1"/>
          </p:cNvGrpSpPr>
          <p:nvPr userDrawn="1"/>
        </p:nvGrpSpPr>
        <p:grpSpPr bwMode="auto">
          <a:xfrm>
            <a:off x="481013" y="6556375"/>
            <a:ext cx="2667000" cy="127000"/>
            <a:chOff x="303" y="4130"/>
            <a:chExt cx="1680" cy="80"/>
          </a:xfrm>
        </p:grpSpPr>
        <p:sp>
          <p:nvSpPr>
            <p:cNvPr id="3" name="Freeform 7">
              <a:extLst>
                <a:ext uri="{FF2B5EF4-FFF2-40B4-BE49-F238E27FC236}">
                  <a16:creationId xmlns:a16="http://schemas.microsoft.com/office/drawing/2014/main" id="{188E0D2A-8C0F-F783-F1CB-8253C572D310}"/>
                </a:ext>
              </a:extLst>
            </p:cNvPr>
            <p:cNvSpPr>
              <a:spLocks/>
            </p:cNvSpPr>
            <p:nvPr userDrawn="1"/>
          </p:nvSpPr>
          <p:spPr bwMode="auto">
            <a:xfrm>
              <a:off x="303" y="4130"/>
              <a:ext cx="1680" cy="80"/>
            </a:xfrm>
            <a:custGeom>
              <a:avLst/>
              <a:gdLst>
                <a:gd name="T0" fmla="*/ 177 w 8402"/>
                <a:gd name="T1" fmla="*/ 258 h 400"/>
                <a:gd name="T2" fmla="*/ 329 w 8402"/>
                <a:gd name="T3" fmla="*/ 173 h 400"/>
                <a:gd name="T4" fmla="*/ 936 w 8402"/>
                <a:gd name="T5" fmla="*/ 261 h 400"/>
                <a:gd name="T6" fmla="*/ 742 w 8402"/>
                <a:gd name="T7" fmla="*/ 302 h 400"/>
                <a:gd name="T8" fmla="*/ 805 w 8402"/>
                <a:gd name="T9" fmla="*/ 55 h 400"/>
                <a:gd name="T10" fmla="*/ 1520 w 8402"/>
                <a:gd name="T11" fmla="*/ 239 h 400"/>
                <a:gd name="T12" fmla="*/ 1489 w 8402"/>
                <a:gd name="T13" fmla="*/ 24 h 400"/>
                <a:gd name="T14" fmla="*/ 1705 w 8402"/>
                <a:gd name="T15" fmla="*/ 98 h 400"/>
                <a:gd name="T16" fmla="*/ 1856 w 8402"/>
                <a:gd name="T17" fmla="*/ 200 h 400"/>
                <a:gd name="T18" fmla="*/ 1938 w 8402"/>
                <a:gd name="T19" fmla="*/ 126 h 400"/>
                <a:gd name="T20" fmla="*/ 2084 w 8402"/>
                <a:gd name="T21" fmla="*/ 101 h 400"/>
                <a:gd name="T22" fmla="*/ 2100 w 8402"/>
                <a:gd name="T23" fmla="*/ 248 h 400"/>
                <a:gd name="T24" fmla="*/ 2209 w 8402"/>
                <a:gd name="T25" fmla="*/ 101 h 400"/>
                <a:gd name="T26" fmla="*/ 2259 w 8402"/>
                <a:gd name="T27" fmla="*/ 189 h 400"/>
                <a:gd name="T28" fmla="*/ 2414 w 8402"/>
                <a:gd name="T29" fmla="*/ 125 h 400"/>
                <a:gd name="T30" fmla="*/ 2511 w 8402"/>
                <a:gd name="T31" fmla="*/ 127 h 400"/>
                <a:gd name="T32" fmla="*/ 2650 w 8402"/>
                <a:gd name="T33" fmla="*/ 125 h 400"/>
                <a:gd name="T34" fmla="*/ 2746 w 8402"/>
                <a:gd name="T35" fmla="*/ 127 h 400"/>
                <a:gd name="T36" fmla="*/ 2915 w 8402"/>
                <a:gd name="T37" fmla="*/ 3 h 400"/>
                <a:gd name="T38" fmla="*/ 3216 w 8402"/>
                <a:gd name="T39" fmla="*/ 281 h 400"/>
                <a:gd name="T40" fmla="*/ 3444 w 8402"/>
                <a:gd name="T41" fmla="*/ 302 h 400"/>
                <a:gd name="T42" fmla="*/ 3625 w 8402"/>
                <a:gd name="T43" fmla="*/ 400 h 400"/>
                <a:gd name="T44" fmla="*/ 3675 w 8402"/>
                <a:gd name="T45" fmla="*/ 98 h 400"/>
                <a:gd name="T46" fmla="*/ 3976 w 8402"/>
                <a:gd name="T47" fmla="*/ 302 h 400"/>
                <a:gd name="T48" fmla="*/ 3964 w 8402"/>
                <a:gd name="T49" fmla="*/ 107 h 400"/>
                <a:gd name="T50" fmla="*/ 4211 w 8402"/>
                <a:gd name="T51" fmla="*/ 302 h 400"/>
                <a:gd name="T52" fmla="*/ 4200 w 8402"/>
                <a:gd name="T53" fmla="*/ 107 h 400"/>
                <a:gd name="T54" fmla="*/ 4313 w 8402"/>
                <a:gd name="T55" fmla="*/ 200 h 400"/>
                <a:gd name="T56" fmla="*/ 4395 w 8402"/>
                <a:gd name="T57" fmla="*/ 126 h 400"/>
                <a:gd name="T58" fmla="*/ 4633 w 8402"/>
                <a:gd name="T59" fmla="*/ 217 h 400"/>
                <a:gd name="T60" fmla="*/ 4925 w 8402"/>
                <a:gd name="T61" fmla="*/ 306 h 400"/>
                <a:gd name="T62" fmla="*/ 4845 w 8402"/>
                <a:gd name="T63" fmla="*/ 126 h 400"/>
                <a:gd name="T64" fmla="*/ 4893 w 8402"/>
                <a:gd name="T65" fmla="*/ 276 h 400"/>
                <a:gd name="T66" fmla="*/ 5079 w 8402"/>
                <a:gd name="T67" fmla="*/ 126 h 400"/>
                <a:gd name="T68" fmla="*/ 5490 w 8402"/>
                <a:gd name="T69" fmla="*/ 302 h 400"/>
                <a:gd name="T70" fmla="*/ 5479 w 8402"/>
                <a:gd name="T71" fmla="*/ 107 h 400"/>
                <a:gd name="T72" fmla="*/ 5593 w 8402"/>
                <a:gd name="T73" fmla="*/ 200 h 400"/>
                <a:gd name="T74" fmla="*/ 5674 w 8402"/>
                <a:gd name="T75" fmla="*/ 126 h 400"/>
                <a:gd name="T76" fmla="*/ 5943 w 8402"/>
                <a:gd name="T77" fmla="*/ 292 h 400"/>
                <a:gd name="T78" fmla="*/ 5790 w 8402"/>
                <a:gd name="T79" fmla="*/ 231 h 400"/>
                <a:gd name="T80" fmla="*/ 6327 w 8402"/>
                <a:gd name="T81" fmla="*/ 278 h 400"/>
                <a:gd name="T82" fmla="*/ 6300 w 8402"/>
                <a:gd name="T83" fmla="*/ 107 h 400"/>
                <a:gd name="T84" fmla="*/ 6520 w 8402"/>
                <a:gd name="T85" fmla="*/ 108 h 400"/>
                <a:gd name="T86" fmla="*/ 6443 w 8402"/>
                <a:gd name="T87" fmla="*/ 306 h 400"/>
                <a:gd name="T88" fmla="*/ 6642 w 8402"/>
                <a:gd name="T89" fmla="*/ 101 h 400"/>
                <a:gd name="T90" fmla="*/ 6632 w 8402"/>
                <a:gd name="T91" fmla="*/ 44 h 400"/>
                <a:gd name="T92" fmla="*/ 6778 w 8402"/>
                <a:gd name="T93" fmla="*/ 306 h 400"/>
                <a:gd name="T94" fmla="*/ 6826 w 8402"/>
                <a:gd name="T95" fmla="*/ 145 h 400"/>
                <a:gd name="T96" fmla="*/ 6975 w 8402"/>
                <a:gd name="T97" fmla="*/ 3 h 400"/>
                <a:gd name="T98" fmla="*/ 7031 w 8402"/>
                <a:gd name="T99" fmla="*/ 302 h 400"/>
                <a:gd name="T100" fmla="*/ 7196 w 8402"/>
                <a:gd name="T101" fmla="*/ 122 h 400"/>
                <a:gd name="T102" fmla="*/ 7381 w 8402"/>
                <a:gd name="T103" fmla="*/ 186 h 400"/>
                <a:gd name="T104" fmla="*/ 7532 w 8402"/>
                <a:gd name="T105" fmla="*/ 306 h 400"/>
                <a:gd name="T106" fmla="*/ 7581 w 8402"/>
                <a:gd name="T107" fmla="*/ 145 h 400"/>
                <a:gd name="T108" fmla="*/ 7697 w 8402"/>
                <a:gd name="T109" fmla="*/ 28 h 400"/>
                <a:gd name="T110" fmla="*/ 7803 w 8402"/>
                <a:gd name="T111" fmla="*/ 144 h 400"/>
                <a:gd name="T112" fmla="*/ 7886 w 8402"/>
                <a:gd name="T113" fmla="*/ 216 h 400"/>
                <a:gd name="T114" fmla="*/ 8139 w 8402"/>
                <a:gd name="T115" fmla="*/ 189 h 400"/>
                <a:gd name="T116" fmla="*/ 8224 w 8402"/>
                <a:gd name="T117" fmla="*/ 128 h 400"/>
                <a:gd name="T118" fmla="*/ 8373 w 8402"/>
                <a:gd name="T119" fmla="*/ 159 h 400"/>
                <a:gd name="T120" fmla="*/ 8262 w 8402"/>
                <a:gd name="T121" fmla="*/ 2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02" h="400">
                  <a:moveTo>
                    <a:pt x="157" y="12"/>
                  </a:moveTo>
                  <a:cubicBezTo>
                    <a:pt x="183" y="12"/>
                    <a:pt x="212" y="16"/>
                    <a:pt x="239" y="23"/>
                  </a:cubicBezTo>
                  <a:cubicBezTo>
                    <a:pt x="235" y="94"/>
                    <a:pt x="235" y="94"/>
                    <a:pt x="235" y="94"/>
                  </a:cubicBezTo>
                  <a:cubicBezTo>
                    <a:pt x="191" y="94"/>
                    <a:pt x="191" y="94"/>
                    <a:pt x="191" y="94"/>
                  </a:cubicBezTo>
                  <a:cubicBezTo>
                    <a:pt x="191" y="60"/>
                    <a:pt x="191" y="60"/>
                    <a:pt x="191" y="60"/>
                  </a:cubicBezTo>
                  <a:cubicBezTo>
                    <a:pt x="181" y="57"/>
                    <a:pt x="169" y="55"/>
                    <a:pt x="156" y="55"/>
                  </a:cubicBezTo>
                  <a:cubicBezTo>
                    <a:pt x="85" y="55"/>
                    <a:pt x="60" y="111"/>
                    <a:pt x="60" y="171"/>
                  </a:cubicBezTo>
                  <a:cubicBezTo>
                    <a:pt x="60" y="242"/>
                    <a:pt x="97" y="263"/>
                    <a:pt x="146" y="263"/>
                  </a:cubicBezTo>
                  <a:cubicBezTo>
                    <a:pt x="156" y="263"/>
                    <a:pt x="166" y="261"/>
                    <a:pt x="177" y="258"/>
                  </a:cubicBezTo>
                  <a:cubicBezTo>
                    <a:pt x="183" y="222"/>
                    <a:pt x="183" y="222"/>
                    <a:pt x="183" y="222"/>
                  </a:cubicBezTo>
                  <a:cubicBezTo>
                    <a:pt x="227" y="222"/>
                    <a:pt x="227" y="222"/>
                    <a:pt x="227" y="222"/>
                  </a:cubicBezTo>
                  <a:cubicBezTo>
                    <a:pt x="221" y="295"/>
                    <a:pt x="221" y="295"/>
                    <a:pt x="221" y="295"/>
                  </a:cubicBezTo>
                  <a:cubicBezTo>
                    <a:pt x="191" y="304"/>
                    <a:pt x="162" y="309"/>
                    <a:pt x="137" y="309"/>
                  </a:cubicBezTo>
                  <a:cubicBezTo>
                    <a:pt x="34" y="309"/>
                    <a:pt x="0" y="244"/>
                    <a:pt x="0" y="174"/>
                  </a:cubicBezTo>
                  <a:cubicBezTo>
                    <a:pt x="0" y="79"/>
                    <a:pt x="54" y="12"/>
                    <a:pt x="157" y="12"/>
                  </a:cubicBezTo>
                  <a:close/>
                  <a:moveTo>
                    <a:pt x="600" y="147"/>
                  </a:moveTo>
                  <a:cubicBezTo>
                    <a:pt x="600" y="239"/>
                    <a:pt x="546" y="309"/>
                    <a:pt x="456" y="309"/>
                  </a:cubicBezTo>
                  <a:cubicBezTo>
                    <a:pt x="366" y="309"/>
                    <a:pt x="329" y="241"/>
                    <a:pt x="329" y="173"/>
                  </a:cubicBezTo>
                  <a:cubicBezTo>
                    <a:pt x="329" y="82"/>
                    <a:pt x="384" y="12"/>
                    <a:pt x="473" y="12"/>
                  </a:cubicBezTo>
                  <a:cubicBezTo>
                    <a:pt x="563" y="12"/>
                    <a:pt x="600" y="80"/>
                    <a:pt x="600" y="147"/>
                  </a:cubicBezTo>
                  <a:close/>
                  <a:moveTo>
                    <a:pt x="539" y="147"/>
                  </a:moveTo>
                  <a:cubicBezTo>
                    <a:pt x="539" y="89"/>
                    <a:pt x="514" y="58"/>
                    <a:pt x="471" y="58"/>
                  </a:cubicBezTo>
                  <a:cubicBezTo>
                    <a:pt x="419" y="58"/>
                    <a:pt x="390" y="107"/>
                    <a:pt x="390" y="174"/>
                  </a:cubicBezTo>
                  <a:cubicBezTo>
                    <a:pt x="390" y="232"/>
                    <a:pt x="416" y="263"/>
                    <a:pt x="458" y="263"/>
                  </a:cubicBezTo>
                  <a:cubicBezTo>
                    <a:pt x="510" y="263"/>
                    <a:pt x="539" y="214"/>
                    <a:pt x="539" y="147"/>
                  </a:cubicBezTo>
                  <a:close/>
                  <a:moveTo>
                    <a:pt x="914" y="261"/>
                  </a:moveTo>
                  <a:cubicBezTo>
                    <a:pt x="936" y="261"/>
                    <a:pt x="936" y="261"/>
                    <a:pt x="936" y="261"/>
                  </a:cubicBezTo>
                  <a:cubicBezTo>
                    <a:pt x="932" y="302"/>
                    <a:pt x="932" y="302"/>
                    <a:pt x="932" y="302"/>
                  </a:cubicBezTo>
                  <a:cubicBezTo>
                    <a:pt x="831" y="302"/>
                    <a:pt x="831" y="302"/>
                    <a:pt x="831" y="302"/>
                  </a:cubicBezTo>
                  <a:cubicBezTo>
                    <a:pt x="834" y="261"/>
                    <a:pt x="834" y="261"/>
                    <a:pt x="834" y="261"/>
                  </a:cubicBezTo>
                  <a:cubicBezTo>
                    <a:pt x="854" y="261"/>
                    <a:pt x="854" y="261"/>
                    <a:pt x="854" y="261"/>
                  </a:cubicBezTo>
                  <a:cubicBezTo>
                    <a:pt x="840" y="204"/>
                    <a:pt x="840" y="204"/>
                    <a:pt x="840" y="204"/>
                  </a:cubicBezTo>
                  <a:cubicBezTo>
                    <a:pt x="743" y="204"/>
                    <a:pt x="743" y="204"/>
                    <a:pt x="743" y="204"/>
                  </a:cubicBezTo>
                  <a:cubicBezTo>
                    <a:pt x="719" y="261"/>
                    <a:pt x="719" y="261"/>
                    <a:pt x="719" y="261"/>
                  </a:cubicBezTo>
                  <a:cubicBezTo>
                    <a:pt x="746" y="261"/>
                    <a:pt x="746" y="261"/>
                    <a:pt x="746" y="261"/>
                  </a:cubicBezTo>
                  <a:cubicBezTo>
                    <a:pt x="742" y="302"/>
                    <a:pt x="742" y="302"/>
                    <a:pt x="742" y="302"/>
                  </a:cubicBezTo>
                  <a:cubicBezTo>
                    <a:pt x="641" y="302"/>
                    <a:pt x="641" y="302"/>
                    <a:pt x="641" y="302"/>
                  </a:cubicBezTo>
                  <a:cubicBezTo>
                    <a:pt x="644" y="261"/>
                    <a:pt x="644" y="261"/>
                    <a:pt x="644" y="261"/>
                  </a:cubicBezTo>
                  <a:cubicBezTo>
                    <a:pt x="663" y="261"/>
                    <a:pt x="663" y="261"/>
                    <a:pt x="663" y="261"/>
                  </a:cubicBezTo>
                  <a:cubicBezTo>
                    <a:pt x="778" y="16"/>
                    <a:pt x="778" y="16"/>
                    <a:pt x="778" y="16"/>
                  </a:cubicBezTo>
                  <a:cubicBezTo>
                    <a:pt x="844" y="16"/>
                    <a:pt x="844" y="16"/>
                    <a:pt x="844" y="16"/>
                  </a:cubicBezTo>
                  <a:lnTo>
                    <a:pt x="914" y="261"/>
                  </a:lnTo>
                  <a:close/>
                  <a:moveTo>
                    <a:pt x="829" y="163"/>
                  </a:moveTo>
                  <a:cubicBezTo>
                    <a:pt x="810" y="82"/>
                    <a:pt x="810" y="82"/>
                    <a:pt x="810" y="82"/>
                  </a:cubicBezTo>
                  <a:cubicBezTo>
                    <a:pt x="807" y="72"/>
                    <a:pt x="806" y="64"/>
                    <a:pt x="805" y="55"/>
                  </a:cubicBezTo>
                  <a:cubicBezTo>
                    <a:pt x="804" y="55"/>
                    <a:pt x="804" y="55"/>
                    <a:pt x="804" y="55"/>
                  </a:cubicBezTo>
                  <a:cubicBezTo>
                    <a:pt x="802" y="65"/>
                    <a:pt x="799" y="73"/>
                    <a:pt x="795" y="82"/>
                  </a:cubicBezTo>
                  <a:cubicBezTo>
                    <a:pt x="761" y="163"/>
                    <a:pt x="761" y="163"/>
                    <a:pt x="761" y="163"/>
                  </a:cubicBezTo>
                  <a:lnTo>
                    <a:pt x="829" y="163"/>
                  </a:lnTo>
                  <a:close/>
                  <a:moveTo>
                    <a:pt x="1342" y="182"/>
                  </a:moveTo>
                  <a:cubicBezTo>
                    <a:pt x="1342" y="261"/>
                    <a:pt x="1389" y="308"/>
                    <a:pt x="1467" y="308"/>
                  </a:cubicBezTo>
                  <a:cubicBezTo>
                    <a:pt x="1491" y="308"/>
                    <a:pt x="1522" y="301"/>
                    <a:pt x="1541" y="295"/>
                  </a:cubicBezTo>
                  <a:cubicBezTo>
                    <a:pt x="1547" y="239"/>
                    <a:pt x="1547" y="239"/>
                    <a:pt x="1547" y="239"/>
                  </a:cubicBezTo>
                  <a:cubicBezTo>
                    <a:pt x="1520" y="239"/>
                    <a:pt x="1520" y="239"/>
                    <a:pt x="1520" y="239"/>
                  </a:cubicBezTo>
                  <a:cubicBezTo>
                    <a:pt x="1515" y="277"/>
                    <a:pt x="1515" y="277"/>
                    <a:pt x="1515" y="277"/>
                  </a:cubicBezTo>
                  <a:cubicBezTo>
                    <a:pt x="1503" y="280"/>
                    <a:pt x="1492" y="283"/>
                    <a:pt x="1470" y="283"/>
                  </a:cubicBezTo>
                  <a:cubicBezTo>
                    <a:pt x="1415" y="283"/>
                    <a:pt x="1375" y="248"/>
                    <a:pt x="1375" y="183"/>
                  </a:cubicBezTo>
                  <a:cubicBezTo>
                    <a:pt x="1375" y="109"/>
                    <a:pt x="1409" y="49"/>
                    <a:pt x="1489" y="49"/>
                  </a:cubicBezTo>
                  <a:cubicBezTo>
                    <a:pt x="1502" y="49"/>
                    <a:pt x="1517" y="51"/>
                    <a:pt x="1529" y="56"/>
                  </a:cubicBezTo>
                  <a:cubicBezTo>
                    <a:pt x="1529" y="92"/>
                    <a:pt x="1529" y="92"/>
                    <a:pt x="1529" y="92"/>
                  </a:cubicBezTo>
                  <a:cubicBezTo>
                    <a:pt x="1555" y="92"/>
                    <a:pt x="1555" y="92"/>
                    <a:pt x="1555" y="92"/>
                  </a:cubicBezTo>
                  <a:cubicBezTo>
                    <a:pt x="1558" y="36"/>
                    <a:pt x="1558" y="36"/>
                    <a:pt x="1558" y="36"/>
                  </a:cubicBezTo>
                  <a:cubicBezTo>
                    <a:pt x="1536" y="29"/>
                    <a:pt x="1510" y="24"/>
                    <a:pt x="1489" y="24"/>
                  </a:cubicBezTo>
                  <a:cubicBezTo>
                    <a:pt x="1388" y="24"/>
                    <a:pt x="1342" y="99"/>
                    <a:pt x="1342" y="182"/>
                  </a:cubicBezTo>
                  <a:close/>
                  <a:moveTo>
                    <a:pt x="1638" y="224"/>
                  </a:moveTo>
                  <a:cubicBezTo>
                    <a:pt x="1638" y="265"/>
                    <a:pt x="1658" y="280"/>
                    <a:pt x="1689" y="280"/>
                  </a:cubicBezTo>
                  <a:cubicBezTo>
                    <a:pt x="1706" y="280"/>
                    <a:pt x="1727" y="273"/>
                    <a:pt x="1745" y="262"/>
                  </a:cubicBezTo>
                  <a:cubicBezTo>
                    <a:pt x="1742" y="291"/>
                    <a:pt x="1742" y="291"/>
                    <a:pt x="1742" y="291"/>
                  </a:cubicBezTo>
                  <a:cubicBezTo>
                    <a:pt x="1732" y="297"/>
                    <a:pt x="1709" y="306"/>
                    <a:pt x="1681" y="306"/>
                  </a:cubicBezTo>
                  <a:cubicBezTo>
                    <a:pt x="1632" y="306"/>
                    <a:pt x="1607" y="281"/>
                    <a:pt x="1607" y="216"/>
                  </a:cubicBezTo>
                  <a:cubicBezTo>
                    <a:pt x="1607" y="181"/>
                    <a:pt x="1618" y="151"/>
                    <a:pt x="1635" y="130"/>
                  </a:cubicBezTo>
                  <a:cubicBezTo>
                    <a:pt x="1653" y="110"/>
                    <a:pt x="1674" y="98"/>
                    <a:pt x="1705" y="98"/>
                  </a:cubicBezTo>
                  <a:cubicBezTo>
                    <a:pt x="1744" y="98"/>
                    <a:pt x="1760" y="120"/>
                    <a:pt x="1760" y="143"/>
                  </a:cubicBezTo>
                  <a:cubicBezTo>
                    <a:pt x="1760" y="191"/>
                    <a:pt x="1706" y="217"/>
                    <a:pt x="1638" y="224"/>
                  </a:cubicBezTo>
                  <a:close/>
                  <a:moveTo>
                    <a:pt x="1729" y="145"/>
                  </a:moveTo>
                  <a:cubicBezTo>
                    <a:pt x="1729" y="134"/>
                    <a:pt x="1720" y="122"/>
                    <a:pt x="1700" y="122"/>
                  </a:cubicBezTo>
                  <a:cubicBezTo>
                    <a:pt x="1663" y="122"/>
                    <a:pt x="1642" y="159"/>
                    <a:pt x="1638" y="203"/>
                  </a:cubicBezTo>
                  <a:cubicBezTo>
                    <a:pt x="1693" y="196"/>
                    <a:pt x="1729" y="180"/>
                    <a:pt x="1729" y="145"/>
                  </a:cubicBezTo>
                  <a:close/>
                  <a:moveTo>
                    <a:pt x="1984" y="149"/>
                  </a:moveTo>
                  <a:cubicBezTo>
                    <a:pt x="1984" y="114"/>
                    <a:pt x="1972" y="98"/>
                    <a:pt x="1946" y="98"/>
                  </a:cubicBezTo>
                  <a:cubicBezTo>
                    <a:pt x="1907" y="98"/>
                    <a:pt x="1870" y="148"/>
                    <a:pt x="1856" y="200"/>
                  </a:cubicBezTo>
                  <a:cubicBezTo>
                    <a:pt x="1856" y="199"/>
                    <a:pt x="1856" y="199"/>
                    <a:pt x="1856" y="199"/>
                  </a:cubicBezTo>
                  <a:cubicBezTo>
                    <a:pt x="1863" y="157"/>
                    <a:pt x="1865" y="133"/>
                    <a:pt x="1870" y="101"/>
                  </a:cubicBezTo>
                  <a:cubicBezTo>
                    <a:pt x="1809" y="101"/>
                    <a:pt x="1809" y="101"/>
                    <a:pt x="1809" y="101"/>
                  </a:cubicBezTo>
                  <a:cubicBezTo>
                    <a:pt x="1807" y="126"/>
                    <a:pt x="1807" y="126"/>
                    <a:pt x="1807" y="126"/>
                  </a:cubicBezTo>
                  <a:cubicBezTo>
                    <a:pt x="1838" y="126"/>
                    <a:pt x="1838" y="126"/>
                    <a:pt x="1838" y="126"/>
                  </a:cubicBezTo>
                  <a:cubicBezTo>
                    <a:pt x="1833" y="181"/>
                    <a:pt x="1828" y="240"/>
                    <a:pt x="1819" y="302"/>
                  </a:cubicBezTo>
                  <a:cubicBezTo>
                    <a:pt x="1849" y="302"/>
                    <a:pt x="1849" y="302"/>
                    <a:pt x="1849" y="302"/>
                  </a:cubicBezTo>
                  <a:cubicBezTo>
                    <a:pt x="1857" y="252"/>
                    <a:pt x="1857" y="252"/>
                    <a:pt x="1857" y="252"/>
                  </a:cubicBezTo>
                  <a:cubicBezTo>
                    <a:pt x="1862" y="223"/>
                    <a:pt x="1894" y="126"/>
                    <a:pt x="1938" y="126"/>
                  </a:cubicBezTo>
                  <a:cubicBezTo>
                    <a:pt x="1950" y="126"/>
                    <a:pt x="1955" y="132"/>
                    <a:pt x="1955" y="154"/>
                  </a:cubicBezTo>
                  <a:cubicBezTo>
                    <a:pt x="1955" y="179"/>
                    <a:pt x="1946" y="238"/>
                    <a:pt x="1938" y="302"/>
                  </a:cubicBezTo>
                  <a:cubicBezTo>
                    <a:pt x="1998" y="302"/>
                    <a:pt x="1998" y="302"/>
                    <a:pt x="1998" y="302"/>
                  </a:cubicBezTo>
                  <a:cubicBezTo>
                    <a:pt x="2001" y="278"/>
                    <a:pt x="2001" y="278"/>
                    <a:pt x="2001" y="278"/>
                  </a:cubicBezTo>
                  <a:cubicBezTo>
                    <a:pt x="1971" y="278"/>
                    <a:pt x="1971" y="278"/>
                    <a:pt x="1971" y="278"/>
                  </a:cubicBezTo>
                  <a:cubicBezTo>
                    <a:pt x="1977" y="233"/>
                    <a:pt x="1984" y="181"/>
                    <a:pt x="1984" y="149"/>
                  </a:cubicBezTo>
                  <a:close/>
                  <a:moveTo>
                    <a:pt x="2118" y="50"/>
                  </a:moveTo>
                  <a:cubicBezTo>
                    <a:pt x="2089" y="51"/>
                    <a:pt x="2089" y="51"/>
                    <a:pt x="2089" y="51"/>
                  </a:cubicBezTo>
                  <a:cubicBezTo>
                    <a:pt x="2084" y="101"/>
                    <a:pt x="2084" y="101"/>
                    <a:pt x="2084" y="101"/>
                  </a:cubicBezTo>
                  <a:cubicBezTo>
                    <a:pt x="2051" y="101"/>
                    <a:pt x="2051" y="101"/>
                    <a:pt x="2051" y="101"/>
                  </a:cubicBezTo>
                  <a:cubicBezTo>
                    <a:pt x="2049" y="126"/>
                    <a:pt x="2049" y="126"/>
                    <a:pt x="2049" y="126"/>
                  </a:cubicBezTo>
                  <a:cubicBezTo>
                    <a:pt x="2082" y="126"/>
                    <a:pt x="2082" y="126"/>
                    <a:pt x="2082" y="126"/>
                  </a:cubicBezTo>
                  <a:cubicBezTo>
                    <a:pt x="2071" y="245"/>
                    <a:pt x="2071" y="245"/>
                    <a:pt x="2071" y="245"/>
                  </a:cubicBezTo>
                  <a:cubicBezTo>
                    <a:pt x="2067" y="290"/>
                    <a:pt x="2083" y="306"/>
                    <a:pt x="2115" y="306"/>
                  </a:cubicBezTo>
                  <a:cubicBezTo>
                    <a:pt x="2134" y="306"/>
                    <a:pt x="2150" y="300"/>
                    <a:pt x="2160" y="295"/>
                  </a:cubicBezTo>
                  <a:cubicBezTo>
                    <a:pt x="2162" y="267"/>
                    <a:pt x="2162" y="267"/>
                    <a:pt x="2162" y="267"/>
                  </a:cubicBezTo>
                  <a:cubicBezTo>
                    <a:pt x="2150" y="274"/>
                    <a:pt x="2137" y="280"/>
                    <a:pt x="2121" y="280"/>
                  </a:cubicBezTo>
                  <a:cubicBezTo>
                    <a:pt x="2105" y="280"/>
                    <a:pt x="2098" y="268"/>
                    <a:pt x="2100" y="248"/>
                  </a:cubicBezTo>
                  <a:cubicBezTo>
                    <a:pt x="2111" y="126"/>
                    <a:pt x="2111" y="126"/>
                    <a:pt x="2111" y="126"/>
                  </a:cubicBezTo>
                  <a:cubicBezTo>
                    <a:pt x="2169" y="126"/>
                    <a:pt x="2169" y="126"/>
                    <a:pt x="2169" y="126"/>
                  </a:cubicBezTo>
                  <a:cubicBezTo>
                    <a:pt x="2171" y="101"/>
                    <a:pt x="2171" y="101"/>
                    <a:pt x="2171" y="101"/>
                  </a:cubicBezTo>
                  <a:cubicBezTo>
                    <a:pt x="2113" y="101"/>
                    <a:pt x="2113" y="101"/>
                    <a:pt x="2113" y="101"/>
                  </a:cubicBezTo>
                  <a:lnTo>
                    <a:pt x="2118" y="50"/>
                  </a:lnTo>
                  <a:close/>
                  <a:moveTo>
                    <a:pt x="2259" y="189"/>
                  </a:moveTo>
                  <a:cubicBezTo>
                    <a:pt x="2258" y="188"/>
                    <a:pt x="2258" y="188"/>
                    <a:pt x="2258" y="188"/>
                  </a:cubicBezTo>
                  <a:cubicBezTo>
                    <a:pt x="2264" y="149"/>
                    <a:pt x="2266" y="119"/>
                    <a:pt x="2267" y="101"/>
                  </a:cubicBezTo>
                  <a:cubicBezTo>
                    <a:pt x="2209" y="101"/>
                    <a:pt x="2209" y="101"/>
                    <a:pt x="2209" y="101"/>
                  </a:cubicBezTo>
                  <a:cubicBezTo>
                    <a:pt x="2207" y="126"/>
                    <a:pt x="2207" y="126"/>
                    <a:pt x="2207" y="126"/>
                  </a:cubicBezTo>
                  <a:cubicBezTo>
                    <a:pt x="2238" y="126"/>
                    <a:pt x="2238" y="126"/>
                    <a:pt x="2238" y="126"/>
                  </a:cubicBezTo>
                  <a:cubicBezTo>
                    <a:pt x="2234" y="180"/>
                    <a:pt x="2230" y="241"/>
                    <a:pt x="2222" y="302"/>
                  </a:cubicBezTo>
                  <a:cubicBezTo>
                    <a:pt x="2251" y="302"/>
                    <a:pt x="2251" y="302"/>
                    <a:pt x="2251" y="302"/>
                  </a:cubicBezTo>
                  <a:cubicBezTo>
                    <a:pt x="2266" y="171"/>
                    <a:pt x="2291" y="126"/>
                    <a:pt x="2330" y="126"/>
                  </a:cubicBezTo>
                  <a:cubicBezTo>
                    <a:pt x="2335" y="126"/>
                    <a:pt x="2340" y="127"/>
                    <a:pt x="2344" y="128"/>
                  </a:cubicBezTo>
                  <a:cubicBezTo>
                    <a:pt x="2348" y="100"/>
                    <a:pt x="2348" y="100"/>
                    <a:pt x="2348" y="100"/>
                  </a:cubicBezTo>
                  <a:cubicBezTo>
                    <a:pt x="2344" y="98"/>
                    <a:pt x="2337" y="98"/>
                    <a:pt x="2329" y="98"/>
                  </a:cubicBezTo>
                  <a:cubicBezTo>
                    <a:pt x="2288" y="98"/>
                    <a:pt x="2270" y="134"/>
                    <a:pt x="2259" y="189"/>
                  </a:cubicBezTo>
                  <a:close/>
                  <a:moveTo>
                    <a:pt x="2528" y="278"/>
                  </a:moveTo>
                  <a:cubicBezTo>
                    <a:pt x="2557" y="278"/>
                    <a:pt x="2557" y="278"/>
                    <a:pt x="2557" y="278"/>
                  </a:cubicBezTo>
                  <a:cubicBezTo>
                    <a:pt x="2555" y="302"/>
                    <a:pt x="2555" y="302"/>
                    <a:pt x="2555" y="302"/>
                  </a:cubicBezTo>
                  <a:cubicBezTo>
                    <a:pt x="2496" y="302"/>
                    <a:pt x="2496" y="302"/>
                    <a:pt x="2496" y="302"/>
                  </a:cubicBezTo>
                  <a:cubicBezTo>
                    <a:pt x="2499" y="269"/>
                    <a:pt x="2504" y="227"/>
                    <a:pt x="2511" y="202"/>
                  </a:cubicBezTo>
                  <a:cubicBezTo>
                    <a:pt x="2510" y="201"/>
                    <a:pt x="2510" y="201"/>
                    <a:pt x="2510" y="201"/>
                  </a:cubicBezTo>
                  <a:cubicBezTo>
                    <a:pt x="2500" y="238"/>
                    <a:pt x="2478" y="306"/>
                    <a:pt x="2429" y="306"/>
                  </a:cubicBezTo>
                  <a:cubicBezTo>
                    <a:pt x="2396" y="306"/>
                    <a:pt x="2378" y="276"/>
                    <a:pt x="2378" y="233"/>
                  </a:cubicBezTo>
                  <a:cubicBezTo>
                    <a:pt x="2378" y="181"/>
                    <a:pt x="2397" y="142"/>
                    <a:pt x="2414" y="125"/>
                  </a:cubicBezTo>
                  <a:cubicBezTo>
                    <a:pt x="2437" y="103"/>
                    <a:pt x="2462" y="98"/>
                    <a:pt x="2488" y="98"/>
                  </a:cubicBezTo>
                  <a:cubicBezTo>
                    <a:pt x="2503" y="98"/>
                    <a:pt x="2517" y="101"/>
                    <a:pt x="2530" y="107"/>
                  </a:cubicBezTo>
                  <a:cubicBezTo>
                    <a:pt x="2543" y="107"/>
                    <a:pt x="2543" y="107"/>
                    <a:pt x="2543" y="107"/>
                  </a:cubicBezTo>
                  <a:cubicBezTo>
                    <a:pt x="2538" y="135"/>
                    <a:pt x="2531" y="222"/>
                    <a:pt x="2528" y="278"/>
                  </a:cubicBezTo>
                  <a:close/>
                  <a:moveTo>
                    <a:pt x="2511" y="127"/>
                  </a:moveTo>
                  <a:cubicBezTo>
                    <a:pt x="2503" y="124"/>
                    <a:pt x="2494" y="122"/>
                    <a:pt x="2483" y="122"/>
                  </a:cubicBezTo>
                  <a:cubicBezTo>
                    <a:pt x="2425" y="122"/>
                    <a:pt x="2409" y="180"/>
                    <a:pt x="2409" y="233"/>
                  </a:cubicBezTo>
                  <a:cubicBezTo>
                    <a:pt x="2409" y="262"/>
                    <a:pt x="2418" y="277"/>
                    <a:pt x="2433" y="277"/>
                  </a:cubicBezTo>
                  <a:cubicBezTo>
                    <a:pt x="2474" y="277"/>
                    <a:pt x="2505" y="187"/>
                    <a:pt x="2511" y="127"/>
                  </a:cubicBezTo>
                  <a:close/>
                  <a:moveTo>
                    <a:pt x="2763" y="278"/>
                  </a:moveTo>
                  <a:cubicBezTo>
                    <a:pt x="2793" y="278"/>
                    <a:pt x="2793" y="278"/>
                    <a:pt x="2793" y="278"/>
                  </a:cubicBezTo>
                  <a:cubicBezTo>
                    <a:pt x="2790" y="302"/>
                    <a:pt x="2790" y="302"/>
                    <a:pt x="2790" y="302"/>
                  </a:cubicBezTo>
                  <a:cubicBezTo>
                    <a:pt x="2732" y="302"/>
                    <a:pt x="2732" y="302"/>
                    <a:pt x="2732" y="302"/>
                  </a:cubicBezTo>
                  <a:cubicBezTo>
                    <a:pt x="2735" y="269"/>
                    <a:pt x="2740" y="227"/>
                    <a:pt x="2747" y="202"/>
                  </a:cubicBezTo>
                  <a:cubicBezTo>
                    <a:pt x="2746" y="201"/>
                    <a:pt x="2746" y="201"/>
                    <a:pt x="2746" y="201"/>
                  </a:cubicBezTo>
                  <a:cubicBezTo>
                    <a:pt x="2736" y="238"/>
                    <a:pt x="2714" y="306"/>
                    <a:pt x="2665" y="306"/>
                  </a:cubicBezTo>
                  <a:cubicBezTo>
                    <a:pt x="2632" y="306"/>
                    <a:pt x="2614" y="276"/>
                    <a:pt x="2614" y="233"/>
                  </a:cubicBezTo>
                  <a:cubicBezTo>
                    <a:pt x="2614" y="181"/>
                    <a:pt x="2633" y="142"/>
                    <a:pt x="2650" y="125"/>
                  </a:cubicBezTo>
                  <a:cubicBezTo>
                    <a:pt x="2672" y="103"/>
                    <a:pt x="2698" y="98"/>
                    <a:pt x="2723" y="98"/>
                  </a:cubicBezTo>
                  <a:cubicBezTo>
                    <a:pt x="2739" y="98"/>
                    <a:pt x="2752" y="101"/>
                    <a:pt x="2766" y="107"/>
                  </a:cubicBezTo>
                  <a:cubicBezTo>
                    <a:pt x="2779" y="107"/>
                    <a:pt x="2779" y="107"/>
                    <a:pt x="2779" y="107"/>
                  </a:cubicBezTo>
                  <a:cubicBezTo>
                    <a:pt x="2773" y="135"/>
                    <a:pt x="2767" y="222"/>
                    <a:pt x="2763" y="278"/>
                  </a:cubicBezTo>
                  <a:close/>
                  <a:moveTo>
                    <a:pt x="2746" y="127"/>
                  </a:moveTo>
                  <a:cubicBezTo>
                    <a:pt x="2739" y="124"/>
                    <a:pt x="2730" y="122"/>
                    <a:pt x="2718" y="122"/>
                  </a:cubicBezTo>
                  <a:cubicBezTo>
                    <a:pt x="2661" y="122"/>
                    <a:pt x="2645" y="180"/>
                    <a:pt x="2645" y="233"/>
                  </a:cubicBezTo>
                  <a:cubicBezTo>
                    <a:pt x="2645" y="262"/>
                    <a:pt x="2653" y="277"/>
                    <a:pt x="2668" y="277"/>
                  </a:cubicBezTo>
                  <a:cubicBezTo>
                    <a:pt x="2709" y="277"/>
                    <a:pt x="2740" y="187"/>
                    <a:pt x="2746" y="127"/>
                  </a:cubicBezTo>
                  <a:close/>
                  <a:moveTo>
                    <a:pt x="2915" y="3"/>
                  </a:moveTo>
                  <a:cubicBezTo>
                    <a:pt x="2849" y="3"/>
                    <a:pt x="2849" y="3"/>
                    <a:pt x="2849" y="3"/>
                  </a:cubicBezTo>
                  <a:cubicBezTo>
                    <a:pt x="2846" y="28"/>
                    <a:pt x="2846" y="28"/>
                    <a:pt x="2846" y="28"/>
                  </a:cubicBezTo>
                  <a:cubicBezTo>
                    <a:pt x="2882" y="28"/>
                    <a:pt x="2882" y="28"/>
                    <a:pt x="2882" y="28"/>
                  </a:cubicBezTo>
                  <a:cubicBezTo>
                    <a:pt x="2858" y="302"/>
                    <a:pt x="2858" y="302"/>
                    <a:pt x="2858" y="302"/>
                  </a:cubicBezTo>
                  <a:cubicBezTo>
                    <a:pt x="2918" y="302"/>
                    <a:pt x="2918" y="302"/>
                    <a:pt x="2918" y="302"/>
                  </a:cubicBezTo>
                  <a:cubicBezTo>
                    <a:pt x="2920" y="278"/>
                    <a:pt x="2920" y="278"/>
                    <a:pt x="2920" y="278"/>
                  </a:cubicBezTo>
                  <a:cubicBezTo>
                    <a:pt x="2891" y="278"/>
                    <a:pt x="2891" y="278"/>
                    <a:pt x="2891" y="278"/>
                  </a:cubicBezTo>
                  <a:lnTo>
                    <a:pt x="2915" y="3"/>
                  </a:lnTo>
                  <a:close/>
                  <a:moveTo>
                    <a:pt x="3345" y="149"/>
                  </a:moveTo>
                  <a:cubicBezTo>
                    <a:pt x="3345" y="245"/>
                    <a:pt x="3291" y="308"/>
                    <a:pt x="3213" y="308"/>
                  </a:cubicBezTo>
                  <a:cubicBezTo>
                    <a:pt x="3134" y="308"/>
                    <a:pt x="3104" y="249"/>
                    <a:pt x="3104" y="184"/>
                  </a:cubicBezTo>
                  <a:cubicBezTo>
                    <a:pt x="3104" y="87"/>
                    <a:pt x="3159" y="24"/>
                    <a:pt x="3236" y="24"/>
                  </a:cubicBezTo>
                  <a:cubicBezTo>
                    <a:pt x="3315" y="24"/>
                    <a:pt x="3345" y="83"/>
                    <a:pt x="3345" y="149"/>
                  </a:cubicBezTo>
                  <a:close/>
                  <a:moveTo>
                    <a:pt x="3312" y="148"/>
                  </a:moveTo>
                  <a:cubicBezTo>
                    <a:pt x="3312" y="78"/>
                    <a:pt x="3277" y="51"/>
                    <a:pt x="3233" y="51"/>
                  </a:cubicBezTo>
                  <a:cubicBezTo>
                    <a:pt x="3177" y="51"/>
                    <a:pt x="3138" y="98"/>
                    <a:pt x="3138" y="184"/>
                  </a:cubicBezTo>
                  <a:cubicBezTo>
                    <a:pt x="3138" y="254"/>
                    <a:pt x="3173" y="281"/>
                    <a:pt x="3216" y="281"/>
                  </a:cubicBezTo>
                  <a:cubicBezTo>
                    <a:pt x="3273" y="281"/>
                    <a:pt x="3312" y="234"/>
                    <a:pt x="3312" y="148"/>
                  </a:cubicBezTo>
                  <a:close/>
                  <a:moveTo>
                    <a:pt x="3451" y="189"/>
                  </a:moveTo>
                  <a:cubicBezTo>
                    <a:pt x="3451" y="188"/>
                    <a:pt x="3451" y="188"/>
                    <a:pt x="3451" y="188"/>
                  </a:cubicBezTo>
                  <a:cubicBezTo>
                    <a:pt x="3456" y="149"/>
                    <a:pt x="3458" y="119"/>
                    <a:pt x="3460" y="101"/>
                  </a:cubicBezTo>
                  <a:cubicBezTo>
                    <a:pt x="3402" y="101"/>
                    <a:pt x="3402" y="101"/>
                    <a:pt x="3402" y="101"/>
                  </a:cubicBezTo>
                  <a:cubicBezTo>
                    <a:pt x="3399" y="126"/>
                    <a:pt x="3399" y="126"/>
                    <a:pt x="3399" y="126"/>
                  </a:cubicBezTo>
                  <a:cubicBezTo>
                    <a:pt x="3430" y="126"/>
                    <a:pt x="3430" y="126"/>
                    <a:pt x="3430" y="126"/>
                  </a:cubicBezTo>
                  <a:cubicBezTo>
                    <a:pt x="3426" y="180"/>
                    <a:pt x="3423" y="241"/>
                    <a:pt x="3414" y="302"/>
                  </a:cubicBezTo>
                  <a:cubicBezTo>
                    <a:pt x="3444" y="302"/>
                    <a:pt x="3444" y="302"/>
                    <a:pt x="3444" y="302"/>
                  </a:cubicBezTo>
                  <a:cubicBezTo>
                    <a:pt x="3458" y="171"/>
                    <a:pt x="3484" y="126"/>
                    <a:pt x="3523" y="126"/>
                  </a:cubicBezTo>
                  <a:cubicBezTo>
                    <a:pt x="3528" y="126"/>
                    <a:pt x="3532" y="127"/>
                    <a:pt x="3536" y="128"/>
                  </a:cubicBezTo>
                  <a:cubicBezTo>
                    <a:pt x="3541" y="100"/>
                    <a:pt x="3541" y="100"/>
                    <a:pt x="3541" y="100"/>
                  </a:cubicBezTo>
                  <a:cubicBezTo>
                    <a:pt x="3536" y="98"/>
                    <a:pt x="3529" y="98"/>
                    <a:pt x="3522" y="98"/>
                  </a:cubicBezTo>
                  <a:cubicBezTo>
                    <a:pt x="3480" y="98"/>
                    <a:pt x="3463" y="134"/>
                    <a:pt x="3451" y="189"/>
                  </a:cubicBezTo>
                  <a:close/>
                  <a:moveTo>
                    <a:pt x="3724" y="106"/>
                  </a:moveTo>
                  <a:cubicBezTo>
                    <a:pt x="3738" y="106"/>
                    <a:pt x="3738" y="106"/>
                    <a:pt x="3738" y="106"/>
                  </a:cubicBezTo>
                  <a:cubicBezTo>
                    <a:pt x="3731" y="155"/>
                    <a:pt x="3730" y="213"/>
                    <a:pt x="3721" y="292"/>
                  </a:cubicBezTo>
                  <a:cubicBezTo>
                    <a:pt x="3713" y="369"/>
                    <a:pt x="3688" y="400"/>
                    <a:pt x="3625" y="400"/>
                  </a:cubicBezTo>
                  <a:cubicBezTo>
                    <a:pt x="3607" y="400"/>
                    <a:pt x="3579" y="394"/>
                    <a:pt x="3564" y="385"/>
                  </a:cubicBezTo>
                  <a:cubicBezTo>
                    <a:pt x="3565" y="357"/>
                    <a:pt x="3565" y="357"/>
                    <a:pt x="3565" y="357"/>
                  </a:cubicBezTo>
                  <a:cubicBezTo>
                    <a:pt x="3577" y="366"/>
                    <a:pt x="3595" y="375"/>
                    <a:pt x="3621" y="375"/>
                  </a:cubicBezTo>
                  <a:cubicBezTo>
                    <a:pt x="3641" y="375"/>
                    <a:pt x="3658" y="371"/>
                    <a:pt x="3669" y="359"/>
                  </a:cubicBezTo>
                  <a:cubicBezTo>
                    <a:pt x="3699" y="329"/>
                    <a:pt x="3689" y="275"/>
                    <a:pt x="3705" y="202"/>
                  </a:cubicBezTo>
                  <a:cubicBezTo>
                    <a:pt x="3704" y="201"/>
                    <a:pt x="3704" y="201"/>
                    <a:pt x="3704" y="201"/>
                  </a:cubicBezTo>
                  <a:cubicBezTo>
                    <a:pt x="3692" y="233"/>
                    <a:pt x="3666" y="300"/>
                    <a:pt x="3617" y="300"/>
                  </a:cubicBezTo>
                  <a:cubicBezTo>
                    <a:pt x="3580" y="300"/>
                    <a:pt x="3569" y="266"/>
                    <a:pt x="3569" y="231"/>
                  </a:cubicBezTo>
                  <a:cubicBezTo>
                    <a:pt x="3569" y="155"/>
                    <a:pt x="3609" y="98"/>
                    <a:pt x="3675" y="98"/>
                  </a:cubicBezTo>
                  <a:cubicBezTo>
                    <a:pt x="3693" y="98"/>
                    <a:pt x="3710" y="102"/>
                    <a:pt x="3724" y="106"/>
                  </a:cubicBezTo>
                  <a:close/>
                  <a:moveTo>
                    <a:pt x="3706" y="128"/>
                  </a:moveTo>
                  <a:cubicBezTo>
                    <a:pt x="3699" y="126"/>
                    <a:pt x="3689" y="122"/>
                    <a:pt x="3673" y="122"/>
                  </a:cubicBezTo>
                  <a:cubicBezTo>
                    <a:pt x="3616" y="122"/>
                    <a:pt x="3600" y="180"/>
                    <a:pt x="3600" y="231"/>
                  </a:cubicBezTo>
                  <a:cubicBezTo>
                    <a:pt x="3600" y="261"/>
                    <a:pt x="3608" y="275"/>
                    <a:pt x="3623" y="275"/>
                  </a:cubicBezTo>
                  <a:cubicBezTo>
                    <a:pt x="3656" y="275"/>
                    <a:pt x="3693" y="207"/>
                    <a:pt x="3706" y="128"/>
                  </a:cubicBezTo>
                  <a:close/>
                  <a:moveTo>
                    <a:pt x="3948" y="278"/>
                  </a:moveTo>
                  <a:cubicBezTo>
                    <a:pt x="3978" y="278"/>
                    <a:pt x="3978" y="278"/>
                    <a:pt x="3978" y="278"/>
                  </a:cubicBezTo>
                  <a:cubicBezTo>
                    <a:pt x="3976" y="302"/>
                    <a:pt x="3976" y="302"/>
                    <a:pt x="3976" y="302"/>
                  </a:cubicBezTo>
                  <a:cubicBezTo>
                    <a:pt x="3917" y="302"/>
                    <a:pt x="3917" y="302"/>
                    <a:pt x="3917" y="302"/>
                  </a:cubicBezTo>
                  <a:cubicBezTo>
                    <a:pt x="3920" y="269"/>
                    <a:pt x="3925" y="227"/>
                    <a:pt x="3932" y="202"/>
                  </a:cubicBezTo>
                  <a:cubicBezTo>
                    <a:pt x="3931" y="201"/>
                    <a:pt x="3931" y="201"/>
                    <a:pt x="3931" y="201"/>
                  </a:cubicBezTo>
                  <a:cubicBezTo>
                    <a:pt x="3921" y="238"/>
                    <a:pt x="3899" y="306"/>
                    <a:pt x="3850" y="306"/>
                  </a:cubicBezTo>
                  <a:cubicBezTo>
                    <a:pt x="3817" y="306"/>
                    <a:pt x="3799" y="276"/>
                    <a:pt x="3799" y="233"/>
                  </a:cubicBezTo>
                  <a:cubicBezTo>
                    <a:pt x="3799" y="181"/>
                    <a:pt x="3818" y="142"/>
                    <a:pt x="3835" y="125"/>
                  </a:cubicBezTo>
                  <a:cubicBezTo>
                    <a:pt x="3857" y="103"/>
                    <a:pt x="3883" y="98"/>
                    <a:pt x="3908" y="98"/>
                  </a:cubicBezTo>
                  <a:cubicBezTo>
                    <a:pt x="3924" y="98"/>
                    <a:pt x="3937" y="101"/>
                    <a:pt x="3951" y="107"/>
                  </a:cubicBezTo>
                  <a:cubicBezTo>
                    <a:pt x="3964" y="107"/>
                    <a:pt x="3964" y="107"/>
                    <a:pt x="3964" y="107"/>
                  </a:cubicBezTo>
                  <a:cubicBezTo>
                    <a:pt x="3958" y="135"/>
                    <a:pt x="3952" y="222"/>
                    <a:pt x="3948" y="278"/>
                  </a:cubicBezTo>
                  <a:close/>
                  <a:moveTo>
                    <a:pt x="3932" y="127"/>
                  </a:moveTo>
                  <a:cubicBezTo>
                    <a:pt x="3924" y="124"/>
                    <a:pt x="3915" y="122"/>
                    <a:pt x="3904" y="122"/>
                  </a:cubicBezTo>
                  <a:cubicBezTo>
                    <a:pt x="3846" y="122"/>
                    <a:pt x="3830" y="180"/>
                    <a:pt x="3830" y="233"/>
                  </a:cubicBezTo>
                  <a:cubicBezTo>
                    <a:pt x="3830" y="262"/>
                    <a:pt x="3838" y="277"/>
                    <a:pt x="3853" y="277"/>
                  </a:cubicBezTo>
                  <a:cubicBezTo>
                    <a:pt x="3895" y="277"/>
                    <a:pt x="3925" y="187"/>
                    <a:pt x="3932" y="127"/>
                  </a:cubicBezTo>
                  <a:close/>
                  <a:moveTo>
                    <a:pt x="4184" y="278"/>
                  </a:moveTo>
                  <a:cubicBezTo>
                    <a:pt x="4213" y="278"/>
                    <a:pt x="4213" y="278"/>
                    <a:pt x="4213" y="278"/>
                  </a:cubicBezTo>
                  <a:cubicBezTo>
                    <a:pt x="4211" y="302"/>
                    <a:pt x="4211" y="302"/>
                    <a:pt x="4211" y="302"/>
                  </a:cubicBezTo>
                  <a:cubicBezTo>
                    <a:pt x="4153" y="302"/>
                    <a:pt x="4153" y="302"/>
                    <a:pt x="4153" y="302"/>
                  </a:cubicBezTo>
                  <a:cubicBezTo>
                    <a:pt x="4156" y="269"/>
                    <a:pt x="4161" y="227"/>
                    <a:pt x="4168" y="202"/>
                  </a:cubicBezTo>
                  <a:cubicBezTo>
                    <a:pt x="4167" y="201"/>
                    <a:pt x="4167" y="201"/>
                    <a:pt x="4167" y="201"/>
                  </a:cubicBezTo>
                  <a:cubicBezTo>
                    <a:pt x="4157" y="238"/>
                    <a:pt x="4135" y="306"/>
                    <a:pt x="4086" y="306"/>
                  </a:cubicBezTo>
                  <a:cubicBezTo>
                    <a:pt x="4052" y="306"/>
                    <a:pt x="4035" y="276"/>
                    <a:pt x="4035" y="233"/>
                  </a:cubicBezTo>
                  <a:cubicBezTo>
                    <a:pt x="4035" y="181"/>
                    <a:pt x="4054" y="142"/>
                    <a:pt x="4070" y="125"/>
                  </a:cubicBezTo>
                  <a:cubicBezTo>
                    <a:pt x="4093" y="103"/>
                    <a:pt x="4119" y="98"/>
                    <a:pt x="4144" y="98"/>
                  </a:cubicBezTo>
                  <a:cubicBezTo>
                    <a:pt x="4160" y="98"/>
                    <a:pt x="4173" y="101"/>
                    <a:pt x="4187" y="107"/>
                  </a:cubicBezTo>
                  <a:cubicBezTo>
                    <a:pt x="4200" y="107"/>
                    <a:pt x="4200" y="107"/>
                    <a:pt x="4200" y="107"/>
                  </a:cubicBezTo>
                  <a:cubicBezTo>
                    <a:pt x="4194" y="135"/>
                    <a:pt x="4187" y="222"/>
                    <a:pt x="4184" y="278"/>
                  </a:cubicBezTo>
                  <a:close/>
                  <a:moveTo>
                    <a:pt x="4167" y="127"/>
                  </a:moveTo>
                  <a:cubicBezTo>
                    <a:pt x="4159" y="124"/>
                    <a:pt x="4151" y="122"/>
                    <a:pt x="4139" y="122"/>
                  </a:cubicBezTo>
                  <a:cubicBezTo>
                    <a:pt x="4082" y="122"/>
                    <a:pt x="4066" y="180"/>
                    <a:pt x="4066" y="233"/>
                  </a:cubicBezTo>
                  <a:cubicBezTo>
                    <a:pt x="4066" y="262"/>
                    <a:pt x="4074" y="277"/>
                    <a:pt x="4089" y="277"/>
                  </a:cubicBezTo>
                  <a:cubicBezTo>
                    <a:pt x="4130" y="277"/>
                    <a:pt x="4161" y="187"/>
                    <a:pt x="4167" y="127"/>
                  </a:cubicBezTo>
                  <a:close/>
                  <a:moveTo>
                    <a:pt x="4441" y="149"/>
                  </a:moveTo>
                  <a:cubicBezTo>
                    <a:pt x="4441" y="114"/>
                    <a:pt x="4429" y="98"/>
                    <a:pt x="4403" y="98"/>
                  </a:cubicBezTo>
                  <a:cubicBezTo>
                    <a:pt x="4364" y="98"/>
                    <a:pt x="4327" y="148"/>
                    <a:pt x="4313" y="200"/>
                  </a:cubicBezTo>
                  <a:cubicBezTo>
                    <a:pt x="4313" y="199"/>
                    <a:pt x="4313" y="199"/>
                    <a:pt x="4313" y="199"/>
                  </a:cubicBezTo>
                  <a:cubicBezTo>
                    <a:pt x="4320" y="157"/>
                    <a:pt x="4322" y="133"/>
                    <a:pt x="4327" y="101"/>
                  </a:cubicBezTo>
                  <a:cubicBezTo>
                    <a:pt x="4266" y="101"/>
                    <a:pt x="4266" y="101"/>
                    <a:pt x="4266" y="101"/>
                  </a:cubicBezTo>
                  <a:cubicBezTo>
                    <a:pt x="4264" y="126"/>
                    <a:pt x="4264" y="126"/>
                    <a:pt x="4264" y="126"/>
                  </a:cubicBezTo>
                  <a:cubicBezTo>
                    <a:pt x="4295" y="126"/>
                    <a:pt x="4295" y="126"/>
                    <a:pt x="4295" y="126"/>
                  </a:cubicBezTo>
                  <a:cubicBezTo>
                    <a:pt x="4290" y="181"/>
                    <a:pt x="4285" y="240"/>
                    <a:pt x="4276" y="302"/>
                  </a:cubicBezTo>
                  <a:cubicBezTo>
                    <a:pt x="4306" y="302"/>
                    <a:pt x="4306" y="302"/>
                    <a:pt x="4306" y="302"/>
                  </a:cubicBezTo>
                  <a:cubicBezTo>
                    <a:pt x="4314" y="252"/>
                    <a:pt x="4314" y="252"/>
                    <a:pt x="4314" y="252"/>
                  </a:cubicBezTo>
                  <a:cubicBezTo>
                    <a:pt x="4319" y="223"/>
                    <a:pt x="4351" y="126"/>
                    <a:pt x="4395" y="126"/>
                  </a:cubicBezTo>
                  <a:cubicBezTo>
                    <a:pt x="4407" y="126"/>
                    <a:pt x="4412" y="132"/>
                    <a:pt x="4412" y="154"/>
                  </a:cubicBezTo>
                  <a:cubicBezTo>
                    <a:pt x="4412" y="179"/>
                    <a:pt x="4403" y="238"/>
                    <a:pt x="4395" y="302"/>
                  </a:cubicBezTo>
                  <a:cubicBezTo>
                    <a:pt x="4455" y="302"/>
                    <a:pt x="4455" y="302"/>
                    <a:pt x="4455" y="302"/>
                  </a:cubicBezTo>
                  <a:cubicBezTo>
                    <a:pt x="4458" y="278"/>
                    <a:pt x="4458" y="278"/>
                    <a:pt x="4458" y="278"/>
                  </a:cubicBezTo>
                  <a:cubicBezTo>
                    <a:pt x="4428" y="278"/>
                    <a:pt x="4428" y="278"/>
                    <a:pt x="4428" y="278"/>
                  </a:cubicBezTo>
                  <a:cubicBezTo>
                    <a:pt x="4434" y="233"/>
                    <a:pt x="4441" y="181"/>
                    <a:pt x="4441" y="149"/>
                  </a:cubicBezTo>
                  <a:close/>
                  <a:moveTo>
                    <a:pt x="4801" y="187"/>
                  </a:moveTo>
                  <a:cubicBezTo>
                    <a:pt x="4801" y="253"/>
                    <a:pt x="4769" y="306"/>
                    <a:pt x="4708" y="306"/>
                  </a:cubicBezTo>
                  <a:cubicBezTo>
                    <a:pt x="4652" y="306"/>
                    <a:pt x="4633" y="259"/>
                    <a:pt x="4633" y="217"/>
                  </a:cubicBezTo>
                  <a:cubicBezTo>
                    <a:pt x="4633" y="152"/>
                    <a:pt x="4666" y="98"/>
                    <a:pt x="4726" y="98"/>
                  </a:cubicBezTo>
                  <a:cubicBezTo>
                    <a:pt x="4783" y="98"/>
                    <a:pt x="4801" y="145"/>
                    <a:pt x="4801" y="187"/>
                  </a:cubicBezTo>
                  <a:close/>
                  <a:moveTo>
                    <a:pt x="4770" y="186"/>
                  </a:moveTo>
                  <a:cubicBezTo>
                    <a:pt x="4770" y="143"/>
                    <a:pt x="4750" y="124"/>
                    <a:pt x="4724" y="124"/>
                  </a:cubicBezTo>
                  <a:cubicBezTo>
                    <a:pt x="4696" y="124"/>
                    <a:pt x="4664" y="145"/>
                    <a:pt x="4664" y="218"/>
                  </a:cubicBezTo>
                  <a:cubicBezTo>
                    <a:pt x="4664" y="260"/>
                    <a:pt x="4685" y="280"/>
                    <a:pt x="4711" y="280"/>
                  </a:cubicBezTo>
                  <a:cubicBezTo>
                    <a:pt x="4739" y="280"/>
                    <a:pt x="4770" y="258"/>
                    <a:pt x="4770" y="186"/>
                  </a:cubicBezTo>
                  <a:close/>
                  <a:moveTo>
                    <a:pt x="5030" y="172"/>
                  </a:moveTo>
                  <a:cubicBezTo>
                    <a:pt x="5030" y="212"/>
                    <a:pt x="5011" y="306"/>
                    <a:pt x="4925" y="306"/>
                  </a:cubicBezTo>
                  <a:cubicBezTo>
                    <a:pt x="4907" y="306"/>
                    <a:pt x="4896" y="303"/>
                    <a:pt x="4890" y="302"/>
                  </a:cubicBezTo>
                  <a:cubicBezTo>
                    <a:pt x="4884" y="375"/>
                    <a:pt x="4884" y="375"/>
                    <a:pt x="4884" y="375"/>
                  </a:cubicBezTo>
                  <a:cubicBezTo>
                    <a:pt x="4915" y="375"/>
                    <a:pt x="4915" y="375"/>
                    <a:pt x="4915" y="375"/>
                  </a:cubicBezTo>
                  <a:cubicBezTo>
                    <a:pt x="4913" y="400"/>
                    <a:pt x="4913" y="400"/>
                    <a:pt x="4913" y="400"/>
                  </a:cubicBezTo>
                  <a:cubicBezTo>
                    <a:pt x="4827" y="400"/>
                    <a:pt x="4827" y="400"/>
                    <a:pt x="4827" y="400"/>
                  </a:cubicBezTo>
                  <a:cubicBezTo>
                    <a:pt x="4830" y="375"/>
                    <a:pt x="4830" y="375"/>
                    <a:pt x="4830" y="375"/>
                  </a:cubicBezTo>
                  <a:cubicBezTo>
                    <a:pt x="4854" y="375"/>
                    <a:pt x="4854" y="375"/>
                    <a:pt x="4854" y="375"/>
                  </a:cubicBezTo>
                  <a:cubicBezTo>
                    <a:pt x="4876" y="126"/>
                    <a:pt x="4876" y="126"/>
                    <a:pt x="4876" y="126"/>
                  </a:cubicBezTo>
                  <a:cubicBezTo>
                    <a:pt x="4845" y="126"/>
                    <a:pt x="4845" y="126"/>
                    <a:pt x="4845" y="126"/>
                  </a:cubicBezTo>
                  <a:cubicBezTo>
                    <a:pt x="4848" y="101"/>
                    <a:pt x="4848" y="101"/>
                    <a:pt x="4848" y="101"/>
                  </a:cubicBezTo>
                  <a:cubicBezTo>
                    <a:pt x="4909" y="101"/>
                    <a:pt x="4909" y="101"/>
                    <a:pt x="4909" y="101"/>
                  </a:cubicBezTo>
                  <a:cubicBezTo>
                    <a:pt x="4906" y="134"/>
                    <a:pt x="4900" y="166"/>
                    <a:pt x="4897" y="194"/>
                  </a:cubicBezTo>
                  <a:cubicBezTo>
                    <a:pt x="4898" y="195"/>
                    <a:pt x="4898" y="195"/>
                    <a:pt x="4898" y="195"/>
                  </a:cubicBezTo>
                  <a:cubicBezTo>
                    <a:pt x="4914" y="133"/>
                    <a:pt x="4943" y="98"/>
                    <a:pt x="4982" y="98"/>
                  </a:cubicBezTo>
                  <a:cubicBezTo>
                    <a:pt x="5019" y="98"/>
                    <a:pt x="5030" y="133"/>
                    <a:pt x="5030" y="172"/>
                  </a:cubicBezTo>
                  <a:close/>
                  <a:moveTo>
                    <a:pt x="4999" y="171"/>
                  </a:moveTo>
                  <a:cubicBezTo>
                    <a:pt x="4999" y="143"/>
                    <a:pt x="4992" y="126"/>
                    <a:pt x="4977" y="126"/>
                  </a:cubicBezTo>
                  <a:cubicBezTo>
                    <a:pt x="4941" y="126"/>
                    <a:pt x="4900" y="195"/>
                    <a:pt x="4893" y="276"/>
                  </a:cubicBezTo>
                  <a:cubicBezTo>
                    <a:pt x="4898" y="278"/>
                    <a:pt x="4911" y="282"/>
                    <a:pt x="4926" y="282"/>
                  </a:cubicBezTo>
                  <a:cubicBezTo>
                    <a:pt x="4974" y="282"/>
                    <a:pt x="4999" y="227"/>
                    <a:pt x="4999" y="171"/>
                  </a:cubicBezTo>
                  <a:close/>
                  <a:moveTo>
                    <a:pt x="5202" y="126"/>
                  </a:moveTo>
                  <a:cubicBezTo>
                    <a:pt x="5233" y="126"/>
                    <a:pt x="5233" y="126"/>
                    <a:pt x="5233" y="126"/>
                  </a:cubicBezTo>
                  <a:cubicBezTo>
                    <a:pt x="5226" y="229"/>
                    <a:pt x="5195" y="280"/>
                    <a:pt x="5163" y="280"/>
                  </a:cubicBezTo>
                  <a:cubicBezTo>
                    <a:pt x="5146" y="280"/>
                    <a:pt x="5139" y="265"/>
                    <a:pt x="5139" y="204"/>
                  </a:cubicBezTo>
                  <a:cubicBezTo>
                    <a:pt x="5139" y="178"/>
                    <a:pt x="5142" y="132"/>
                    <a:pt x="5144" y="101"/>
                  </a:cubicBezTo>
                  <a:cubicBezTo>
                    <a:pt x="5082" y="101"/>
                    <a:pt x="5082" y="101"/>
                    <a:pt x="5082" y="101"/>
                  </a:cubicBezTo>
                  <a:cubicBezTo>
                    <a:pt x="5079" y="126"/>
                    <a:pt x="5079" y="126"/>
                    <a:pt x="5079" y="126"/>
                  </a:cubicBezTo>
                  <a:cubicBezTo>
                    <a:pt x="5110" y="126"/>
                    <a:pt x="5110" y="126"/>
                    <a:pt x="5110" y="126"/>
                  </a:cubicBezTo>
                  <a:cubicBezTo>
                    <a:pt x="5109" y="157"/>
                    <a:pt x="5108" y="182"/>
                    <a:pt x="5108" y="204"/>
                  </a:cubicBezTo>
                  <a:cubicBezTo>
                    <a:pt x="5107" y="278"/>
                    <a:pt x="5121" y="306"/>
                    <a:pt x="5157" y="306"/>
                  </a:cubicBezTo>
                  <a:cubicBezTo>
                    <a:pt x="5228" y="306"/>
                    <a:pt x="5256" y="214"/>
                    <a:pt x="5264" y="101"/>
                  </a:cubicBezTo>
                  <a:cubicBezTo>
                    <a:pt x="5205" y="101"/>
                    <a:pt x="5205" y="101"/>
                    <a:pt x="5205" y="101"/>
                  </a:cubicBezTo>
                  <a:lnTo>
                    <a:pt x="5202" y="126"/>
                  </a:lnTo>
                  <a:close/>
                  <a:moveTo>
                    <a:pt x="5463" y="278"/>
                  </a:moveTo>
                  <a:cubicBezTo>
                    <a:pt x="5493" y="278"/>
                    <a:pt x="5493" y="278"/>
                    <a:pt x="5493" y="278"/>
                  </a:cubicBezTo>
                  <a:cubicBezTo>
                    <a:pt x="5490" y="302"/>
                    <a:pt x="5490" y="302"/>
                    <a:pt x="5490" y="302"/>
                  </a:cubicBezTo>
                  <a:cubicBezTo>
                    <a:pt x="5432" y="302"/>
                    <a:pt x="5432" y="302"/>
                    <a:pt x="5432" y="302"/>
                  </a:cubicBezTo>
                  <a:cubicBezTo>
                    <a:pt x="5435" y="269"/>
                    <a:pt x="5440" y="227"/>
                    <a:pt x="5447" y="202"/>
                  </a:cubicBezTo>
                  <a:cubicBezTo>
                    <a:pt x="5446" y="201"/>
                    <a:pt x="5446" y="201"/>
                    <a:pt x="5446" y="201"/>
                  </a:cubicBezTo>
                  <a:cubicBezTo>
                    <a:pt x="5436" y="238"/>
                    <a:pt x="5414" y="306"/>
                    <a:pt x="5365" y="306"/>
                  </a:cubicBezTo>
                  <a:cubicBezTo>
                    <a:pt x="5332" y="306"/>
                    <a:pt x="5314" y="276"/>
                    <a:pt x="5314" y="233"/>
                  </a:cubicBezTo>
                  <a:cubicBezTo>
                    <a:pt x="5314" y="181"/>
                    <a:pt x="5333" y="142"/>
                    <a:pt x="5350" y="125"/>
                  </a:cubicBezTo>
                  <a:cubicBezTo>
                    <a:pt x="5372" y="103"/>
                    <a:pt x="5398" y="98"/>
                    <a:pt x="5423" y="98"/>
                  </a:cubicBezTo>
                  <a:cubicBezTo>
                    <a:pt x="5439" y="98"/>
                    <a:pt x="5452" y="101"/>
                    <a:pt x="5466" y="107"/>
                  </a:cubicBezTo>
                  <a:cubicBezTo>
                    <a:pt x="5479" y="107"/>
                    <a:pt x="5479" y="107"/>
                    <a:pt x="5479" y="107"/>
                  </a:cubicBezTo>
                  <a:cubicBezTo>
                    <a:pt x="5473" y="135"/>
                    <a:pt x="5467" y="222"/>
                    <a:pt x="5463" y="278"/>
                  </a:cubicBezTo>
                  <a:close/>
                  <a:moveTo>
                    <a:pt x="5446" y="127"/>
                  </a:moveTo>
                  <a:cubicBezTo>
                    <a:pt x="5439" y="124"/>
                    <a:pt x="5430" y="122"/>
                    <a:pt x="5418" y="122"/>
                  </a:cubicBezTo>
                  <a:cubicBezTo>
                    <a:pt x="5361" y="122"/>
                    <a:pt x="5345" y="180"/>
                    <a:pt x="5345" y="233"/>
                  </a:cubicBezTo>
                  <a:cubicBezTo>
                    <a:pt x="5345" y="262"/>
                    <a:pt x="5353" y="277"/>
                    <a:pt x="5368" y="277"/>
                  </a:cubicBezTo>
                  <a:cubicBezTo>
                    <a:pt x="5409" y="277"/>
                    <a:pt x="5440" y="187"/>
                    <a:pt x="5446" y="127"/>
                  </a:cubicBezTo>
                  <a:close/>
                  <a:moveTo>
                    <a:pt x="5721" y="149"/>
                  </a:moveTo>
                  <a:cubicBezTo>
                    <a:pt x="5721" y="114"/>
                    <a:pt x="5708" y="98"/>
                    <a:pt x="5682" y="98"/>
                  </a:cubicBezTo>
                  <a:cubicBezTo>
                    <a:pt x="5644" y="98"/>
                    <a:pt x="5606" y="148"/>
                    <a:pt x="5593" y="200"/>
                  </a:cubicBezTo>
                  <a:cubicBezTo>
                    <a:pt x="5592" y="199"/>
                    <a:pt x="5592" y="199"/>
                    <a:pt x="5592" y="199"/>
                  </a:cubicBezTo>
                  <a:cubicBezTo>
                    <a:pt x="5599" y="157"/>
                    <a:pt x="5601" y="133"/>
                    <a:pt x="5607" y="101"/>
                  </a:cubicBezTo>
                  <a:cubicBezTo>
                    <a:pt x="5546" y="101"/>
                    <a:pt x="5546" y="101"/>
                    <a:pt x="5546" y="101"/>
                  </a:cubicBezTo>
                  <a:cubicBezTo>
                    <a:pt x="5543" y="126"/>
                    <a:pt x="5543" y="126"/>
                    <a:pt x="5543" y="126"/>
                  </a:cubicBezTo>
                  <a:cubicBezTo>
                    <a:pt x="5574" y="126"/>
                    <a:pt x="5574" y="126"/>
                    <a:pt x="5574" y="126"/>
                  </a:cubicBezTo>
                  <a:cubicBezTo>
                    <a:pt x="5569" y="181"/>
                    <a:pt x="5564" y="240"/>
                    <a:pt x="5556" y="302"/>
                  </a:cubicBezTo>
                  <a:cubicBezTo>
                    <a:pt x="5585" y="302"/>
                    <a:pt x="5585" y="302"/>
                    <a:pt x="5585" y="302"/>
                  </a:cubicBezTo>
                  <a:cubicBezTo>
                    <a:pt x="5593" y="252"/>
                    <a:pt x="5593" y="252"/>
                    <a:pt x="5593" y="252"/>
                  </a:cubicBezTo>
                  <a:cubicBezTo>
                    <a:pt x="5598" y="223"/>
                    <a:pt x="5630" y="126"/>
                    <a:pt x="5674" y="126"/>
                  </a:cubicBezTo>
                  <a:cubicBezTo>
                    <a:pt x="5686" y="126"/>
                    <a:pt x="5691" y="132"/>
                    <a:pt x="5691" y="154"/>
                  </a:cubicBezTo>
                  <a:cubicBezTo>
                    <a:pt x="5691" y="179"/>
                    <a:pt x="5682" y="238"/>
                    <a:pt x="5675" y="302"/>
                  </a:cubicBezTo>
                  <a:cubicBezTo>
                    <a:pt x="5735" y="302"/>
                    <a:pt x="5735" y="302"/>
                    <a:pt x="5735" y="302"/>
                  </a:cubicBezTo>
                  <a:cubicBezTo>
                    <a:pt x="5737" y="278"/>
                    <a:pt x="5737" y="278"/>
                    <a:pt x="5737" y="278"/>
                  </a:cubicBezTo>
                  <a:cubicBezTo>
                    <a:pt x="5707" y="278"/>
                    <a:pt x="5707" y="278"/>
                    <a:pt x="5707" y="278"/>
                  </a:cubicBezTo>
                  <a:cubicBezTo>
                    <a:pt x="5713" y="233"/>
                    <a:pt x="5721" y="181"/>
                    <a:pt x="5721" y="149"/>
                  </a:cubicBezTo>
                  <a:close/>
                  <a:moveTo>
                    <a:pt x="5945" y="106"/>
                  </a:moveTo>
                  <a:cubicBezTo>
                    <a:pt x="5959" y="106"/>
                    <a:pt x="5959" y="106"/>
                    <a:pt x="5959" y="106"/>
                  </a:cubicBezTo>
                  <a:cubicBezTo>
                    <a:pt x="5953" y="155"/>
                    <a:pt x="5951" y="213"/>
                    <a:pt x="5943" y="292"/>
                  </a:cubicBezTo>
                  <a:cubicBezTo>
                    <a:pt x="5934" y="369"/>
                    <a:pt x="5909" y="400"/>
                    <a:pt x="5846" y="400"/>
                  </a:cubicBezTo>
                  <a:cubicBezTo>
                    <a:pt x="5828" y="400"/>
                    <a:pt x="5800" y="394"/>
                    <a:pt x="5785" y="385"/>
                  </a:cubicBezTo>
                  <a:cubicBezTo>
                    <a:pt x="5786" y="357"/>
                    <a:pt x="5786" y="357"/>
                    <a:pt x="5786" y="357"/>
                  </a:cubicBezTo>
                  <a:cubicBezTo>
                    <a:pt x="5798" y="366"/>
                    <a:pt x="5816" y="375"/>
                    <a:pt x="5842" y="375"/>
                  </a:cubicBezTo>
                  <a:cubicBezTo>
                    <a:pt x="5862" y="375"/>
                    <a:pt x="5879" y="371"/>
                    <a:pt x="5890" y="359"/>
                  </a:cubicBezTo>
                  <a:cubicBezTo>
                    <a:pt x="5920" y="329"/>
                    <a:pt x="5910" y="275"/>
                    <a:pt x="5926" y="202"/>
                  </a:cubicBezTo>
                  <a:cubicBezTo>
                    <a:pt x="5925" y="201"/>
                    <a:pt x="5925" y="201"/>
                    <a:pt x="5925" y="201"/>
                  </a:cubicBezTo>
                  <a:cubicBezTo>
                    <a:pt x="5913" y="233"/>
                    <a:pt x="5888" y="300"/>
                    <a:pt x="5839" y="300"/>
                  </a:cubicBezTo>
                  <a:cubicBezTo>
                    <a:pt x="5802" y="300"/>
                    <a:pt x="5790" y="266"/>
                    <a:pt x="5790" y="231"/>
                  </a:cubicBezTo>
                  <a:cubicBezTo>
                    <a:pt x="5790" y="155"/>
                    <a:pt x="5831" y="98"/>
                    <a:pt x="5897" y="98"/>
                  </a:cubicBezTo>
                  <a:cubicBezTo>
                    <a:pt x="5915" y="98"/>
                    <a:pt x="5931" y="102"/>
                    <a:pt x="5945" y="106"/>
                  </a:cubicBezTo>
                  <a:close/>
                  <a:moveTo>
                    <a:pt x="5927" y="128"/>
                  </a:moveTo>
                  <a:cubicBezTo>
                    <a:pt x="5921" y="126"/>
                    <a:pt x="5911" y="122"/>
                    <a:pt x="5895" y="122"/>
                  </a:cubicBezTo>
                  <a:cubicBezTo>
                    <a:pt x="5838" y="122"/>
                    <a:pt x="5822" y="180"/>
                    <a:pt x="5822" y="231"/>
                  </a:cubicBezTo>
                  <a:cubicBezTo>
                    <a:pt x="5822" y="261"/>
                    <a:pt x="5830" y="275"/>
                    <a:pt x="5845" y="275"/>
                  </a:cubicBezTo>
                  <a:cubicBezTo>
                    <a:pt x="5877" y="275"/>
                    <a:pt x="5915" y="207"/>
                    <a:pt x="5927" y="128"/>
                  </a:cubicBezTo>
                  <a:close/>
                  <a:moveTo>
                    <a:pt x="6297" y="278"/>
                  </a:moveTo>
                  <a:cubicBezTo>
                    <a:pt x="6327" y="278"/>
                    <a:pt x="6327" y="278"/>
                    <a:pt x="6327" y="278"/>
                  </a:cubicBezTo>
                  <a:cubicBezTo>
                    <a:pt x="6324" y="302"/>
                    <a:pt x="6324" y="302"/>
                    <a:pt x="6324" y="302"/>
                  </a:cubicBezTo>
                  <a:cubicBezTo>
                    <a:pt x="6266" y="302"/>
                    <a:pt x="6266" y="302"/>
                    <a:pt x="6266" y="302"/>
                  </a:cubicBezTo>
                  <a:cubicBezTo>
                    <a:pt x="6269" y="269"/>
                    <a:pt x="6274" y="227"/>
                    <a:pt x="6281" y="202"/>
                  </a:cubicBezTo>
                  <a:cubicBezTo>
                    <a:pt x="6280" y="201"/>
                    <a:pt x="6280" y="201"/>
                    <a:pt x="6280" y="201"/>
                  </a:cubicBezTo>
                  <a:cubicBezTo>
                    <a:pt x="6270" y="238"/>
                    <a:pt x="6248" y="306"/>
                    <a:pt x="6199" y="306"/>
                  </a:cubicBezTo>
                  <a:cubicBezTo>
                    <a:pt x="6166" y="306"/>
                    <a:pt x="6148" y="276"/>
                    <a:pt x="6148" y="233"/>
                  </a:cubicBezTo>
                  <a:cubicBezTo>
                    <a:pt x="6148" y="181"/>
                    <a:pt x="6167" y="142"/>
                    <a:pt x="6184" y="125"/>
                  </a:cubicBezTo>
                  <a:cubicBezTo>
                    <a:pt x="6206" y="103"/>
                    <a:pt x="6232" y="98"/>
                    <a:pt x="6257" y="98"/>
                  </a:cubicBezTo>
                  <a:cubicBezTo>
                    <a:pt x="6273" y="98"/>
                    <a:pt x="6286" y="101"/>
                    <a:pt x="6300" y="107"/>
                  </a:cubicBezTo>
                  <a:cubicBezTo>
                    <a:pt x="6313" y="107"/>
                    <a:pt x="6313" y="107"/>
                    <a:pt x="6313" y="107"/>
                  </a:cubicBezTo>
                  <a:cubicBezTo>
                    <a:pt x="6307" y="135"/>
                    <a:pt x="6301" y="222"/>
                    <a:pt x="6297" y="278"/>
                  </a:cubicBezTo>
                  <a:close/>
                  <a:moveTo>
                    <a:pt x="6280" y="127"/>
                  </a:moveTo>
                  <a:cubicBezTo>
                    <a:pt x="6273" y="124"/>
                    <a:pt x="6264" y="122"/>
                    <a:pt x="6252" y="122"/>
                  </a:cubicBezTo>
                  <a:cubicBezTo>
                    <a:pt x="6195" y="122"/>
                    <a:pt x="6179" y="180"/>
                    <a:pt x="6179" y="233"/>
                  </a:cubicBezTo>
                  <a:cubicBezTo>
                    <a:pt x="6179" y="262"/>
                    <a:pt x="6187" y="277"/>
                    <a:pt x="6202" y="277"/>
                  </a:cubicBezTo>
                  <a:cubicBezTo>
                    <a:pt x="6243" y="277"/>
                    <a:pt x="6274" y="187"/>
                    <a:pt x="6280" y="127"/>
                  </a:cubicBezTo>
                  <a:close/>
                  <a:moveTo>
                    <a:pt x="6516" y="159"/>
                  </a:moveTo>
                  <a:cubicBezTo>
                    <a:pt x="6520" y="108"/>
                    <a:pt x="6520" y="108"/>
                    <a:pt x="6520" y="108"/>
                  </a:cubicBezTo>
                  <a:cubicBezTo>
                    <a:pt x="6508" y="104"/>
                    <a:pt x="6486" y="98"/>
                    <a:pt x="6460" y="98"/>
                  </a:cubicBezTo>
                  <a:cubicBezTo>
                    <a:pt x="6410" y="98"/>
                    <a:pt x="6386" y="122"/>
                    <a:pt x="6386" y="157"/>
                  </a:cubicBezTo>
                  <a:cubicBezTo>
                    <a:pt x="6386" y="217"/>
                    <a:pt x="6490" y="206"/>
                    <a:pt x="6490" y="246"/>
                  </a:cubicBezTo>
                  <a:cubicBezTo>
                    <a:pt x="6490" y="265"/>
                    <a:pt x="6474" y="281"/>
                    <a:pt x="6446" y="281"/>
                  </a:cubicBezTo>
                  <a:cubicBezTo>
                    <a:pt x="6429" y="281"/>
                    <a:pt x="6413" y="278"/>
                    <a:pt x="6404" y="274"/>
                  </a:cubicBezTo>
                  <a:cubicBezTo>
                    <a:pt x="6406" y="243"/>
                    <a:pt x="6406" y="243"/>
                    <a:pt x="6406" y="243"/>
                  </a:cubicBezTo>
                  <a:cubicBezTo>
                    <a:pt x="6380" y="243"/>
                    <a:pt x="6380" y="243"/>
                    <a:pt x="6380" y="243"/>
                  </a:cubicBezTo>
                  <a:cubicBezTo>
                    <a:pt x="6376" y="294"/>
                    <a:pt x="6376" y="294"/>
                    <a:pt x="6376" y="294"/>
                  </a:cubicBezTo>
                  <a:cubicBezTo>
                    <a:pt x="6392" y="299"/>
                    <a:pt x="6413" y="306"/>
                    <a:pt x="6443" y="306"/>
                  </a:cubicBezTo>
                  <a:cubicBezTo>
                    <a:pt x="6490" y="306"/>
                    <a:pt x="6519" y="284"/>
                    <a:pt x="6519" y="242"/>
                  </a:cubicBezTo>
                  <a:cubicBezTo>
                    <a:pt x="6519" y="213"/>
                    <a:pt x="6501" y="203"/>
                    <a:pt x="6475" y="193"/>
                  </a:cubicBezTo>
                  <a:cubicBezTo>
                    <a:pt x="6453" y="185"/>
                    <a:pt x="6453" y="185"/>
                    <a:pt x="6453" y="185"/>
                  </a:cubicBezTo>
                  <a:cubicBezTo>
                    <a:pt x="6431" y="177"/>
                    <a:pt x="6416" y="170"/>
                    <a:pt x="6416" y="152"/>
                  </a:cubicBezTo>
                  <a:cubicBezTo>
                    <a:pt x="6416" y="139"/>
                    <a:pt x="6425" y="122"/>
                    <a:pt x="6458" y="122"/>
                  </a:cubicBezTo>
                  <a:cubicBezTo>
                    <a:pt x="6471" y="122"/>
                    <a:pt x="6484" y="124"/>
                    <a:pt x="6493" y="128"/>
                  </a:cubicBezTo>
                  <a:cubicBezTo>
                    <a:pt x="6491" y="159"/>
                    <a:pt x="6491" y="159"/>
                    <a:pt x="6491" y="159"/>
                  </a:cubicBezTo>
                  <a:lnTo>
                    <a:pt x="6516" y="159"/>
                  </a:lnTo>
                  <a:close/>
                  <a:moveTo>
                    <a:pt x="6642" y="101"/>
                  </a:moveTo>
                  <a:cubicBezTo>
                    <a:pt x="6581" y="101"/>
                    <a:pt x="6581" y="101"/>
                    <a:pt x="6581" y="101"/>
                  </a:cubicBezTo>
                  <a:cubicBezTo>
                    <a:pt x="6578" y="126"/>
                    <a:pt x="6578" y="126"/>
                    <a:pt x="6578" y="126"/>
                  </a:cubicBezTo>
                  <a:cubicBezTo>
                    <a:pt x="6609" y="126"/>
                    <a:pt x="6609" y="126"/>
                    <a:pt x="6609" y="126"/>
                  </a:cubicBezTo>
                  <a:cubicBezTo>
                    <a:pt x="6593" y="302"/>
                    <a:pt x="6593" y="302"/>
                    <a:pt x="6593" y="302"/>
                  </a:cubicBezTo>
                  <a:cubicBezTo>
                    <a:pt x="6653" y="302"/>
                    <a:pt x="6653" y="302"/>
                    <a:pt x="6653" y="302"/>
                  </a:cubicBezTo>
                  <a:cubicBezTo>
                    <a:pt x="6655" y="278"/>
                    <a:pt x="6655" y="278"/>
                    <a:pt x="6655" y="278"/>
                  </a:cubicBezTo>
                  <a:cubicBezTo>
                    <a:pt x="6626" y="278"/>
                    <a:pt x="6626" y="278"/>
                    <a:pt x="6626" y="278"/>
                  </a:cubicBezTo>
                  <a:lnTo>
                    <a:pt x="6642" y="101"/>
                  </a:lnTo>
                  <a:close/>
                  <a:moveTo>
                    <a:pt x="6632" y="44"/>
                  </a:moveTo>
                  <a:cubicBezTo>
                    <a:pt x="6644" y="44"/>
                    <a:pt x="6654" y="34"/>
                    <a:pt x="6654" y="22"/>
                  </a:cubicBezTo>
                  <a:cubicBezTo>
                    <a:pt x="6654" y="10"/>
                    <a:pt x="6644" y="0"/>
                    <a:pt x="6632" y="0"/>
                  </a:cubicBezTo>
                  <a:cubicBezTo>
                    <a:pt x="6620" y="0"/>
                    <a:pt x="6610" y="10"/>
                    <a:pt x="6610" y="22"/>
                  </a:cubicBezTo>
                  <a:cubicBezTo>
                    <a:pt x="6610" y="34"/>
                    <a:pt x="6620" y="44"/>
                    <a:pt x="6632" y="44"/>
                  </a:cubicBezTo>
                  <a:close/>
                  <a:moveTo>
                    <a:pt x="6735" y="224"/>
                  </a:moveTo>
                  <a:cubicBezTo>
                    <a:pt x="6735" y="265"/>
                    <a:pt x="6755" y="280"/>
                    <a:pt x="6785" y="280"/>
                  </a:cubicBezTo>
                  <a:cubicBezTo>
                    <a:pt x="6803" y="280"/>
                    <a:pt x="6824" y="273"/>
                    <a:pt x="6842" y="262"/>
                  </a:cubicBezTo>
                  <a:cubicBezTo>
                    <a:pt x="6838" y="291"/>
                    <a:pt x="6838" y="291"/>
                    <a:pt x="6838" y="291"/>
                  </a:cubicBezTo>
                  <a:cubicBezTo>
                    <a:pt x="6829" y="297"/>
                    <a:pt x="6806" y="306"/>
                    <a:pt x="6778" y="306"/>
                  </a:cubicBezTo>
                  <a:cubicBezTo>
                    <a:pt x="6728" y="306"/>
                    <a:pt x="6703" y="281"/>
                    <a:pt x="6703" y="216"/>
                  </a:cubicBezTo>
                  <a:cubicBezTo>
                    <a:pt x="6703" y="181"/>
                    <a:pt x="6714" y="151"/>
                    <a:pt x="6732" y="130"/>
                  </a:cubicBezTo>
                  <a:cubicBezTo>
                    <a:pt x="6749" y="110"/>
                    <a:pt x="6770" y="98"/>
                    <a:pt x="6802" y="98"/>
                  </a:cubicBezTo>
                  <a:cubicBezTo>
                    <a:pt x="6840" y="98"/>
                    <a:pt x="6857" y="120"/>
                    <a:pt x="6857" y="143"/>
                  </a:cubicBezTo>
                  <a:cubicBezTo>
                    <a:pt x="6857" y="191"/>
                    <a:pt x="6802" y="217"/>
                    <a:pt x="6735" y="224"/>
                  </a:cubicBezTo>
                  <a:close/>
                  <a:moveTo>
                    <a:pt x="6826" y="145"/>
                  </a:moveTo>
                  <a:cubicBezTo>
                    <a:pt x="6826" y="134"/>
                    <a:pt x="6817" y="122"/>
                    <a:pt x="6796" y="122"/>
                  </a:cubicBezTo>
                  <a:cubicBezTo>
                    <a:pt x="6759" y="122"/>
                    <a:pt x="6739" y="159"/>
                    <a:pt x="6735" y="203"/>
                  </a:cubicBezTo>
                  <a:cubicBezTo>
                    <a:pt x="6790" y="196"/>
                    <a:pt x="6826" y="180"/>
                    <a:pt x="6826" y="145"/>
                  </a:cubicBezTo>
                  <a:close/>
                  <a:moveTo>
                    <a:pt x="6975" y="3"/>
                  </a:moveTo>
                  <a:cubicBezTo>
                    <a:pt x="6909" y="3"/>
                    <a:pt x="6909" y="3"/>
                    <a:pt x="6909" y="3"/>
                  </a:cubicBezTo>
                  <a:cubicBezTo>
                    <a:pt x="6907" y="28"/>
                    <a:pt x="6907" y="28"/>
                    <a:pt x="6907" y="28"/>
                  </a:cubicBezTo>
                  <a:cubicBezTo>
                    <a:pt x="6943" y="28"/>
                    <a:pt x="6943" y="28"/>
                    <a:pt x="6943" y="28"/>
                  </a:cubicBezTo>
                  <a:cubicBezTo>
                    <a:pt x="6918" y="302"/>
                    <a:pt x="6918" y="302"/>
                    <a:pt x="6918" y="302"/>
                  </a:cubicBezTo>
                  <a:cubicBezTo>
                    <a:pt x="6978" y="302"/>
                    <a:pt x="6978" y="302"/>
                    <a:pt x="6978" y="302"/>
                  </a:cubicBezTo>
                  <a:cubicBezTo>
                    <a:pt x="6981" y="278"/>
                    <a:pt x="6981" y="278"/>
                    <a:pt x="6981" y="278"/>
                  </a:cubicBezTo>
                  <a:cubicBezTo>
                    <a:pt x="6951" y="278"/>
                    <a:pt x="6951" y="278"/>
                    <a:pt x="6951" y="278"/>
                  </a:cubicBezTo>
                  <a:lnTo>
                    <a:pt x="6975" y="3"/>
                  </a:lnTo>
                  <a:close/>
                  <a:moveTo>
                    <a:pt x="7043" y="155"/>
                  </a:moveTo>
                  <a:cubicBezTo>
                    <a:pt x="7068" y="155"/>
                    <a:pt x="7068" y="155"/>
                    <a:pt x="7068" y="155"/>
                  </a:cubicBezTo>
                  <a:cubicBezTo>
                    <a:pt x="7070" y="126"/>
                    <a:pt x="7070" y="126"/>
                    <a:pt x="7070" y="126"/>
                  </a:cubicBezTo>
                  <a:cubicBezTo>
                    <a:pt x="7150" y="126"/>
                    <a:pt x="7150" y="126"/>
                    <a:pt x="7150" y="126"/>
                  </a:cubicBezTo>
                  <a:cubicBezTo>
                    <a:pt x="7154" y="126"/>
                    <a:pt x="7158" y="126"/>
                    <a:pt x="7161" y="125"/>
                  </a:cubicBezTo>
                  <a:cubicBezTo>
                    <a:pt x="7161" y="126"/>
                    <a:pt x="7161" y="126"/>
                    <a:pt x="7161" y="126"/>
                  </a:cubicBezTo>
                  <a:cubicBezTo>
                    <a:pt x="7157" y="129"/>
                    <a:pt x="7151" y="136"/>
                    <a:pt x="7145" y="143"/>
                  </a:cubicBezTo>
                  <a:cubicBezTo>
                    <a:pt x="7034" y="279"/>
                    <a:pt x="7034" y="279"/>
                    <a:pt x="7034" y="279"/>
                  </a:cubicBezTo>
                  <a:cubicBezTo>
                    <a:pt x="7031" y="302"/>
                    <a:pt x="7031" y="302"/>
                    <a:pt x="7031" y="302"/>
                  </a:cubicBezTo>
                  <a:cubicBezTo>
                    <a:pt x="7189" y="302"/>
                    <a:pt x="7189" y="302"/>
                    <a:pt x="7189" y="302"/>
                  </a:cubicBezTo>
                  <a:cubicBezTo>
                    <a:pt x="7194" y="248"/>
                    <a:pt x="7194" y="248"/>
                    <a:pt x="7194" y="248"/>
                  </a:cubicBezTo>
                  <a:cubicBezTo>
                    <a:pt x="7169" y="248"/>
                    <a:pt x="7169" y="248"/>
                    <a:pt x="7169" y="248"/>
                  </a:cubicBezTo>
                  <a:cubicBezTo>
                    <a:pt x="7165" y="278"/>
                    <a:pt x="7165" y="278"/>
                    <a:pt x="7165" y="278"/>
                  </a:cubicBezTo>
                  <a:cubicBezTo>
                    <a:pt x="7079" y="278"/>
                    <a:pt x="7079" y="278"/>
                    <a:pt x="7079" y="278"/>
                  </a:cubicBezTo>
                  <a:cubicBezTo>
                    <a:pt x="7076" y="278"/>
                    <a:pt x="7073" y="278"/>
                    <a:pt x="7068" y="278"/>
                  </a:cubicBezTo>
                  <a:cubicBezTo>
                    <a:pt x="7068" y="278"/>
                    <a:pt x="7068" y="278"/>
                    <a:pt x="7068" y="278"/>
                  </a:cubicBezTo>
                  <a:cubicBezTo>
                    <a:pt x="7074" y="272"/>
                    <a:pt x="7078" y="267"/>
                    <a:pt x="7082" y="262"/>
                  </a:cubicBezTo>
                  <a:cubicBezTo>
                    <a:pt x="7196" y="122"/>
                    <a:pt x="7196" y="122"/>
                    <a:pt x="7196" y="122"/>
                  </a:cubicBezTo>
                  <a:cubicBezTo>
                    <a:pt x="7198" y="101"/>
                    <a:pt x="7198" y="101"/>
                    <a:pt x="7198" y="101"/>
                  </a:cubicBezTo>
                  <a:cubicBezTo>
                    <a:pt x="7046" y="101"/>
                    <a:pt x="7046" y="101"/>
                    <a:pt x="7046" y="101"/>
                  </a:cubicBezTo>
                  <a:lnTo>
                    <a:pt x="7043" y="155"/>
                  </a:lnTo>
                  <a:close/>
                  <a:moveTo>
                    <a:pt x="7412" y="187"/>
                  </a:moveTo>
                  <a:cubicBezTo>
                    <a:pt x="7412" y="253"/>
                    <a:pt x="7380" y="306"/>
                    <a:pt x="7319" y="306"/>
                  </a:cubicBezTo>
                  <a:cubicBezTo>
                    <a:pt x="7263" y="306"/>
                    <a:pt x="7244" y="259"/>
                    <a:pt x="7244" y="217"/>
                  </a:cubicBezTo>
                  <a:cubicBezTo>
                    <a:pt x="7244" y="152"/>
                    <a:pt x="7277" y="98"/>
                    <a:pt x="7337" y="98"/>
                  </a:cubicBezTo>
                  <a:cubicBezTo>
                    <a:pt x="7394" y="98"/>
                    <a:pt x="7412" y="145"/>
                    <a:pt x="7412" y="187"/>
                  </a:cubicBezTo>
                  <a:close/>
                  <a:moveTo>
                    <a:pt x="7381" y="186"/>
                  </a:moveTo>
                  <a:cubicBezTo>
                    <a:pt x="7381" y="143"/>
                    <a:pt x="7361" y="124"/>
                    <a:pt x="7335" y="124"/>
                  </a:cubicBezTo>
                  <a:cubicBezTo>
                    <a:pt x="7306" y="124"/>
                    <a:pt x="7275" y="145"/>
                    <a:pt x="7275" y="218"/>
                  </a:cubicBezTo>
                  <a:cubicBezTo>
                    <a:pt x="7275" y="260"/>
                    <a:pt x="7296" y="280"/>
                    <a:pt x="7322" y="280"/>
                  </a:cubicBezTo>
                  <a:cubicBezTo>
                    <a:pt x="7350" y="280"/>
                    <a:pt x="7381" y="258"/>
                    <a:pt x="7381" y="186"/>
                  </a:cubicBezTo>
                  <a:close/>
                  <a:moveTo>
                    <a:pt x="7489" y="224"/>
                  </a:moveTo>
                  <a:cubicBezTo>
                    <a:pt x="7489" y="265"/>
                    <a:pt x="7509" y="280"/>
                    <a:pt x="7540" y="280"/>
                  </a:cubicBezTo>
                  <a:cubicBezTo>
                    <a:pt x="7557" y="280"/>
                    <a:pt x="7578" y="273"/>
                    <a:pt x="7596" y="262"/>
                  </a:cubicBezTo>
                  <a:cubicBezTo>
                    <a:pt x="7593" y="291"/>
                    <a:pt x="7593" y="291"/>
                    <a:pt x="7593" y="291"/>
                  </a:cubicBezTo>
                  <a:cubicBezTo>
                    <a:pt x="7583" y="297"/>
                    <a:pt x="7561" y="306"/>
                    <a:pt x="7532" y="306"/>
                  </a:cubicBezTo>
                  <a:cubicBezTo>
                    <a:pt x="7483" y="306"/>
                    <a:pt x="7458" y="281"/>
                    <a:pt x="7458" y="216"/>
                  </a:cubicBezTo>
                  <a:cubicBezTo>
                    <a:pt x="7458" y="181"/>
                    <a:pt x="7469" y="151"/>
                    <a:pt x="7486" y="130"/>
                  </a:cubicBezTo>
                  <a:cubicBezTo>
                    <a:pt x="7504" y="110"/>
                    <a:pt x="7525" y="98"/>
                    <a:pt x="7556" y="98"/>
                  </a:cubicBezTo>
                  <a:cubicBezTo>
                    <a:pt x="7595" y="98"/>
                    <a:pt x="7612" y="120"/>
                    <a:pt x="7612" y="143"/>
                  </a:cubicBezTo>
                  <a:cubicBezTo>
                    <a:pt x="7612" y="191"/>
                    <a:pt x="7557" y="217"/>
                    <a:pt x="7489" y="224"/>
                  </a:cubicBezTo>
                  <a:close/>
                  <a:moveTo>
                    <a:pt x="7581" y="145"/>
                  </a:moveTo>
                  <a:cubicBezTo>
                    <a:pt x="7581" y="134"/>
                    <a:pt x="7572" y="122"/>
                    <a:pt x="7551" y="122"/>
                  </a:cubicBezTo>
                  <a:cubicBezTo>
                    <a:pt x="7514" y="122"/>
                    <a:pt x="7493" y="159"/>
                    <a:pt x="7489" y="203"/>
                  </a:cubicBezTo>
                  <a:cubicBezTo>
                    <a:pt x="7545" y="196"/>
                    <a:pt x="7581" y="180"/>
                    <a:pt x="7581" y="145"/>
                  </a:cubicBezTo>
                  <a:close/>
                  <a:moveTo>
                    <a:pt x="7748" y="214"/>
                  </a:moveTo>
                  <a:cubicBezTo>
                    <a:pt x="7760" y="222"/>
                    <a:pt x="7785" y="256"/>
                    <a:pt x="7805" y="278"/>
                  </a:cubicBezTo>
                  <a:cubicBezTo>
                    <a:pt x="7834" y="278"/>
                    <a:pt x="7834" y="278"/>
                    <a:pt x="7834" y="278"/>
                  </a:cubicBezTo>
                  <a:cubicBezTo>
                    <a:pt x="7832" y="302"/>
                    <a:pt x="7832" y="302"/>
                    <a:pt x="7832" y="302"/>
                  </a:cubicBezTo>
                  <a:cubicBezTo>
                    <a:pt x="7785" y="302"/>
                    <a:pt x="7785" y="302"/>
                    <a:pt x="7785" y="302"/>
                  </a:cubicBezTo>
                  <a:cubicBezTo>
                    <a:pt x="7712" y="215"/>
                    <a:pt x="7712" y="215"/>
                    <a:pt x="7712" y="215"/>
                  </a:cubicBezTo>
                  <a:cubicBezTo>
                    <a:pt x="7708" y="236"/>
                    <a:pt x="7704" y="285"/>
                    <a:pt x="7703" y="302"/>
                  </a:cubicBezTo>
                  <a:cubicBezTo>
                    <a:pt x="7673" y="302"/>
                    <a:pt x="7673" y="302"/>
                    <a:pt x="7673" y="302"/>
                  </a:cubicBezTo>
                  <a:cubicBezTo>
                    <a:pt x="7682" y="203"/>
                    <a:pt x="7689" y="119"/>
                    <a:pt x="7697" y="28"/>
                  </a:cubicBezTo>
                  <a:cubicBezTo>
                    <a:pt x="7661" y="28"/>
                    <a:pt x="7661" y="28"/>
                    <a:pt x="7661" y="28"/>
                  </a:cubicBezTo>
                  <a:cubicBezTo>
                    <a:pt x="7664" y="3"/>
                    <a:pt x="7664" y="3"/>
                    <a:pt x="7664" y="3"/>
                  </a:cubicBezTo>
                  <a:cubicBezTo>
                    <a:pt x="7730" y="3"/>
                    <a:pt x="7730" y="3"/>
                    <a:pt x="7730" y="3"/>
                  </a:cubicBezTo>
                  <a:cubicBezTo>
                    <a:pt x="7723" y="63"/>
                    <a:pt x="7724" y="115"/>
                    <a:pt x="7711" y="173"/>
                  </a:cubicBezTo>
                  <a:cubicBezTo>
                    <a:pt x="7712" y="173"/>
                    <a:pt x="7712" y="173"/>
                    <a:pt x="7712" y="173"/>
                  </a:cubicBezTo>
                  <a:cubicBezTo>
                    <a:pt x="7721" y="145"/>
                    <a:pt x="7744" y="98"/>
                    <a:pt x="7790" y="98"/>
                  </a:cubicBezTo>
                  <a:cubicBezTo>
                    <a:pt x="7820" y="98"/>
                    <a:pt x="7834" y="118"/>
                    <a:pt x="7834" y="136"/>
                  </a:cubicBezTo>
                  <a:cubicBezTo>
                    <a:pt x="7834" y="182"/>
                    <a:pt x="7778" y="209"/>
                    <a:pt x="7748" y="214"/>
                  </a:cubicBezTo>
                  <a:close/>
                  <a:moveTo>
                    <a:pt x="7803" y="144"/>
                  </a:moveTo>
                  <a:cubicBezTo>
                    <a:pt x="7803" y="132"/>
                    <a:pt x="7794" y="124"/>
                    <a:pt x="7782" y="124"/>
                  </a:cubicBezTo>
                  <a:cubicBezTo>
                    <a:pt x="7745" y="124"/>
                    <a:pt x="7721" y="178"/>
                    <a:pt x="7714" y="207"/>
                  </a:cubicBezTo>
                  <a:cubicBezTo>
                    <a:pt x="7772" y="195"/>
                    <a:pt x="7803" y="168"/>
                    <a:pt x="7803" y="144"/>
                  </a:cubicBezTo>
                  <a:close/>
                  <a:moveTo>
                    <a:pt x="7917" y="224"/>
                  </a:moveTo>
                  <a:cubicBezTo>
                    <a:pt x="7917" y="265"/>
                    <a:pt x="7937" y="280"/>
                    <a:pt x="7968" y="280"/>
                  </a:cubicBezTo>
                  <a:cubicBezTo>
                    <a:pt x="7985" y="280"/>
                    <a:pt x="8006" y="273"/>
                    <a:pt x="8024" y="262"/>
                  </a:cubicBezTo>
                  <a:cubicBezTo>
                    <a:pt x="8021" y="291"/>
                    <a:pt x="8021" y="291"/>
                    <a:pt x="8021" y="291"/>
                  </a:cubicBezTo>
                  <a:cubicBezTo>
                    <a:pt x="8011" y="297"/>
                    <a:pt x="7988" y="306"/>
                    <a:pt x="7960" y="306"/>
                  </a:cubicBezTo>
                  <a:cubicBezTo>
                    <a:pt x="7911" y="306"/>
                    <a:pt x="7886" y="281"/>
                    <a:pt x="7886" y="216"/>
                  </a:cubicBezTo>
                  <a:cubicBezTo>
                    <a:pt x="7886" y="181"/>
                    <a:pt x="7897" y="151"/>
                    <a:pt x="7914" y="130"/>
                  </a:cubicBezTo>
                  <a:cubicBezTo>
                    <a:pt x="7932" y="110"/>
                    <a:pt x="7953" y="98"/>
                    <a:pt x="7984" y="98"/>
                  </a:cubicBezTo>
                  <a:cubicBezTo>
                    <a:pt x="8023" y="98"/>
                    <a:pt x="8039" y="120"/>
                    <a:pt x="8039" y="143"/>
                  </a:cubicBezTo>
                  <a:cubicBezTo>
                    <a:pt x="8039" y="191"/>
                    <a:pt x="7984" y="217"/>
                    <a:pt x="7917" y="224"/>
                  </a:cubicBezTo>
                  <a:close/>
                  <a:moveTo>
                    <a:pt x="8008" y="145"/>
                  </a:moveTo>
                  <a:cubicBezTo>
                    <a:pt x="8008" y="134"/>
                    <a:pt x="7999" y="122"/>
                    <a:pt x="7979" y="122"/>
                  </a:cubicBezTo>
                  <a:cubicBezTo>
                    <a:pt x="7942" y="122"/>
                    <a:pt x="7921" y="159"/>
                    <a:pt x="7917" y="203"/>
                  </a:cubicBezTo>
                  <a:cubicBezTo>
                    <a:pt x="7972" y="196"/>
                    <a:pt x="8008" y="180"/>
                    <a:pt x="8008" y="145"/>
                  </a:cubicBezTo>
                  <a:close/>
                  <a:moveTo>
                    <a:pt x="8139" y="189"/>
                  </a:moveTo>
                  <a:cubicBezTo>
                    <a:pt x="8138" y="188"/>
                    <a:pt x="8138" y="188"/>
                    <a:pt x="8138" y="188"/>
                  </a:cubicBezTo>
                  <a:cubicBezTo>
                    <a:pt x="8144" y="149"/>
                    <a:pt x="8146" y="119"/>
                    <a:pt x="8147" y="101"/>
                  </a:cubicBezTo>
                  <a:cubicBezTo>
                    <a:pt x="8089" y="101"/>
                    <a:pt x="8089" y="101"/>
                    <a:pt x="8089" y="101"/>
                  </a:cubicBezTo>
                  <a:cubicBezTo>
                    <a:pt x="8087" y="126"/>
                    <a:pt x="8087" y="126"/>
                    <a:pt x="8087" y="126"/>
                  </a:cubicBezTo>
                  <a:cubicBezTo>
                    <a:pt x="8118" y="126"/>
                    <a:pt x="8118" y="126"/>
                    <a:pt x="8118" y="126"/>
                  </a:cubicBezTo>
                  <a:cubicBezTo>
                    <a:pt x="8114" y="180"/>
                    <a:pt x="8110" y="241"/>
                    <a:pt x="8102" y="302"/>
                  </a:cubicBezTo>
                  <a:cubicBezTo>
                    <a:pt x="8131" y="302"/>
                    <a:pt x="8131" y="302"/>
                    <a:pt x="8131" y="302"/>
                  </a:cubicBezTo>
                  <a:cubicBezTo>
                    <a:pt x="8146" y="171"/>
                    <a:pt x="8171" y="126"/>
                    <a:pt x="8210" y="126"/>
                  </a:cubicBezTo>
                  <a:cubicBezTo>
                    <a:pt x="8215" y="126"/>
                    <a:pt x="8220" y="127"/>
                    <a:pt x="8224" y="128"/>
                  </a:cubicBezTo>
                  <a:cubicBezTo>
                    <a:pt x="8228" y="100"/>
                    <a:pt x="8228" y="100"/>
                    <a:pt x="8228" y="100"/>
                  </a:cubicBezTo>
                  <a:cubicBezTo>
                    <a:pt x="8224" y="98"/>
                    <a:pt x="8217" y="98"/>
                    <a:pt x="8209" y="98"/>
                  </a:cubicBezTo>
                  <a:cubicBezTo>
                    <a:pt x="8168" y="98"/>
                    <a:pt x="8150" y="134"/>
                    <a:pt x="8139" y="189"/>
                  </a:cubicBezTo>
                  <a:close/>
                  <a:moveTo>
                    <a:pt x="8357" y="193"/>
                  </a:moveTo>
                  <a:cubicBezTo>
                    <a:pt x="8334" y="185"/>
                    <a:pt x="8334" y="185"/>
                    <a:pt x="8334" y="185"/>
                  </a:cubicBezTo>
                  <a:cubicBezTo>
                    <a:pt x="8313" y="177"/>
                    <a:pt x="8298" y="170"/>
                    <a:pt x="8298" y="152"/>
                  </a:cubicBezTo>
                  <a:cubicBezTo>
                    <a:pt x="8298" y="139"/>
                    <a:pt x="8307" y="122"/>
                    <a:pt x="8340" y="122"/>
                  </a:cubicBezTo>
                  <a:cubicBezTo>
                    <a:pt x="8352" y="122"/>
                    <a:pt x="8366" y="124"/>
                    <a:pt x="8374" y="128"/>
                  </a:cubicBezTo>
                  <a:cubicBezTo>
                    <a:pt x="8373" y="159"/>
                    <a:pt x="8373" y="159"/>
                    <a:pt x="8373" y="159"/>
                  </a:cubicBezTo>
                  <a:cubicBezTo>
                    <a:pt x="8398" y="159"/>
                    <a:pt x="8398" y="159"/>
                    <a:pt x="8398" y="159"/>
                  </a:cubicBezTo>
                  <a:cubicBezTo>
                    <a:pt x="8402" y="108"/>
                    <a:pt x="8402" y="108"/>
                    <a:pt x="8402" y="108"/>
                  </a:cubicBezTo>
                  <a:cubicBezTo>
                    <a:pt x="8390" y="104"/>
                    <a:pt x="8367" y="98"/>
                    <a:pt x="8342" y="98"/>
                  </a:cubicBezTo>
                  <a:cubicBezTo>
                    <a:pt x="8292" y="98"/>
                    <a:pt x="8268" y="122"/>
                    <a:pt x="8268" y="157"/>
                  </a:cubicBezTo>
                  <a:cubicBezTo>
                    <a:pt x="8268" y="217"/>
                    <a:pt x="8371" y="206"/>
                    <a:pt x="8371" y="246"/>
                  </a:cubicBezTo>
                  <a:cubicBezTo>
                    <a:pt x="8371" y="265"/>
                    <a:pt x="8356" y="281"/>
                    <a:pt x="8328" y="281"/>
                  </a:cubicBezTo>
                  <a:cubicBezTo>
                    <a:pt x="8311" y="281"/>
                    <a:pt x="8295" y="278"/>
                    <a:pt x="8286" y="274"/>
                  </a:cubicBezTo>
                  <a:cubicBezTo>
                    <a:pt x="8287" y="243"/>
                    <a:pt x="8287" y="243"/>
                    <a:pt x="8287" y="243"/>
                  </a:cubicBezTo>
                  <a:cubicBezTo>
                    <a:pt x="8262" y="243"/>
                    <a:pt x="8262" y="243"/>
                    <a:pt x="8262" y="243"/>
                  </a:cubicBezTo>
                  <a:cubicBezTo>
                    <a:pt x="8258" y="294"/>
                    <a:pt x="8258" y="294"/>
                    <a:pt x="8258" y="294"/>
                  </a:cubicBezTo>
                  <a:cubicBezTo>
                    <a:pt x="8274" y="299"/>
                    <a:pt x="8294" y="306"/>
                    <a:pt x="8325" y="306"/>
                  </a:cubicBezTo>
                  <a:cubicBezTo>
                    <a:pt x="8372" y="306"/>
                    <a:pt x="8401" y="284"/>
                    <a:pt x="8401" y="242"/>
                  </a:cubicBezTo>
                  <a:cubicBezTo>
                    <a:pt x="8401" y="213"/>
                    <a:pt x="8383" y="203"/>
                    <a:pt x="8357"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Rectangle 7">
              <a:extLst>
                <a:ext uri="{FF2B5EF4-FFF2-40B4-BE49-F238E27FC236}">
                  <a16:creationId xmlns:a16="http://schemas.microsoft.com/office/drawing/2014/main" id="{78B3DA38-7597-16D1-3A5D-FE2C35ADE9C7}"/>
                </a:ext>
              </a:extLst>
            </p:cNvPr>
            <p:cNvSpPr>
              <a:spLocks noChangeArrowheads="1"/>
            </p:cNvSpPr>
            <p:nvPr userDrawn="1"/>
          </p:nvSpPr>
          <p:spPr bwMode="auto">
            <a:xfrm>
              <a:off x="529" y="4134"/>
              <a:ext cx="3"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3233930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bwMode="gray">
          <a:xfrm>
            <a:off x="901700" y="1140210"/>
            <a:ext cx="10579100" cy="216000"/>
          </a:xfrm>
        </p:spPr>
        <p:txBody>
          <a:bodyPr/>
          <a:lstStyle>
            <a:lvl1pPr>
              <a:lnSpc>
                <a:spcPct val="100000"/>
              </a:lnSpc>
              <a:defRPr sz="1400">
                <a:solidFill>
                  <a:schemeClr val="tx1"/>
                </a:solidFill>
              </a:defRPr>
            </a:lvl1pPr>
          </a:lstStyle>
          <a:p>
            <a:r>
              <a:rPr lang="nl-NL" dirty="0"/>
              <a:t>[Figuur#]</a:t>
            </a:r>
          </a:p>
        </p:txBody>
      </p:sp>
      <p:sp>
        <p:nvSpPr>
          <p:cNvPr id="5" name="Slide Number Placeholder 2 (JU-Free)">
            <a:extLst>
              <a:ext uri="{FF2B5EF4-FFF2-40B4-BE49-F238E27FC236}">
                <a16:creationId xmlns:a16="http://schemas.microsoft.com/office/drawing/2014/main" id="{A0DE2D6D-A4A3-6758-47D1-BFA7F07980CB}"/>
              </a:ext>
            </a:extLst>
          </p:cNvPr>
          <p:cNvSpPr>
            <a:spLocks noGrp="1"/>
          </p:cNvSpPr>
          <p:nvPr>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 name="Title 3 (JU-Free) [PHJU]">
            <a:extLst>
              <a:ext uri="{FF2B5EF4-FFF2-40B4-BE49-F238E27FC236}">
                <a16:creationId xmlns:a16="http://schemas.microsoft.com/office/drawing/2014/main" id="{89635223-2E01-B6BE-C0F3-6BFA3ABBBD97}"/>
              </a:ext>
            </a:extLst>
          </p:cNvPr>
          <p:cNvSpPr>
            <a:spLocks noGrp="1"/>
          </p:cNvSpPr>
          <p:nvPr>
            <p:ph type="body" sz="quarter" idx="13" hasCustomPrompt="1"/>
          </p:nvPr>
        </p:nvSpPr>
        <p:spPr bwMode="gray">
          <a:xfrm>
            <a:off x="901700" y="1349301"/>
            <a:ext cx="10579100" cy="180000"/>
          </a:xfrm>
        </p:spPr>
        <p:txBody>
          <a:bodyPr anchor="t"/>
          <a:lstStyle>
            <a:lvl1pPr marL="0" indent="0">
              <a:lnSpc>
                <a:spcPct val="100000"/>
              </a:lnSpc>
              <a:buNone/>
              <a:defRPr sz="14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dirty="0"/>
              <a:t>[Titel van de figuur]</a:t>
            </a:r>
          </a:p>
        </p:txBody>
      </p:sp>
      <p:sp>
        <p:nvSpPr>
          <p:cNvPr id="7" name="Frame 4 (JU-Free) [PHJU]">
            <a:extLst>
              <a:ext uri="{FF2B5EF4-FFF2-40B4-BE49-F238E27FC236}">
                <a16:creationId xmlns:a16="http://schemas.microsoft.com/office/drawing/2014/main" id="{56C659FF-E380-7C64-B6E8-09EB446A59C8}"/>
              </a:ext>
            </a:extLst>
          </p:cNvPr>
          <p:cNvSpPr>
            <a:spLocks noGrp="1"/>
          </p:cNvSpPr>
          <p:nvPr>
            <p:ph type="chart" sz="quarter" idx="14" hasCustomPrompt="1"/>
          </p:nvPr>
        </p:nvSpPr>
        <p:spPr bwMode="gray">
          <a:xfrm>
            <a:off x="901700" y="1777558"/>
            <a:ext cx="10579100" cy="4331142"/>
          </a:xfrm>
        </p:spPr>
        <p:txBody>
          <a:bodyPr/>
          <a:lstStyle>
            <a:lvl1pPr marL="0" indent="0">
              <a:buNone/>
              <a:defRPr/>
            </a:lvl1pPr>
          </a:lstStyle>
          <a:p>
            <a:r>
              <a:rPr lang="nl-NL" dirty="0"/>
              <a:t>[Grafiek]</a:t>
            </a:r>
          </a:p>
        </p:txBody>
      </p:sp>
      <p:sp>
        <p:nvSpPr>
          <p:cNvPr id="3" name="Instructie algemeen 6">
            <a:extLst>
              <a:ext uri="{FF2B5EF4-FFF2-40B4-BE49-F238E27FC236}">
                <a16:creationId xmlns:a16="http://schemas.microsoft.com/office/drawing/2014/main" id="{23C0553F-D31C-B7B6-9417-3DC45574B5CC}"/>
              </a:ext>
            </a:extLst>
          </p:cNvPr>
          <p:cNvSpPr>
            <a:spLocks noGrp="1"/>
          </p:cNvSpPr>
          <p:nvPr>
            <p:ph type="body" sz="quarter" idx="15" hasCustomPrompt="1"/>
          </p:nvPr>
        </p:nvSpPr>
        <p:spPr>
          <a:xfrm>
            <a:off x="-2142119" y="0"/>
            <a:ext cx="2052000" cy="4212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Als je een grafiek invoegt, wijzig dan de kleur van de kolommen in de volgorde van het rijtje onder de Aangepaste kleuren.</a:t>
            </a:r>
            <a:br>
              <a:rPr lang="nl-NL" dirty="0"/>
            </a:br>
            <a:r>
              <a:rPr lang="nl-NL" dirty="0"/>
              <a:t>Klik met de rechtermuisknop in de kolom en kies dan de juiste grafiekkleur.</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p:txBody>
      </p:sp>
      <p:sp>
        <p:nvSpPr>
          <p:cNvPr id="11" name="Tijdelijke aanduiding voor tekst 10">
            <a:extLst>
              <a:ext uri="{FF2B5EF4-FFF2-40B4-BE49-F238E27FC236}">
                <a16:creationId xmlns:a16="http://schemas.microsoft.com/office/drawing/2014/main" id="{9C6AE48B-450B-530D-1012-A5A7C2AA44AF}"/>
              </a:ext>
            </a:extLst>
          </p:cNvPr>
          <p:cNvSpPr>
            <a:spLocks noGrp="1"/>
          </p:cNvSpPr>
          <p:nvPr>
            <p:ph type="body" sz="quarter" idx="16" hasCustomPrompt="1"/>
          </p:nvPr>
        </p:nvSpPr>
        <p:spPr>
          <a:xfrm>
            <a:off x="-1981279" y="1260000"/>
            <a:ext cx="1620000" cy="1828800"/>
          </a:xfrm>
          <a:blipFill>
            <a:blip r:embed="rId2"/>
            <a:stretch>
              <a:fillRect/>
            </a:stretch>
          </a:blipFill>
        </p:spPr>
        <p:txBody>
          <a:bodyPr/>
          <a:lstStyle>
            <a:lvl1pPr marL="0" indent="0">
              <a:buNone/>
              <a:defRPr sz="800"/>
            </a:lvl1pPr>
          </a:lstStyle>
          <a:p>
            <a:pPr lvl="0"/>
            <a:r>
              <a:rPr lang="nl-NL" dirty="0"/>
              <a:t> </a:t>
            </a:r>
          </a:p>
          <a:p>
            <a:pPr lvl="0"/>
            <a:endParaRPr lang="nl-NL" dirty="0"/>
          </a:p>
        </p:txBody>
      </p:sp>
    </p:spTree>
    <p:extLst>
      <p:ext uri="{BB962C8B-B14F-4D97-AF65-F5344CB8AC3E}">
        <p14:creationId xmlns:p14="http://schemas.microsoft.com/office/powerpoint/2010/main" val="262606147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Frame 2">
            <a:extLst>
              <a:ext uri="{FF2B5EF4-FFF2-40B4-BE49-F238E27FC236}">
                <a16:creationId xmlns:a16="http://schemas.microsoft.com/office/drawing/2014/main" id="{D88A1B33-6AFD-3E86-0245-7AA0B03DF4F6}"/>
              </a:ext>
            </a:extLst>
          </p:cNvPr>
          <p:cNvSpPr>
            <a:spLocks/>
          </p:cNvSpPr>
          <p:nvPr userDrawn="1"/>
        </p:nvSpPr>
        <p:spPr bwMode="gray">
          <a:xfrm>
            <a:off x="587375" y="1143000"/>
            <a:ext cx="11012488" cy="5062538"/>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cxnSp>
        <p:nvCxnSpPr>
          <p:cNvPr id="29" name="Straight Connector 5">
            <a:extLst>
              <a:ext uri="{FF2B5EF4-FFF2-40B4-BE49-F238E27FC236}">
                <a16:creationId xmlns:a16="http://schemas.microsoft.com/office/drawing/2014/main" id="{E87E540E-F858-B83A-964C-46B402941F49}"/>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6" name="Frame 7 (JU-Free) [PHJU]">
            <a:extLst>
              <a:ext uri="{FF2B5EF4-FFF2-40B4-BE49-F238E27FC236}">
                <a16:creationId xmlns:a16="http://schemas.microsoft.com/office/drawing/2014/main" id="{D946FD71-BC41-4BBD-7C74-96AFDD2B7DD7}"/>
              </a:ext>
            </a:extLst>
          </p:cNvPr>
          <p:cNvSpPr>
            <a:spLocks noGrp="1"/>
          </p:cNvSpPr>
          <p:nvPr userDrawn="1">
            <p:ph type="body" sz="quarter" idx="13" hasCustomPrompt="1"/>
          </p:nvPr>
        </p:nvSpPr>
        <p:spPr bwMode="gray">
          <a:xfrm>
            <a:off x="901700" y="1587500"/>
            <a:ext cx="10579100" cy="952500"/>
          </a:xfrm>
        </p:spPr>
        <p:txBody>
          <a:bodyPr/>
          <a:lstStyle>
            <a:lvl1pPr marL="0" indent="0">
              <a:lnSpc>
                <a:spcPct val="110000"/>
              </a:lnSpc>
              <a:buNone/>
              <a:defRPr sz="2000" b="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[Tekst]</a:t>
            </a:r>
            <a:endParaRPr lang="nl-NL" dirty="0"/>
          </a:p>
        </p:txBody>
      </p:sp>
      <p:sp>
        <p:nvSpPr>
          <p:cNvPr id="7" name="Frame text 8 (JU-Free) [PHJU]">
            <a:extLst>
              <a:ext uri="{FF2B5EF4-FFF2-40B4-BE49-F238E27FC236}">
                <a16:creationId xmlns:a16="http://schemas.microsoft.com/office/drawing/2014/main" id="{448727F0-7F90-7892-375D-DD3270AEE1D2}"/>
              </a:ext>
            </a:extLst>
          </p:cNvPr>
          <p:cNvSpPr>
            <a:spLocks noGrp="1"/>
          </p:cNvSpPr>
          <p:nvPr userDrawn="1">
            <p:ph type="body" sz="quarter" idx="14" hasCustomPrompt="1"/>
          </p:nvPr>
        </p:nvSpPr>
        <p:spPr bwMode="gray">
          <a:xfrm>
            <a:off x="5336168" y="2717800"/>
            <a:ext cx="1548000" cy="393700"/>
          </a:xfrm>
        </p:spPr>
        <p:txBody>
          <a:bodyPr/>
          <a:lstStyle>
            <a:lvl1pPr marL="0" indent="0" algn="ctr">
              <a:lnSpc>
                <a:spcPct val="100000"/>
              </a:lnSpc>
              <a:buNone/>
              <a:defRPr sz="2400" b="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[Tekst]</a:t>
            </a:r>
            <a:endParaRPr lang="nl-NL" dirty="0"/>
          </a:p>
        </p:txBody>
      </p:sp>
      <p:sp>
        <p:nvSpPr>
          <p:cNvPr id="13" name="Frame picture 9 (JU-Free) [PHJU]">
            <a:extLst>
              <a:ext uri="{FF2B5EF4-FFF2-40B4-BE49-F238E27FC236}">
                <a16:creationId xmlns:a16="http://schemas.microsoft.com/office/drawing/2014/main" id="{0F22E231-0FF0-30C5-816A-1B81BCB34F57}"/>
              </a:ext>
            </a:extLst>
          </p:cNvPr>
          <p:cNvSpPr>
            <a:spLocks noGrp="1" noChangeAspect="1"/>
          </p:cNvSpPr>
          <p:nvPr userDrawn="1">
            <p:ph type="clipArt" sz="quarter" idx="19" hasCustomPrompt="1"/>
            <p:custDataLst>
              <p:custData r:id="rId1"/>
            </p:custDataLst>
          </p:nvPr>
        </p:nvSpPr>
        <p:spPr bwMode="gray">
          <a:xfrm>
            <a:off x="2011649" y="3556000"/>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10" name="Frame text 10 (JU-Free) [PHJU]">
            <a:extLst>
              <a:ext uri="{FF2B5EF4-FFF2-40B4-BE49-F238E27FC236}">
                <a16:creationId xmlns:a16="http://schemas.microsoft.com/office/drawing/2014/main" id="{CE9EBD57-D83A-5822-B55C-26E1AAAD8075}"/>
              </a:ext>
            </a:extLst>
          </p:cNvPr>
          <p:cNvSpPr>
            <a:spLocks noGrp="1"/>
          </p:cNvSpPr>
          <p:nvPr userDrawn="1">
            <p:ph type="body" sz="quarter" idx="17" hasCustomPrompt="1"/>
          </p:nvPr>
        </p:nvSpPr>
        <p:spPr bwMode="gray">
          <a:xfrm>
            <a:off x="1375328" y="5143500"/>
            <a:ext cx="2687443" cy="762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niveau 2]</a:t>
            </a:r>
            <a:endParaRPr lang="nl-NL" dirty="0"/>
          </a:p>
        </p:txBody>
      </p:sp>
      <p:sp>
        <p:nvSpPr>
          <p:cNvPr id="4" name="Frame picture 11 (JU-Free) [PHJU]">
            <a:extLst>
              <a:ext uri="{FF2B5EF4-FFF2-40B4-BE49-F238E27FC236}">
                <a16:creationId xmlns:a16="http://schemas.microsoft.com/office/drawing/2014/main" id="{AACDDCA9-5C34-0484-5399-FCD198A7B02A}"/>
              </a:ext>
            </a:extLst>
          </p:cNvPr>
          <p:cNvSpPr>
            <a:spLocks noGrp="1" noChangeAspect="1"/>
          </p:cNvSpPr>
          <p:nvPr userDrawn="1">
            <p:ph type="clipArt" sz="quarter" idx="20" hasCustomPrompt="1"/>
            <p:custDataLst>
              <p:custData r:id="rId2"/>
            </p:custDataLst>
          </p:nvPr>
        </p:nvSpPr>
        <p:spPr bwMode="gray">
          <a:xfrm>
            <a:off x="5420198" y="3551661"/>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8" name="Frame text 12 (JU-Free) [PHJU]">
            <a:extLst>
              <a:ext uri="{FF2B5EF4-FFF2-40B4-BE49-F238E27FC236}">
                <a16:creationId xmlns:a16="http://schemas.microsoft.com/office/drawing/2014/main" id="{0C84711E-D595-D83B-E2DA-4D296950E121}"/>
              </a:ext>
            </a:extLst>
          </p:cNvPr>
          <p:cNvSpPr>
            <a:spLocks noGrp="1"/>
          </p:cNvSpPr>
          <p:nvPr userDrawn="1">
            <p:ph type="body" sz="quarter" idx="15" hasCustomPrompt="1"/>
          </p:nvPr>
        </p:nvSpPr>
        <p:spPr bwMode="gray">
          <a:xfrm>
            <a:off x="4783877" y="5148000"/>
            <a:ext cx="2687443" cy="756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a:t>
            </a:r>
          </a:p>
          <a:p>
            <a:pPr lvl="0"/>
            <a:r>
              <a:rPr lang="nl-NL"/>
              <a:t>niveau 2]</a:t>
            </a:r>
            <a:endParaRPr lang="nl-NL" dirty="0"/>
          </a:p>
        </p:txBody>
      </p:sp>
      <p:sp>
        <p:nvSpPr>
          <p:cNvPr id="12" name="Frame picture 13 (JU-Free) [PHJU]">
            <a:extLst>
              <a:ext uri="{FF2B5EF4-FFF2-40B4-BE49-F238E27FC236}">
                <a16:creationId xmlns:a16="http://schemas.microsoft.com/office/drawing/2014/main" id="{D1279F8B-6A7F-4B5B-CBBE-BC972FFD8D8C}"/>
              </a:ext>
            </a:extLst>
          </p:cNvPr>
          <p:cNvSpPr>
            <a:spLocks noGrp="1" noChangeAspect="1"/>
          </p:cNvSpPr>
          <p:nvPr userDrawn="1">
            <p:ph type="clipArt" sz="quarter" idx="21" hasCustomPrompt="1"/>
            <p:custDataLst>
              <p:custData r:id="rId3"/>
            </p:custDataLst>
          </p:nvPr>
        </p:nvSpPr>
        <p:spPr bwMode="gray">
          <a:xfrm>
            <a:off x="8494218" y="3556000"/>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9" name="Frame text 14 (JU-Free) [PHJU]">
            <a:extLst>
              <a:ext uri="{FF2B5EF4-FFF2-40B4-BE49-F238E27FC236}">
                <a16:creationId xmlns:a16="http://schemas.microsoft.com/office/drawing/2014/main" id="{F52B09A6-1EBD-D0BE-3ADF-8FD53B81FCCD}"/>
              </a:ext>
            </a:extLst>
          </p:cNvPr>
          <p:cNvSpPr>
            <a:spLocks noGrp="1"/>
          </p:cNvSpPr>
          <p:nvPr userDrawn="1">
            <p:ph type="body" sz="quarter" idx="16" hasCustomPrompt="1"/>
          </p:nvPr>
        </p:nvSpPr>
        <p:spPr bwMode="gray">
          <a:xfrm>
            <a:off x="7857897" y="5148000"/>
            <a:ext cx="2687443" cy="756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niveau 2]</a:t>
            </a:r>
            <a:endParaRPr lang="nl-NL" dirty="0"/>
          </a:p>
        </p:txBody>
      </p:sp>
      <p:sp>
        <p:nvSpPr>
          <p:cNvPr id="11" name="Frame text 15 (JU-Free) [PHJU]">
            <a:extLst>
              <a:ext uri="{FF2B5EF4-FFF2-40B4-BE49-F238E27FC236}">
                <a16:creationId xmlns:a16="http://schemas.microsoft.com/office/drawing/2014/main" id="{E983944C-C7E5-D437-99E6-191CC1FE3F7F}"/>
              </a:ext>
            </a:extLst>
          </p:cNvPr>
          <p:cNvSpPr>
            <a:spLocks noGrp="1"/>
          </p:cNvSpPr>
          <p:nvPr userDrawn="1">
            <p:ph type="body" sz="quarter" idx="18" hasCustomPrompt="1"/>
          </p:nvPr>
        </p:nvSpPr>
        <p:spPr bwMode="gray">
          <a:xfrm>
            <a:off x="901700" y="5930900"/>
            <a:ext cx="10579100" cy="177800"/>
          </a:xfrm>
        </p:spPr>
        <p:txBody>
          <a:bodyPr/>
          <a:lstStyle>
            <a:lvl1pPr marL="0" indent="0" algn="l">
              <a:lnSpc>
                <a:spcPct val="100000"/>
              </a:lnSpc>
              <a:buNone/>
              <a:defRPr sz="1000" b="0" i="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[Bijschrift]</a:t>
            </a:r>
            <a:endParaRPr lang="nl-NL" dirty="0"/>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
        <p:nvSpPr>
          <p:cNvPr id="3" name="Rectangle 3">
            <a:extLst>
              <a:ext uri="{FF2B5EF4-FFF2-40B4-BE49-F238E27FC236}">
                <a16:creationId xmlns:a16="http://schemas.microsoft.com/office/drawing/2014/main" id="{8E7F0D0E-5DB4-A861-AE26-4CC45112C381}"/>
              </a:ext>
            </a:extLst>
          </p:cNvPr>
          <p:cNvSpPr>
            <a:spLocks noChangeArrowheads="1"/>
          </p:cNvSpPr>
          <p:nvPr userDrawn="1"/>
        </p:nvSpPr>
        <p:spPr bwMode="gray">
          <a:xfrm>
            <a:off x="900113" y="2914650"/>
            <a:ext cx="4332288" cy="12700"/>
          </a:xfrm>
          <a:prstGeom prst="rect">
            <a:avLst/>
          </a:prstGeom>
          <a:solidFill>
            <a:srgbClr val="BE8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Rectangle 4">
            <a:extLst>
              <a:ext uri="{FF2B5EF4-FFF2-40B4-BE49-F238E27FC236}">
                <a16:creationId xmlns:a16="http://schemas.microsoft.com/office/drawing/2014/main" id="{E5425668-8FA8-3992-2495-6DD0CF68044C}"/>
              </a:ext>
            </a:extLst>
          </p:cNvPr>
          <p:cNvSpPr>
            <a:spLocks noChangeArrowheads="1"/>
          </p:cNvSpPr>
          <p:nvPr userDrawn="1"/>
        </p:nvSpPr>
        <p:spPr bwMode="gray">
          <a:xfrm>
            <a:off x="6959600" y="2914650"/>
            <a:ext cx="4330700" cy="12700"/>
          </a:xfrm>
          <a:prstGeom prst="rect">
            <a:avLst/>
          </a:prstGeom>
          <a:solidFill>
            <a:srgbClr val="BE8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3994994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Frame 2">
            <a:extLst>
              <a:ext uri="{FF2B5EF4-FFF2-40B4-BE49-F238E27FC236}">
                <a16:creationId xmlns:a16="http://schemas.microsoft.com/office/drawing/2014/main" id="{6CF5919B-9EC7-3CEC-BFCC-502826A6AB15}"/>
              </a:ext>
            </a:extLst>
          </p:cNvPr>
          <p:cNvSpPr>
            <a:spLocks/>
          </p:cNvSpPr>
          <p:nvPr userDrawn="1"/>
        </p:nvSpPr>
        <p:spPr bwMode="gray">
          <a:xfrm>
            <a:off x="4053840" y="1541102"/>
            <a:ext cx="9908222" cy="4554897"/>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alpha val="77000"/>
            </a:srgbClr>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Tree>
    <p:extLst>
      <p:ext uri="{BB962C8B-B14F-4D97-AF65-F5344CB8AC3E}">
        <p14:creationId xmlns:p14="http://schemas.microsoft.com/office/powerpoint/2010/main" val="376351743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Tree>
    <p:extLst>
      <p:ext uri="{BB962C8B-B14F-4D97-AF65-F5344CB8AC3E}">
        <p14:creationId xmlns:p14="http://schemas.microsoft.com/office/powerpoint/2010/main" val="41501192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bg bwMode="gray">
      <p:bgRef idx="1001">
        <a:schemeClr val="bg1"/>
      </p:bgRef>
    </p:bg>
    <p:spTree>
      <p:nvGrpSpPr>
        <p:cNvPr id="1" name=""/>
        <p:cNvGrpSpPr/>
        <p:nvPr/>
      </p:nvGrpSpPr>
      <p:grpSpPr>
        <a:xfrm>
          <a:off x="0" y="0"/>
          <a:ext cx="0" cy="0"/>
          <a:chOff x="0" y="0"/>
          <a:chExt cx="0" cy="0"/>
        </a:xfrm>
      </p:grpSpPr>
      <p:sp>
        <p:nvSpPr>
          <p:cNvPr id="6" name="Picture 1 [PHJU] (JU-Free)">
            <a:extLst>
              <a:ext uri="{FF2B5EF4-FFF2-40B4-BE49-F238E27FC236}">
                <a16:creationId xmlns:a16="http://schemas.microsoft.com/office/drawing/2014/main" id="{26FFD2C1-814C-A4A1-81E3-A74CB05FF9ED}"/>
              </a:ext>
            </a:extLst>
          </p:cNvPr>
          <p:cNvSpPr>
            <a:spLocks noGrp="1"/>
          </p:cNvSpPr>
          <p:nvPr>
            <p:ph type="pic" sz="quarter" idx="17" hasCustomPrompt="1"/>
          </p:nvPr>
        </p:nvSpPr>
        <p:spPr bwMode="gray">
          <a:xfrm>
            <a:off x="0" y="2802015"/>
            <a:ext cx="12193200" cy="3528000"/>
          </a:xfrm>
        </p:spPr>
        <p:txBody>
          <a:bodyPr anchor="t"/>
          <a:lstStyle>
            <a:lvl1pPr marL="0" indent="0" algn="ctr">
              <a:buNone/>
              <a:defRPr/>
            </a:lvl1pPr>
          </a:lstStyle>
          <a:p>
            <a:r>
              <a:rPr lang="nl-NL" dirty="0"/>
              <a:t>[Afbeelding]</a:t>
            </a:r>
          </a:p>
        </p:txBody>
      </p:sp>
      <p:sp>
        <p:nvSpPr>
          <p:cNvPr id="24" name="Round Single Corner Rectangle 2 {PHJU} (JU-Free)">
            <a:extLst>
              <a:ext uri="{FF2B5EF4-FFF2-40B4-BE49-F238E27FC236}">
                <a16:creationId xmlns:a16="http://schemas.microsoft.com/office/drawing/2014/main" id="{78C55BC3-2C01-43BF-4017-0E44FEF1E26A}"/>
              </a:ext>
            </a:extLst>
          </p:cNvPr>
          <p:cNvSpPr>
            <a:spLocks noGrp="1"/>
          </p:cNvSpPr>
          <p:nvPr>
            <p:ph type="body" sz="quarter" idx="15" hasCustomPrompt="1"/>
          </p:nvPr>
        </p:nvSpPr>
        <p:spPr bwMode="gray">
          <a:xfrm flipV="1">
            <a:off x="0" y="2779910"/>
            <a:ext cx="5363738" cy="885341"/>
          </a:xfrm>
          <a:prstGeom prst="round1Rect">
            <a:avLst>
              <a:gd name="adj" fmla="val 26665"/>
            </a:avLst>
          </a:prstGeom>
          <a:solidFill>
            <a:srgbClr val="DCEEF2"/>
          </a:solidFill>
          <a:ln w="0" cap="flat" cmpd="sng" algn="ctr">
            <a:solidFill>
              <a:srgbClr val="DCEEF2">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26" name="Rectangle 3 {PHJU} (JU-Free)">
            <a:extLst>
              <a:ext uri="{FF2B5EF4-FFF2-40B4-BE49-F238E27FC236}">
                <a16:creationId xmlns:a16="http://schemas.microsoft.com/office/drawing/2014/main" id="{71B7FBF8-80C6-9A3A-5FE2-BDB70C741A93}"/>
              </a:ext>
            </a:extLst>
          </p:cNvPr>
          <p:cNvSpPr>
            <a:spLocks noGrp="1"/>
          </p:cNvSpPr>
          <p:nvPr>
            <p:ph type="body" sz="quarter" idx="16" hasCustomPrompt="1"/>
          </p:nvPr>
        </p:nvSpPr>
        <p:spPr bwMode="gray">
          <a:xfrm>
            <a:off x="0" y="1390650"/>
            <a:ext cx="12196800" cy="1419457"/>
          </a:xfrm>
          <a:custGeom>
            <a:avLst/>
            <a:gdLst>
              <a:gd name="connsiteX0" fmla="*/ 0 w 12193200"/>
              <a:gd name="connsiteY0" fmla="*/ 0 h 4118400"/>
              <a:gd name="connsiteX1" fmla="*/ 12193200 w 12193200"/>
              <a:gd name="connsiteY1" fmla="*/ 0 h 4118400"/>
              <a:gd name="connsiteX2" fmla="*/ 12193200 w 12193200"/>
              <a:gd name="connsiteY2" fmla="*/ 4118400 h 4118400"/>
              <a:gd name="connsiteX3" fmla="*/ 0 w 12193200"/>
              <a:gd name="connsiteY3" fmla="*/ 4118400 h 4118400"/>
            </a:gdLst>
            <a:ahLst/>
            <a:cxnLst>
              <a:cxn ang="0">
                <a:pos x="connsiteX0" y="connsiteY0"/>
              </a:cxn>
              <a:cxn ang="0">
                <a:pos x="connsiteX1" y="connsiteY1"/>
              </a:cxn>
              <a:cxn ang="0">
                <a:pos x="connsiteX2" y="connsiteY2"/>
              </a:cxn>
              <a:cxn ang="0">
                <a:pos x="connsiteX3" y="connsiteY3"/>
              </a:cxn>
            </a:cxnLst>
            <a:rect l="l" t="t" r="r" b="b"/>
            <a:pathLst>
              <a:path w="12193200" h="4118400">
                <a:moveTo>
                  <a:pt x="0" y="0"/>
                </a:moveTo>
                <a:lnTo>
                  <a:pt x="12193200" y="0"/>
                </a:lnTo>
                <a:lnTo>
                  <a:pt x="12193200" y="4118400"/>
                </a:lnTo>
                <a:lnTo>
                  <a:pt x="0" y="4118400"/>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2" name="Title 4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901700" y="1794434"/>
            <a:ext cx="10579100" cy="900000"/>
          </a:xfrm>
        </p:spPr>
        <p:txBody>
          <a:bodyPr/>
          <a:lstStyle>
            <a:lvl1pPr>
              <a:lnSpc>
                <a:spcPct val="82000"/>
              </a:lnSpc>
              <a:defRPr sz="6000">
                <a:solidFill>
                  <a:srgbClr val="FFFFFF"/>
                </a:solidFill>
              </a:defRPr>
            </a:lvl1pPr>
          </a:lstStyle>
          <a:p>
            <a:r>
              <a:rPr lang="nl-NL" dirty="0"/>
              <a:t>[Titel]</a:t>
            </a:r>
            <a:endParaRPr lang="de-DE" dirty="0"/>
          </a:p>
        </p:txBody>
      </p:sp>
      <p:sp>
        <p:nvSpPr>
          <p:cNvPr id="3" name="Subtitle 5 (JU-Free) [PHJU]"/>
          <p:cNvSpPr>
            <a:spLocks noGrp="1"/>
          </p:cNvSpPr>
          <p:nvPr>
            <p:ph type="subTitle" idx="1" hasCustomPrompt="1"/>
          </p:nvPr>
        </p:nvSpPr>
        <p:spPr bwMode="gray">
          <a:xfrm>
            <a:off x="901700" y="2970605"/>
            <a:ext cx="3960232" cy="575483"/>
          </a:xfrm>
        </p:spPr>
        <p:txBody>
          <a:bodyPr/>
          <a:lstStyle>
            <a:lvl1pPr marL="0" indent="0" algn="l">
              <a:lnSpc>
                <a:spcPct val="10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3" name="date 6 [PHJU] (JU-Free)">
            <a:extLst>
              <a:ext uri="{FF2B5EF4-FFF2-40B4-BE49-F238E27FC236}">
                <a16:creationId xmlns:a16="http://schemas.microsoft.com/office/drawing/2014/main" id="{F45CDA20-6F76-C370-843E-CDDE8AA75775}"/>
              </a:ext>
            </a:extLst>
          </p:cNvPr>
          <p:cNvSpPr>
            <a:spLocks noGrp="1"/>
          </p:cNvSpPr>
          <p:nvPr>
            <p:ph type="body" sz="quarter" idx="14" hasCustomPrompt="1"/>
          </p:nvPr>
        </p:nvSpPr>
        <p:spPr bwMode="gray">
          <a:xfrm>
            <a:off x="901700" y="6497982"/>
            <a:ext cx="3276000" cy="250825"/>
          </a:xfrm>
        </p:spPr>
        <p:txBody>
          <a:bodyPr/>
          <a:lstStyle>
            <a:lvl1pPr marL="0" indent="0">
              <a:lnSpc>
                <a:spcPct val="100000"/>
              </a:lnSpc>
              <a:buNone/>
              <a:defRPr sz="12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[Datum]</a:t>
            </a:r>
            <a:endParaRPr lang="nl-NL" dirty="0"/>
          </a:p>
        </p:txBody>
      </p:sp>
      <p:grpSp>
        <p:nvGrpSpPr>
          <p:cNvPr id="4" name="Group 7">
            <a:extLst>
              <a:ext uri="{FF2B5EF4-FFF2-40B4-BE49-F238E27FC236}">
                <a16:creationId xmlns:a16="http://schemas.microsoft.com/office/drawing/2014/main" id="{133A6214-8B99-EF87-B393-2CBD8AA96E5A}"/>
              </a:ext>
            </a:extLst>
          </p:cNvPr>
          <p:cNvGrpSpPr>
            <a:grpSpLocks noChangeAspect="1"/>
          </p:cNvGrpSpPr>
          <p:nvPr userDrawn="1"/>
        </p:nvGrpSpPr>
        <p:grpSpPr bwMode="gray">
          <a:xfrm>
            <a:off x="493713" y="406400"/>
            <a:ext cx="2659063" cy="606425"/>
            <a:chOff x="311" y="256"/>
            <a:chExt cx="1675" cy="382"/>
          </a:xfrm>
        </p:grpSpPr>
        <p:sp>
          <p:nvSpPr>
            <p:cNvPr id="5" name="Freeform 7">
              <a:extLst>
                <a:ext uri="{FF2B5EF4-FFF2-40B4-BE49-F238E27FC236}">
                  <a16:creationId xmlns:a16="http://schemas.microsoft.com/office/drawing/2014/main" id="{3A778889-31EC-590B-C6A4-4B11B8061F2F}"/>
                </a:ext>
              </a:extLst>
            </p:cNvPr>
            <p:cNvSpPr>
              <a:spLocks/>
            </p:cNvSpPr>
            <p:nvPr userDrawn="1"/>
          </p:nvSpPr>
          <p:spPr bwMode="gray">
            <a:xfrm>
              <a:off x="311" y="563"/>
              <a:ext cx="1675" cy="71"/>
            </a:xfrm>
            <a:custGeom>
              <a:avLst/>
              <a:gdLst>
                <a:gd name="T0" fmla="*/ 158 w 8378"/>
                <a:gd name="T1" fmla="*/ 230 h 357"/>
                <a:gd name="T2" fmla="*/ 293 w 8378"/>
                <a:gd name="T3" fmla="*/ 155 h 357"/>
                <a:gd name="T4" fmla="*/ 834 w 8378"/>
                <a:gd name="T5" fmla="*/ 233 h 357"/>
                <a:gd name="T6" fmla="*/ 662 w 8378"/>
                <a:gd name="T7" fmla="*/ 270 h 357"/>
                <a:gd name="T8" fmla="*/ 718 w 8378"/>
                <a:gd name="T9" fmla="*/ 49 h 357"/>
                <a:gd name="T10" fmla="*/ 2241 w 8378"/>
                <a:gd name="T11" fmla="*/ 214 h 357"/>
                <a:gd name="T12" fmla="*/ 2213 w 8378"/>
                <a:gd name="T13" fmla="*/ 22 h 357"/>
                <a:gd name="T14" fmla="*/ 2406 w 8378"/>
                <a:gd name="T15" fmla="*/ 87 h 357"/>
                <a:gd name="T16" fmla="*/ 2541 w 8378"/>
                <a:gd name="T17" fmla="*/ 178 h 357"/>
                <a:gd name="T18" fmla="*/ 2613 w 8378"/>
                <a:gd name="T19" fmla="*/ 113 h 357"/>
                <a:gd name="T20" fmla="*/ 2744 w 8378"/>
                <a:gd name="T21" fmla="*/ 91 h 357"/>
                <a:gd name="T22" fmla="*/ 2758 w 8378"/>
                <a:gd name="T23" fmla="*/ 222 h 357"/>
                <a:gd name="T24" fmla="*/ 2855 w 8378"/>
                <a:gd name="T25" fmla="*/ 91 h 357"/>
                <a:gd name="T26" fmla="*/ 2900 w 8378"/>
                <a:gd name="T27" fmla="*/ 169 h 357"/>
                <a:gd name="T28" fmla="*/ 3038 w 8378"/>
                <a:gd name="T29" fmla="*/ 112 h 357"/>
                <a:gd name="T30" fmla="*/ 3125 w 8378"/>
                <a:gd name="T31" fmla="*/ 114 h 357"/>
                <a:gd name="T32" fmla="*/ 3248 w 8378"/>
                <a:gd name="T33" fmla="*/ 112 h 357"/>
                <a:gd name="T34" fmla="*/ 3335 w 8378"/>
                <a:gd name="T35" fmla="*/ 114 h 357"/>
                <a:gd name="T36" fmla="*/ 3485 w 8378"/>
                <a:gd name="T37" fmla="*/ 3 h 357"/>
                <a:gd name="T38" fmla="*/ 3753 w 8378"/>
                <a:gd name="T39" fmla="*/ 251 h 357"/>
                <a:gd name="T40" fmla="*/ 3957 w 8378"/>
                <a:gd name="T41" fmla="*/ 270 h 357"/>
                <a:gd name="T42" fmla="*/ 4118 w 8378"/>
                <a:gd name="T43" fmla="*/ 357 h 357"/>
                <a:gd name="T44" fmla="*/ 4163 w 8378"/>
                <a:gd name="T45" fmla="*/ 87 h 357"/>
                <a:gd name="T46" fmla="*/ 4431 w 8378"/>
                <a:gd name="T47" fmla="*/ 270 h 357"/>
                <a:gd name="T48" fmla="*/ 4421 w 8378"/>
                <a:gd name="T49" fmla="*/ 96 h 357"/>
                <a:gd name="T50" fmla="*/ 4641 w 8378"/>
                <a:gd name="T51" fmla="*/ 270 h 357"/>
                <a:gd name="T52" fmla="*/ 4631 w 8378"/>
                <a:gd name="T53" fmla="*/ 96 h 357"/>
                <a:gd name="T54" fmla="*/ 4732 w 8378"/>
                <a:gd name="T55" fmla="*/ 178 h 357"/>
                <a:gd name="T56" fmla="*/ 4805 w 8378"/>
                <a:gd name="T57" fmla="*/ 113 h 357"/>
                <a:gd name="T58" fmla="*/ 5017 w 8378"/>
                <a:gd name="T59" fmla="*/ 193 h 357"/>
                <a:gd name="T60" fmla="*/ 5277 w 8378"/>
                <a:gd name="T61" fmla="*/ 273 h 357"/>
                <a:gd name="T62" fmla="*/ 5206 w 8378"/>
                <a:gd name="T63" fmla="*/ 113 h 357"/>
                <a:gd name="T64" fmla="*/ 5249 w 8378"/>
                <a:gd name="T65" fmla="*/ 246 h 357"/>
                <a:gd name="T66" fmla="*/ 5415 w 8378"/>
                <a:gd name="T67" fmla="*/ 113 h 357"/>
                <a:gd name="T68" fmla="*/ 5873 w 8378"/>
                <a:gd name="T69" fmla="*/ 178 h 357"/>
                <a:gd name="T70" fmla="*/ 5945 w 8378"/>
                <a:gd name="T71" fmla="*/ 113 h 357"/>
                <a:gd name="T72" fmla="*/ 6185 w 8378"/>
                <a:gd name="T73" fmla="*/ 261 h 357"/>
                <a:gd name="T74" fmla="*/ 6049 w 8378"/>
                <a:gd name="T75" fmla="*/ 206 h 357"/>
                <a:gd name="T76" fmla="*/ 6527 w 8378"/>
                <a:gd name="T77" fmla="*/ 248 h 357"/>
                <a:gd name="T78" fmla="*/ 6504 w 8378"/>
                <a:gd name="T79" fmla="*/ 96 h 357"/>
                <a:gd name="T80" fmla="*/ 6700 w 8378"/>
                <a:gd name="T81" fmla="*/ 97 h 357"/>
                <a:gd name="T82" fmla="*/ 6631 w 8378"/>
                <a:gd name="T83" fmla="*/ 273 h 357"/>
                <a:gd name="T84" fmla="*/ 6800 w 8378"/>
                <a:gd name="T85" fmla="*/ 40 h 357"/>
                <a:gd name="T86" fmla="*/ 6765 w 8378"/>
                <a:gd name="T87" fmla="*/ 270 h 357"/>
                <a:gd name="T88" fmla="*/ 6930 w 8378"/>
                <a:gd name="T89" fmla="*/ 273 h 357"/>
                <a:gd name="T90" fmla="*/ 6973 w 8378"/>
                <a:gd name="T91" fmla="*/ 129 h 357"/>
                <a:gd name="T92" fmla="*/ 7106 w 8378"/>
                <a:gd name="T93" fmla="*/ 3 h 357"/>
                <a:gd name="T94" fmla="*/ 7156 w 8378"/>
                <a:gd name="T95" fmla="*/ 270 h 357"/>
                <a:gd name="T96" fmla="*/ 7303 w 8378"/>
                <a:gd name="T97" fmla="*/ 109 h 357"/>
                <a:gd name="T98" fmla="*/ 7468 w 8378"/>
                <a:gd name="T99" fmla="*/ 166 h 357"/>
                <a:gd name="T100" fmla="*/ 7603 w 8378"/>
                <a:gd name="T101" fmla="*/ 273 h 357"/>
                <a:gd name="T102" fmla="*/ 7646 w 8378"/>
                <a:gd name="T103" fmla="*/ 129 h 357"/>
                <a:gd name="T104" fmla="*/ 7750 w 8378"/>
                <a:gd name="T105" fmla="*/ 25 h 357"/>
                <a:gd name="T106" fmla="*/ 7844 w 8378"/>
                <a:gd name="T107" fmla="*/ 128 h 357"/>
                <a:gd name="T108" fmla="*/ 5742 w 8378"/>
                <a:gd name="T109" fmla="*/ 179 h 357"/>
                <a:gd name="T110" fmla="*/ 5717 w 8378"/>
                <a:gd name="T111" fmla="*/ 109 h 357"/>
                <a:gd name="T112" fmla="*/ 7918 w 8378"/>
                <a:gd name="T113" fmla="*/ 193 h 357"/>
                <a:gd name="T114" fmla="*/ 8143 w 8378"/>
                <a:gd name="T115" fmla="*/ 169 h 357"/>
                <a:gd name="T116" fmla="*/ 8219 w 8378"/>
                <a:gd name="T117" fmla="*/ 114 h 357"/>
                <a:gd name="T118" fmla="*/ 8352 w 8378"/>
                <a:gd name="T119" fmla="*/ 142 h 357"/>
                <a:gd name="T120" fmla="*/ 8253 w 8378"/>
                <a:gd name="T121" fmla="*/ 21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8" h="357">
                  <a:moveTo>
                    <a:pt x="140" y="11"/>
                  </a:moveTo>
                  <a:cubicBezTo>
                    <a:pt x="163" y="11"/>
                    <a:pt x="189" y="14"/>
                    <a:pt x="213" y="20"/>
                  </a:cubicBezTo>
                  <a:cubicBezTo>
                    <a:pt x="209" y="84"/>
                    <a:pt x="209" y="84"/>
                    <a:pt x="209" y="84"/>
                  </a:cubicBezTo>
                  <a:cubicBezTo>
                    <a:pt x="170" y="84"/>
                    <a:pt x="170" y="84"/>
                    <a:pt x="170" y="84"/>
                  </a:cubicBezTo>
                  <a:cubicBezTo>
                    <a:pt x="170" y="53"/>
                    <a:pt x="170" y="53"/>
                    <a:pt x="170" y="53"/>
                  </a:cubicBezTo>
                  <a:cubicBezTo>
                    <a:pt x="161" y="51"/>
                    <a:pt x="151" y="50"/>
                    <a:pt x="139" y="50"/>
                  </a:cubicBezTo>
                  <a:cubicBezTo>
                    <a:pt x="76" y="50"/>
                    <a:pt x="54" y="99"/>
                    <a:pt x="54" y="153"/>
                  </a:cubicBezTo>
                  <a:cubicBezTo>
                    <a:pt x="54" y="216"/>
                    <a:pt x="87" y="235"/>
                    <a:pt x="130" y="235"/>
                  </a:cubicBezTo>
                  <a:cubicBezTo>
                    <a:pt x="139" y="235"/>
                    <a:pt x="148" y="233"/>
                    <a:pt x="158" y="230"/>
                  </a:cubicBezTo>
                  <a:cubicBezTo>
                    <a:pt x="164" y="198"/>
                    <a:pt x="164" y="198"/>
                    <a:pt x="164" y="198"/>
                  </a:cubicBezTo>
                  <a:cubicBezTo>
                    <a:pt x="203" y="198"/>
                    <a:pt x="203" y="198"/>
                    <a:pt x="203" y="198"/>
                  </a:cubicBezTo>
                  <a:cubicBezTo>
                    <a:pt x="197" y="263"/>
                    <a:pt x="197" y="263"/>
                    <a:pt x="197" y="263"/>
                  </a:cubicBezTo>
                  <a:cubicBezTo>
                    <a:pt x="171" y="271"/>
                    <a:pt x="144" y="276"/>
                    <a:pt x="122" y="276"/>
                  </a:cubicBezTo>
                  <a:cubicBezTo>
                    <a:pt x="30" y="276"/>
                    <a:pt x="0" y="218"/>
                    <a:pt x="0" y="155"/>
                  </a:cubicBezTo>
                  <a:cubicBezTo>
                    <a:pt x="0" y="70"/>
                    <a:pt x="48" y="11"/>
                    <a:pt x="140" y="11"/>
                  </a:cubicBezTo>
                  <a:close/>
                  <a:moveTo>
                    <a:pt x="535" y="132"/>
                  </a:moveTo>
                  <a:cubicBezTo>
                    <a:pt x="535" y="213"/>
                    <a:pt x="487" y="276"/>
                    <a:pt x="407" y="276"/>
                  </a:cubicBezTo>
                  <a:cubicBezTo>
                    <a:pt x="326" y="276"/>
                    <a:pt x="293" y="215"/>
                    <a:pt x="293" y="155"/>
                  </a:cubicBezTo>
                  <a:cubicBezTo>
                    <a:pt x="293" y="73"/>
                    <a:pt x="342" y="11"/>
                    <a:pt x="422" y="11"/>
                  </a:cubicBezTo>
                  <a:cubicBezTo>
                    <a:pt x="502" y="11"/>
                    <a:pt x="535" y="72"/>
                    <a:pt x="535" y="132"/>
                  </a:cubicBezTo>
                  <a:close/>
                  <a:moveTo>
                    <a:pt x="481" y="131"/>
                  </a:moveTo>
                  <a:cubicBezTo>
                    <a:pt x="481" y="80"/>
                    <a:pt x="458" y="52"/>
                    <a:pt x="420" y="52"/>
                  </a:cubicBezTo>
                  <a:cubicBezTo>
                    <a:pt x="374" y="52"/>
                    <a:pt x="347" y="96"/>
                    <a:pt x="347" y="155"/>
                  </a:cubicBezTo>
                  <a:cubicBezTo>
                    <a:pt x="347" y="207"/>
                    <a:pt x="371" y="235"/>
                    <a:pt x="409" y="235"/>
                  </a:cubicBezTo>
                  <a:cubicBezTo>
                    <a:pt x="455" y="235"/>
                    <a:pt x="481" y="191"/>
                    <a:pt x="481" y="131"/>
                  </a:cubicBezTo>
                  <a:close/>
                  <a:moveTo>
                    <a:pt x="816" y="233"/>
                  </a:moveTo>
                  <a:cubicBezTo>
                    <a:pt x="834" y="233"/>
                    <a:pt x="834" y="233"/>
                    <a:pt x="834" y="233"/>
                  </a:cubicBezTo>
                  <a:cubicBezTo>
                    <a:pt x="831" y="270"/>
                    <a:pt x="831" y="270"/>
                    <a:pt x="831" y="270"/>
                  </a:cubicBezTo>
                  <a:cubicBezTo>
                    <a:pt x="741" y="270"/>
                    <a:pt x="741" y="270"/>
                    <a:pt x="741" y="270"/>
                  </a:cubicBezTo>
                  <a:cubicBezTo>
                    <a:pt x="744" y="233"/>
                    <a:pt x="744" y="233"/>
                    <a:pt x="744" y="233"/>
                  </a:cubicBezTo>
                  <a:cubicBezTo>
                    <a:pt x="761" y="233"/>
                    <a:pt x="761" y="233"/>
                    <a:pt x="761" y="233"/>
                  </a:cubicBezTo>
                  <a:cubicBezTo>
                    <a:pt x="749" y="182"/>
                    <a:pt x="749" y="182"/>
                    <a:pt x="749" y="182"/>
                  </a:cubicBezTo>
                  <a:cubicBezTo>
                    <a:pt x="663" y="182"/>
                    <a:pt x="663" y="182"/>
                    <a:pt x="663" y="182"/>
                  </a:cubicBezTo>
                  <a:cubicBezTo>
                    <a:pt x="641" y="233"/>
                    <a:pt x="641" y="233"/>
                    <a:pt x="641" y="233"/>
                  </a:cubicBezTo>
                  <a:cubicBezTo>
                    <a:pt x="665" y="233"/>
                    <a:pt x="665" y="233"/>
                    <a:pt x="665" y="233"/>
                  </a:cubicBezTo>
                  <a:cubicBezTo>
                    <a:pt x="662" y="270"/>
                    <a:pt x="662" y="270"/>
                    <a:pt x="662" y="270"/>
                  </a:cubicBezTo>
                  <a:cubicBezTo>
                    <a:pt x="571" y="270"/>
                    <a:pt x="571" y="270"/>
                    <a:pt x="571" y="270"/>
                  </a:cubicBezTo>
                  <a:cubicBezTo>
                    <a:pt x="575" y="233"/>
                    <a:pt x="575" y="233"/>
                    <a:pt x="575" y="233"/>
                  </a:cubicBezTo>
                  <a:cubicBezTo>
                    <a:pt x="591" y="233"/>
                    <a:pt x="591" y="233"/>
                    <a:pt x="591" y="233"/>
                  </a:cubicBezTo>
                  <a:cubicBezTo>
                    <a:pt x="694" y="15"/>
                    <a:pt x="694" y="15"/>
                    <a:pt x="694" y="15"/>
                  </a:cubicBezTo>
                  <a:cubicBezTo>
                    <a:pt x="752" y="15"/>
                    <a:pt x="752" y="15"/>
                    <a:pt x="752" y="15"/>
                  </a:cubicBezTo>
                  <a:lnTo>
                    <a:pt x="816" y="233"/>
                  </a:lnTo>
                  <a:close/>
                  <a:moveTo>
                    <a:pt x="740" y="145"/>
                  </a:moveTo>
                  <a:cubicBezTo>
                    <a:pt x="722" y="73"/>
                    <a:pt x="722" y="73"/>
                    <a:pt x="722" y="73"/>
                  </a:cubicBezTo>
                  <a:cubicBezTo>
                    <a:pt x="720" y="65"/>
                    <a:pt x="718" y="57"/>
                    <a:pt x="718" y="49"/>
                  </a:cubicBezTo>
                  <a:cubicBezTo>
                    <a:pt x="717" y="49"/>
                    <a:pt x="717" y="49"/>
                    <a:pt x="717" y="49"/>
                  </a:cubicBezTo>
                  <a:cubicBezTo>
                    <a:pt x="716" y="58"/>
                    <a:pt x="713" y="65"/>
                    <a:pt x="709" y="73"/>
                  </a:cubicBezTo>
                  <a:cubicBezTo>
                    <a:pt x="678" y="145"/>
                    <a:pt x="678" y="145"/>
                    <a:pt x="678" y="145"/>
                  </a:cubicBezTo>
                  <a:lnTo>
                    <a:pt x="740" y="145"/>
                  </a:lnTo>
                  <a:close/>
                  <a:moveTo>
                    <a:pt x="2082" y="162"/>
                  </a:moveTo>
                  <a:cubicBezTo>
                    <a:pt x="2082" y="233"/>
                    <a:pt x="2124" y="274"/>
                    <a:pt x="2194" y="274"/>
                  </a:cubicBezTo>
                  <a:cubicBezTo>
                    <a:pt x="2215" y="274"/>
                    <a:pt x="2243" y="269"/>
                    <a:pt x="2260" y="263"/>
                  </a:cubicBezTo>
                  <a:cubicBezTo>
                    <a:pt x="2265" y="214"/>
                    <a:pt x="2265" y="214"/>
                    <a:pt x="2265" y="214"/>
                  </a:cubicBezTo>
                  <a:cubicBezTo>
                    <a:pt x="2241" y="214"/>
                    <a:pt x="2241" y="214"/>
                    <a:pt x="2241" y="214"/>
                  </a:cubicBezTo>
                  <a:cubicBezTo>
                    <a:pt x="2237" y="247"/>
                    <a:pt x="2237" y="247"/>
                    <a:pt x="2237" y="247"/>
                  </a:cubicBezTo>
                  <a:cubicBezTo>
                    <a:pt x="2225" y="250"/>
                    <a:pt x="2216" y="253"/>
                    <a:pt x="2197" y="253"/>
                  </a:cubicBezTo>
                  <a:cubicBezTo>
                    <a:pt x="2147" y="253"/>
                    <a:pt x="2112" y="221"/>
                    <a:pt x="2112" y="163"/>
                  </a:cubicBezTo>
                  <a:cubicBezTo>
                    <a:pt x="2112" y="98"/>
                    <a:pt x="2142" y="44"/>
                    <a:pt x="2213" y="44"/>
                  </a:cubicBezTo>
                  <a:cubicBezTo>
                    <a:pt x="2225" y="44"/>
                    <a:pt x="2238" y="46"/>
                    <a:pt x="2249" y="50"/>
                  </a:cubicBezTo>
                  <a:cubicBezTo>
                    <a:pt x="2249" y="82"/>
                    <a:pt x="2249" y="82"/>
                    <a:pt x="2249" y="82"/>
                  </a:cubicBezTo>
                  <a:cubicBezTo>
                    <a:pt x="2272" y="82"/>
                    <a:pt x="2272" y="82"/>
                    <a:pt x="2272" y="82"/>
                  </a:cubicBezTo>
                  <a:cubicBezTo>
                    <a:pt x="2275" y="32"/>
                    <a:pt x="2275" y="32"/>
                    <a:pt x="2275" y="32"/>
                  </a:cubicBezTo>
                  <a:cubicBezTo>
                    <a:pt x="2255" y="26"/>
                    <a:pt x="2232" y="22"/>
                    <a:pt x="2213" y="22"/>
                  </a:cubicBezTo>
                  <a:cubicBezTo>
                    <a:pt x="2123" y="22"/>
                    <a:pt x="2082" y="89"/>
                    <a:pt x="2082" y="162"/>
                  </a:cubicBezTo>
                  <a:close/>
                  <a:moveTo>
                    <a:pt x="2346" y="200"/>
                  </a:moveTo>
                  <a:cubicBezTo>
                    <a:pt x="2346" y="237"/>
                    <a:pt x="2364" y="249"/>
                    <a:pt x="2392" y="249"/>
                  </a:cubicBezTo>
                  <a:cubicBezTo>
                    <a:pt x="2407" y="249"/>
                    <a:pt x="2426" y="244"/>
                    <a:pt x="2442" y="234"/>
                  </a:cubicBezTo>
                  <a:cubicBezTo>
                    <a:pt x="2439" y="260"/>
                    <a:pt x="2439" y="260"/>
                    <a:pt x="2439" y="260"/>
                  </a:cubicBezTo>
                  <a:cubicBezTo>
                    <a:pt x="2430" y="265"/>
                    <a:pt x="2410" y="273"/>
                    <a:pt x="2385" y="273"/>
                  </a:cubicBezTo>
                  <a:cubicBezTo>
                    <a:pt x="2341" y="273"/>
                    <a:pt x="2318" y="251"/>
                    <a:pt x="2318" y="193"/>
                  </a:cubicBezTo>
                  <a:cubicBezTo>
                    <a:pt x="2318" y="161"/>
                    <a:pt x="2328" y="135"/>
                    <a:pt x="2344" y="116"/>
                  </a:cubicBezTo>
                  <a:cubicBezTo>
                    <a:pt x="2359" y="98"/>
                    <a:pt x="2378" y="87"/>
                    <a:pt x="2406" y="87"/>
                  </a:cubicBezTo>
                  <a:cubicBezTo>
                    <a:pt x="2440" y="87"/>
                    <a:pt x="2455" y="107"/>
                    <a:pt x="2455" y="128"/>
                  </a:cubicBezTo>
                  <a:cubicBezTo>
                    <a:pt x="2455" y="170"/>
                    <a:pt x="2406" y="193"/>
                    <a:pt x="2346" y="200"/>
                  </a:cubicBezTo>
                  <a:close/>
                  <a:moveTo>
                    <a:pt x="2428" y="129"/>
                  </a:moveTo>
                  <a:cubicBezTo>
                    <a:pt x="2428" y="120"/>
                    <a:pt x="2420" y="109"/>
                    <a:pt x="2401" y="109"/>
                  </a:cubicBezTo>
                  <a:cubicBezTo>
                    <a:pt x="2368" y="109"/>
                    <a:pt x="2350" y="142"/>
                    <a:pt x="2346" y="181"/>
                  </a:cubicBezTo>
                  <a:cubicBezTo>
                    <a:pt x="2396" y="175"/>
                    <a:pt x="2428" y="160"/>
                    <a:pt x="2428" y="129"/>
                  </a:cubicBezTo>
                  <a:close/>
                  <a:moveTo>
                    <a:pt x="2655" y="133"/>
                  </a:moveTo>
                  <a:cubicBezTo>
                    <a:pt x="2655" y="101"/>
                    <a:pt x="2644" y="87"/>
                    <a:pt x="2621" y="87"/>
                  </a:cubicBezTo>
                  <a:cubicBezTo>
                    <a:pt x="2586" y="87"/>
                    <a:pt x="2553" y="132"/>
                    <a:pt x="2541" y="178"/>
                  </a:cubicBezTo>
                  <a:cubicBezTo>
                    <a:pt x="2540" y="178"/>
                    <a:pt x="2540" y="178"/>
                    <a:pt x="2540" y="178"/>
                  </a:cubicBezTo>
                  <a:cubicBezTo>
                    <a:pt x="2547" y="140"/>
                    <a:pt x="2549" y="119"/>
                    <a:pt x="2553" y="91"/>
                  </a:cubicBezTo>
                  <a:cubicBezTo>
                    <a:pt x="2499" y="91"/>
                    <a:pt x="2499" y="91"/>
                    <a:pt x="2499" y="91"/>
                  </a:cubicBezTo>
                  <a:cubicBezTo>
                    <a:pt x="2497" y="113"/>
                    <a:pt x="2497" y="113"/>
                    <a:pt x="2497" y="113"/>
                  </a:cubicBezTo>
                  <a:cubicBezTo>
                    <a:pt x="2525" y="113"/>
                    <a:pt x="2525" y="113"/>
                    <a:pt x="2525" y="113"/>
                  </a:cubicBezTo>
                  <a:cubicBezTo>
                    <a:pt x="2520" y="161"/>
                    <a:pt x="2515" y="214"/>
                    <a:pt x="2508" y="270"/>
                  </a:cubicBezTo>
                  <a:cubicBezTo>
                    <a:pt x="2534" y="270"/>
                    <a:pt x="2534" y="270"/>
                    <a:pt x="2534" y="270"/>
                  </a:cubicBezTo>
                  <a:cubicBezTo>
                    <a:pt x="2542" y="225"/>
                    <a:pt x="2542" y="225"/>
                    <a:pt x="2542" y="225"/>
                  </a:cubicBezTo>
                  <a:cubicBezTo>
                    <a:pt x="2546" y="199"/>
                    <a:pt x="2575" y="113"/>
                    <a:pt x="2613" y="113"/>
                  </a:cubicBezTo>
                  <a:cubicBezTo>
                    <a:pt x="2624" y="113"/>
                    <a:pt x="2629" y="118"/>
                    <a:pt x="2629" y="137"/>
                  </a:cubicBezTo>
                  <a:cubicBezTo>
                    <a:pt x="2629" y="160"/>
                    <a:pt x="2621" y="212"/>
                    <a:pt x="2614" y="270"/>
                  </a:cubicBezTo>
                  <a:cubicBezTo>
                    <a:pt x="2668" y="270"/>
                    <a:pt x="2668" y="270"/>
                    <a:pt x="2668" y="270"/>
                  </a:cubicBezTo>
                  <a:cubicBezTo>
                    <a:pt x="2670" y="248"/>
                    <a:pt x="2670" y="248"/>
                    <a:pt x="2670" y="248"/>
                  </a:cubicBezTo>
                  <a:cubicBezTo>
                    <a:pt x="2643" y="248"/>
                    <a:pt x="2643" y="248"/>
                    <a:pt x="2643" y="248"/>
                  </a:cubicBezTo>
                  <a:cubicBezTo>
                    <a:pt x="2648" y="208"/>
                    <a:pt x="2655" y="161"/>
                    <a:pt x="2655" y="133"/>
                  </a:cubicBezTo>
                  <a:close/>
                  <a:moveTo>
                    <a:pt x="2774" y="45"/>
                  </a:moveTo>
                  <a:cubicBezTo>
                    <a:pt x="2748" y="46"/>
                    <a:pt x="2748" y="46"/>
                    <a:pt x="2748" y="46"/>
                  </a:cubicBezTo>
                  <a:cubicBezTo>
                    <a:pt x="2744" y="91"/>
                    <a:pt x="2744" y="91"/>
                    <a:pt x="2744" y="91"/>
                  </a:cubicBezTo>
                  <a:cubicBezTo>
                    <a:pt x="2715" y="91"/>
                    <a:pt x="2715" y="91"/>
                    <a:pt x="2715" y="91"/>
                  </a:cubicBezTo>
                  <a:cubicBezTo>
                    <a:pt x="2713" y="113"/>
                    <a:pt x="2713" y="113"/>
                    <a:pt x="2713" y="113"/>
                  </a:cubicBezTo>
                  <a:cubicBezTo>
                    <a:pt x="2742" y="113"/>
                    <a:pt x="2742" y="113"/>
                    <a:pt x="2742" y="113"/>
                  </a:cubicBezTo>
                  <a:cubicBezTo>
                    <a:pt x="2732" y="219"/>
                    <a:pt x="2732" y="219"/>
                    <a:pt x="2732" y="219"/>
                  </a:cubicBezTo>
                  <a:cubicBezTo>
                    <a:pt x="2729" y="258"/>
                    <a:pt x="2743" y="273"/>
                    <a:pt x="2772" y="273"/>
                  </a:cubicBezTo>
                  <a:cubicBezTo>
                    <a:pt x="2789" y="273"/>
                    <a:pt x="2803" y="268"/>
                    <a:pt x="2812" y="263"/>
                  </a:cubicBezTo>
                  <a:cubicBezTo>
                    <a:pt x="2814" y="239"/>
                    <a:pt x="2814" y="239"/>
                    <a:pt x="2814" y="239"/>
                  </a:cubicBezTo>
                  <a:cubicBezTo>
                    <a:pt x="2803" y="245"/>
                    <a:pt x="2791" y="249"/>
                    <a:pt x="2777" y="249"/>
                  </a:cubicBezTo>
                  <a:cubicBezTo>
                    <a:pt x="2763" y="249"/>
                    <a:pt x="2757" y="239"/>
                    <a:pt x="2758" y="222"/>
                  </a:cubicBezTo>
                  <a:cubicBezTo>
                    <a:pt x="2768" y="113"/>
                    <a:pt x="2768" y="113"/>
                    <a:pt x="2768" y="113"/>
                  </a:cubicBezTo>
                  <a:cubicBezTo>
                    <a:pt x="2819" y="113"/>
                    <a:pt x="2819" y="113"/>
                    <a:pt x="2819" y="113"/>
                  </a:cubicBezTo>
                  <a:cubicBezTo>
                    <a:pt x="2821" y="91"/>
                    <a:pt x="2821" y="91"/>
                    <a:pt x="2821" y="91"/>
                  </a:cubicBezTo>
                  <a:cubicBezTo>
                    <a:pt x="2770" y="91"/>
                    <a:pt x="2770" y="91"/>
                    <a:pt x="2770" y="91"/>
                  </a:cubicBezTo>
                  <a:lnTo>
                    <a:pt x="2774" y="45"/>
                  </a:lnTo>
                  <a:close/>
                  <a:moveTo>
                    <a:pt x="2900" y="169"/>
                  </a:moveTo>
                  <a:cubicBezTo>
                    <a:pt x="2899" y="168"/>
                    <a:pt x="2899" y="168"/>
                    <a:pt x="2899" y="168"/>
                  </a:cubicBezTo>
                  <a:cubicBezTo>
                    <a:pt x="2904" y="133"/>
                    <a:pt x="2906" y="106"/>
                    <a:pt x="2907" y="91"/>
                  </a:cubicBezTo>
                  <a:cubicBezTo>
                    <a:pt x="2855" y="91"/>
                    <a:pt x="2855" y="91"/>
                    <a:pt x="2855" y="91"/>
                  </a:cubicBezTo>
                  <a:cubicBezTo>
                    <a:pt x="2853" y="113"/>
                    <a:pt x="2853" y="113"/>
                    <a:pt x="2853" y="113"/>
                  </a:cubicBezTo>
                  <a:cubicBezTo>
                    <a:pt x="2881" y="113"/>
                    <a:pt x="2881" y="113"/>
                    <a:pt x="2881" y="113"/>
                  </a:cubicBezTo>
                  <a:cubicBezTo>
                    <a:pt x="2877" y="161"/>
                    <a:pt x="2874" y="216"/>
                    <a:pt x="2867" y="270"/>
                  </a:cubicBezTo>
                  <a:cubicBezTo>
                    <a:pt x="2893" y="270"/>
                    <a:pt x="2893" y="270"/>
                    <a:pt x="2893" y="270"/>
                  </a:cubicBezTo>
                  <a:cubicBezTo>
                    <a:pt x="2906" y="152"/>
                    <a:pt x="2929" y="113"/>
                    <a:pt x="2964" y="113"/>
                  </a:cubicBezTo>
                  <a:cubicBezTo>
                    <a:pt x="2968" y="113"/>
                    <a:pt x="2972" y="114"/>
                    <a:pt x="2975" y="114"/>
                  </a:cubicBezTo>
                  <a:cubicBezTo>
                    <a:pt x="2980" y="89"/>
                    <a:pt x="2980" y="89"/>
                    <a:pt x="2980" y="89"/>
                  </a:cubicBezTo>
                  <a:cubicBezTo>
                    <a:pt x="2975" y="88"/>
                    <a:pt x="2970" y="87"/>
                    <a:pt x="2963" y="87"/>
                  </a:cubicBezTo>
                  <a:cubicBezTo>
                    <a:pt x="2926" y="87"/>
                    <a:pt x="2910" y="120"/>
                    <a:pt x="2900" y="169"/>
                  </a:cubicBezTo>
                  <a:close/>
                  <a:moveTo>
                    <a:pt x="3139" y="248"/>
                  </a:moveTo>
                  <a:cubicBezTo>
                    <a:pt x="3166" y="248"/>
                    <a:pt x="3166" y="248"/>
                    <a:pt x="3166" y="248"/>
                  </a:cubicBezTo>
                  <a:cubicBezTo>
                    <a:pt x="3164" y="270"/>
                    <a:pt x="3164" y="270"/>
                    <a:pt x="3164" y="270"/>
                  </a:cubicBezTo>
                  <a:cubicBezTo>
                    <a:pt x="3112" y="270"/>
                    <a:pt x="3112" y="270"/>
                    <a:pt x="3112" y="270"/>
                  </a:cubicBezTo>
                  <a:cubicBezTo>
                    <a:pt x="3114" y="240"/>
                    <a:pt x="3119" y="203"/>
                    <a:pt x="3125" y="180"/>
                  </a:cubicBezTo>
                  <a:cubicBezTo>
                    <a:pt x="3124" y="179"/>
                    <a:pt x="3124" y="179"/>
                    <a:pt x="3124" y="179"/>
                  </a:cubicBezTo>
                  <a:cubicBezTo>
                    <a:pt x="3115" y="212"/>
                    <a:pt x="3095" y="273"/>
                    <a:pt x="3052" y="273"/>
                  </a:cubicBezTo>
                  <a:cubicBezTo>
                    <a:pt x="3022" y="273"/>
                    <a:pt x="3006" y="246"/>
                    <a:pt x="3006" y="208"/>
                  </a:cubicBezTo>
                  <a:cubicBezTo>
                    <a:pt x="3006" y="161"/>
                    <a:pt x="3023" y="127"/>
                    <a:pt x="3038" y="112"/>
                  </a:cubicBezTo>
                  <a:cubicBezTo>
                    <a:pt x="3058" y="92"/>
                    <a:pt x="3081" y="87"/>
                    <a:pt x="3104" y="87"/>
                  </a:cubicBezTo>
                  <a:cubicBezTo>
                    <a:pt x="3118" y="87"/>
                    <a:pt x="3130" y="90"/>
                    <a:pt x="3142" y="96"/>
                  </a:cubicBezTo>
                  <a:cubicBezTo>
                    <a:pt x="3154" y="96"/>
                    <a:pt x="3154" y="96"/>
                    <a:pt x="3154" y="96"/>
                  </a:cubicBezTo>
                  <a:cubicBezTo>
                    <a:pt x="3148" y="120"/>
                    <a:pt x="3143" y="198"/>
                    <a:pt x="3139" y="248"/>
                  </a:cubicBezTo>
                  <a:close/>
                  <a:moveTo>
                    <a:pt x="3125" y="114"/>
                  </a:moveTo>
                  <a:cubicBezTo>
                    <a:pt x="3118" y="111"/>
                    <a:pt x="3110" y="109"/>
                    <a:pt x="3100" y="109"/>
                  </a:cubicBezTo>
                  <a:cubicBezTo>
                    <a:pt x="3048" y="109"/>
                    <a:pt x="3034" y="161"/>
                    <a:pt x="3034" y="208"/>
                  </a:cubicBezTo>
                  <a:cubicBezTo>
                    <a:pt x="3034" y="234"/>
                    <a:pt x="3041" y="247"/>
                    <a:pt x="3055" y="247"/>
                  </a:cubicBezTo>
                  <a:cubicBezTo>
                    <a:pt x="3092" y="247"/>
                    <a:pt x="3119" y="167"/>
                    <a:pt x="3125" y="114"/>
                  </a:cubicBezTo>
                  <a:close/>
                  <a:moveTo>
                    <a:pt x="3350" y="248"/>
                  </a:moveTo>
                  <a:cubicBezTo>
                    <a:pt x="3376" y="248"/>
                    <a:pt x="3376" y="248"/>
                    <a:pt x="3376" y="248"/>
                  </a:cubicBezTo>
                  <a:cubicBezTo>
                    <a:pt x="3374" y="270"/>
                    <a:pt x="3374" y="270"/>
                    <a:pt x="3374" y="270"/>
                  </a:cubicBezTo>
                  <a:cubicBezTo>
                    <a:pt x="3322" y="270"/>
                    <a:pt x="3322" y="270"/>
                    <a:pt x="3322" y="270"/>
                  </a:cubicBezTo>
                  <a:cubicBezTo>
                    <a:pt x="3324" y="240"/>
                    <a:pt x="3329" y="203"/>
                    <a:pt x="3335" y="180"/>
                  </a:cubicBezTo>
                  <a:cubicBezTo>
                    <a:pt x="3334" y="179"/>
                    <a:pt x="3334" y="179"/>
                    <a:pt x="3334" y="179"/>
                  </a:cubicBezTo>
                  <a:cubicBezTo>
                    <a:pt x="3325" y="212"/>
                    <a:pt x="3306" y="273"/>
                    <a:pt x="3262" y="273"/>
                  </a:cubicBezTo>
                  <a:cubicBezTo>
                    <a:pt x="3232" y="273"/>
                    <a:pt x="3216" y="246"/>
                    <a:pt x="3216" y="208"/>
                  </a:cubicBezTo>
                  <a:cubicBezTo>
                    <a:pt x="3216" y="161"/>
                    <a:pt x="3233" y="127"/>
                    <a:pt x="3248" y="112"/>
                  </a:cubicBezTo>
                  <a:cubicBezTo>
                    <a:pt x="3268" y="92"/>
                    <a:pt x="3291" y="87"/>
                    <a:pt x="3314" y="87"/>
                  </a:cubicBezTo>
                  <a:cubicBezTo>
                    <a:pt x="3328" y="87"/>
                    <a:pt x="3340" y="90"/>
                    <a:pt x="3352" y="96"/>
                  </a:cubicBezTo>
                  <a:cubicBezTo>
                    <a:pt x="3364" y="96"/>
                    <a:pt x="3364" y="96"/>
                    <a:pt x="3364" y="96"/>
                  </a:cubicBezTo>
                  <a:cubicBezTo>
                    <a:pt x="3359" y="120"/>
                    <a:pt x="3353" y="198"/>
                    <a:pt x="3350" y="248"/>
                  </a:cubicBezTo>
                  <a:close/>
                  <a:moveTo>
                    <a:pt x="3335" y="114"/>
                  </a:moveTo>
                  <a:cubicBezTo>
                    <a:pt x="3328" y="111"/>
                    <a:pt x="3320" y="109"/>
                    <a:pt x="3310" y="109"/>
                  </a:cubicBezTo>
                  <a:cubicBezTo>
                    <a:pt x="3258" y="109"/>
                    <a:pt x="3244" y="161"/>
                    <a:pt x="3244" y="208"/>
                  </a:cubicBezTo>
                  <a:cubicBezTo>
                    <a:pt x="3244" y="234"/>
                    <a:pt x="3251" y="247"/>
                    <a:pt x="3265" y="247"/>
                  </a:cubicBezTo>
                  <a:cubicBezTo>
                    <a:pt x="3302" y="247"/>
                    <a:pt x="3329" y="167"/>
                    <a:pt x="3335" y="114"/>
                  </a:cubicBezTo>
                  <a:close/>
                  <a:moveTo>
                    <a:pt x="3485" y="3"/>
                  </a:moveTo>
                  <a:cubicBezTo>
                    <a:pt x="3426" y="3"/>
                    <a:pt x="3426" y="3"/>
                    <a:pt x="3426" y="3"/>
                  </a:cubicBezTo>
                  <a:cubicBezTo>
                    <a:pt x="3424" y="25"/>
                    <a:pt x="3424" y="25"/>
                    <a:pt x="3424" y="25"/>
                  </a:cubicBezTo>
                  <a:cubicBezTo>
                    <a:pt x="3456" y="25"/>
                    <a:pt x="3456" y="25"/>
                    <a:pt x="3456" y="25"/>
                  </a:cubicBezTo>
                  <a:cubicBezTo>
                    <a:pt x="3434" y="270"/>
                    <a:pt x="3434" y="270"/>
                    <a:pt x="3434" y="270"/>
                  </a:cubicBezTo>
                  <a:cubicBezTo>
                    <a:pt x="3488" y="270"/>
                    <a:pt x="3488" y="270"/>
                    <a:pt x="3488" y="270"/>
                  </a:cubicBezTo>
                  <a:cubicBezTo>
                    <a:pt x="3490" y="248"/>
                    <a:pt x="3490" y="248"/>
                    <a:pt x="3490" y="248"/>
                  </a:cubicBezTo>
                  <a:cubicBezTo>
                    <a:pt x="3463" y="248"/>
                    <a:pt x="3463" y="248"/>
                    <a:pt x="3463" y="248"/>
                  </a:cubicBezTo>
                  <a:lnTo>
                    <a:pt x="3485" y="3"/>
                  </a:lnTo>
                  <a:close/>
                  <a:moveTo>
                    <a:pt x="3869" y="133"/>
                  </a:moveTo>
                  <a:cubicBezTo>
                    <a:pt x="3869" y="219"/>
                    <a:pt x="3820" y="274"/>
                    <a:pt x="3751" y="274"/>
                  </a:cubicBezTo>
                  <a:cubicBezTo>
                    <a:pt x="3681" y="274"/>
                    <a:pt x="3654" y="222"/>
                    <a:pt x="3654" y="164"/>
                  </a:cubicBezTo>
                  <a:cubicBezTo>
                    <a:pt x="3654" y="77"/>
                    <a:pt x="3702" y="22"/>
                    <a:pt x="3771" y="22"/>
                  </a:cubicBezTo>
                  <a:cubicBezTo>
                    <a:pt x="3842" y="22"/>
                    <a:pt x="3869" y="74"/>
                    <a:pt x="3869" y="133"/>
                  </a:cubicBezTo>
                  <a:close/>
                  <a:moveTo>
                    <a:pt x="3839" y="132"/>
                  </a:moveTo>
                  <a:cubicBezTo>
                    <a:pt x="3839" y="70"/>
                    <a:pt x="3808" y="46"/>
                    <a:pt x="3769" y="46"/>
                  </a:cubicBezTo>
                  <a:cubicBezTo>
                    <a:pt x="3719" y="46"/>
                    <a:pt x="3683" y="88"/>
                    <a:pt x="3683" y="164"/>
                  </a:cubicBezTo>
                  <a:cubicBezTo>
                    <a:pt x="3683" y="227"/>
                    <a:pt x="3715" y="251"/>
                    <a:pt x="3753" y="251"/>
                  </a:cubicBezTo>
                  <a:cubicBezTo>
                    <a:pt x="3804" y="251"/>
                    <a:pt x="3839" y="209"/>
                    <a:pt x="3839" y="132"/>
                  </a:cubicBezTo>
                  <a:close/>
                  <a:moveTo>
                    <a:pt x="3963" y="169"/>
                  </a:moveTo>
                  <a:cubicBezTo>
                    <a:pt x="3963" y="168"/>
                    <a:pt x="3963" y="168"/>
                    <a:pt x="3963" y="168"/>
                  </a:cubicBezTo>
                  <a:cubicBezTo>
                    <a:pt x="3968" y="133"/>
                    <a:pt x="3970" y="106"/>
                    <a:pt x="3971" y="91"/>
                  </a:cubicBezTo>
                  <a:cubicBezTo>
                    <a:pt x="3919" y="91"/>
                    <a:pt x="3919" y="91"/>
                    <a:pt x="3919" y="91"/>
                  </a:cubicBezTo>
                  <a:cubicBezTo>
                    <a:pt x="3917" y="113"/>
                    <a:pt x="3917" y="113"/>
                    <a:pt x="3917" y="113"/>
                  </a:cubicBezTo>
                  <a:cubicBezTo>
                    <a:pt x="3945" y="113"/>
                    <a:pt x="3945" y="113"/>
                    <a:pt x="3945" y="113"/>
                  </a:cubicBezTo>
                  <a:cubicBezTo>
                    <a:pt x="3941" y="161"/>
                    <a:pt x="3938" y="216"/>
                    <a:pt x="3930" y="270"/>
                  </a:cubicBezTo>
                  <a:cubicBezTo>
                    <a:pt x="3957" y="270"/>
                    <a:pt x="3957" y="270"/>
                    <a:pt x="3957" y="270"/>
                  </a:cubicBezTo>
                  <a:cubicBezTo>
                    <a:pt x="3970" y="152"/>
                    <a:pt x="3992" y="113"/>
                    <a:pt x="4027" y="113"/>
                  </a:cubicBezTo>
                  <a:cubicBezTo>
                    <a:pt x="4031" y="113"/>
                    <a:pt x="4035" y="114"/>
                    <a:pt x="4039" y="114"/>
                  </a:cubicBezTo>
                  <a:cubicBezTo>
                    <a:pt x="4043" y="89"/>
                    <a:pt x="4043" y="89"/>
                    <a:pt x="4043" y="89"/>
                  </a:cubicBezTo>
                  <a:cubicBezTo>
                    <a:pt x="4039" y="88"/>
                    <a:pt x="4033" y="87"/>
                    <a:pt x="4026" y="87"/>
                  </a:cubicBezTo>
                  <a:cubicBezTo>
                    <a:pt x="3989" y="87"/>
                    <a:pt x="3973" y="120"/>
                    <a:pt x="3963" y="169"/>
                  </a:cubicBezTo>
                  <a:close/>
                  <a:moveTo>
                    <a:pt x="4206" y="94"/>
                  </a:moveTo>
                  <a:cubicBezTo>
                    <a:pt x="4219" y="94"/>
                    <a:pt x="4219" y="94"/>
                    <a:pt x="4219" y="94"/>
                  </a:cubicBezTo>
                  <a:cubicBezTo>
                    <a:pt x="4213" y="139"/>
                    <a:pt x="4212" y="190"/>
                    <a:pt x="4204" y="261"/>
                  </a:cubicBezTo>
                  <a:cubicBezTo>
                    <a:pt x="4197" y="330"/>
                    <a:pt x="4174" y="357"/>
                    <a:pt x="4118" y="357"/>
                  </a:cubicBezTo>
                  <a:cubicBezTo>
                    <a:pt x="4102" y="357"/>
                    <a:pt x="4077" y="351"/>
                    <a:pt x="4064" y="344"/>
                  </a:cubicBezTo>
                  <a:cubicBezTo>
                    <a:pt x="4065" y="318"/>
                    <a:pt x="4065" y="318"/>
                    <a:pt x="4065" y="318"/>
                  </a:cubicBezTo>
                  <a:cubicBezTo>
                    <a:pt x="4075" y="326"/>
                    <a:pt x="4091" y="335"/>
                    <a:pt x="4115" y="335"/>
                  </a:cubicBezTo>
                  <a:cubicBezTo>
                    <a:pt x="4133" y="335"/>
                    <a:pt x="4147" y="331"/>
                    <a:pt x="4158" y="320"/>
                  </a:cubicBezTo>
                  <a:cubicBezTo>
                    <a:pt x="4184" y="293"/>
                    <a:pt x="4175" y="245"/>
                    <a:pt x="4189" y="180"/>
                  </a:cubicBezTo>
                  <a:cubicBezTo>
                    <a:pt x="4189" y="179"/>
                    <a:pt x="4189" y="179"/>
                    <a:pt x="4189" y="179"/>
                  </a:cubicBezTo>
                  <a:cubicBezTo>
                    <a:pt x="4178" y="208"/>
                    <a:pt x="4155" y="267"/>
                    <a:pt x="4111" y="267"/>
                  </a:cubicBezTo>
                  <a:cubicBezTo>
                    <a:pt x="4078" y="267"/>
                    <a:pt x="4068" y="237"/>
                    <a:pt x="4068" y="206"/>
                  </a:cubicBezTo>
                  <a:cubicBezTo>
                    <a:pt x="4068" y="138"/>
                    <a:pt x="4104" y="87"/>
                    <a:pt x="4163" y="87"/>
                  </a:cubicBezTo>
                  <a:cubicBezTo>
                    <a:pt x="4179" y="87"/>
                    <a:pt x="4194" y="91"/>
                    <a:pt x="4206" y="94"/>
                  </a:cubicBezTo>
                  <a:close/>
                  <a:moveTo>
                    <a:pt x="4190" y="114"/>
                  </a:moveTo>
                  <a:cubicBezTo>
                    <a:pt x="4185" y="112"/>
                    <a:pt x="4176" y="109"/>
                    <a:pt x="4161" y="109"/>
                  </a:cubicBezTo>
                  <a:cubicBezTo>
                    <a:pt x="4110" y="109"/>
                    <a:pt x="4096" y="161"/>
                    <a:pt x="4096" y="206"/>
                  </a:cubicBezTo>
                  <a:cubicBezTo>
                    <a:pt x="4096" y="232"/>
                    <a:pt x="4103" y="246"/>
                    <a:pt x="4117" y="246"/>
                  </a:cubicBezTo>
                  <a:cubicBezTo>
                    <a:pt x="4146" y="246"/>
                    <a:pt x="4179" y="185"/>
                    <a:pt x="4190" y="114"/>
                  </a:cubicBezTo>
                  <a:close/>
                  <a:moveTo>
                    <a:pt x="4406" y="248"/>
                  </a:moveTo>
                  <a:cubicBezTo>
                    <a:pt x="4433" y="248"/>
                    <a:pt x="4433" y="248"/>
                    <a:pt x="4433" y="248"/>
                  </a:cubicBezTo>
                  <a:cubicBezTo>
                    <a:pt x="4431" y="270"/>
                    <a:pt x="4431" y="270"/>
                    <a:pt x="4431" y="270"/>
                  </a:cubicBezTo>
                  <a:cubicBezTo>
                    <a:pt x="4379" y="270"/>
                    <a:pt x="4379" y="270"/>
                    <a:pt x="4379" y="270"/>
                  </a:cubicBezTo>
                  <a:cubicBezTo>
                    <a:pt x="4381" y="240"/>
                    <a:pt x="4386" y="203"/>
                    <a:pt x="4392" y="180"/>
                  </a:cubicBezTo>
                  <a:cubicBezTo>
                    <a:pt x="4391" y="179"/>
                    <a:pt x="4391" y="179"/>
                    <a:pt x="4391" y="179"/>
                  </a:cubicBezTo>
                  <a:cubicBezTo>
                    <a:pt x="4382" y="212"/>
                    <a:pt x="4362" y="273"/>
                    <a:pt x="4319" y="273"/>
                  </a:cubicBezTo>
                  <a:cubicBezTo>
                    <a:pt x="4289" y="273"/>
                    <a:pt x="4273" y="246"/>
                    <a:pt x="4273" y="208"/>
                  </a:cubicBezTo>
                  <a:cubicBezTo>
                    <a:pt x="4273" y="161"/>
                    <a:pt x="4290" y="127"/>
                    <a:pt x="4305" y="112"/>
                  </a:cubicBezTo>
                  <a:cubicBezTo>
                    <a:pt x="4325" y="92"/>
                    <a:pt x="4348" y="87"/>
                    <a:pt x="4371" y="87"/>
                  </a:cubicBezTo>
                  <a:cubicBezTo>
                    <a:pt x="4385" y="87"/>
                    <a:pt x="4397" y="90"/>
                    <a:pt x="4409" y="96"/>
                  </a:cubicBezTo>
                  <a:cubicBezTo>
                    <a:pt x="4421" y="96"/>
                    <a:pt x="4421" y="96"/>
                    <a:pt x="4421" y="96"/>
                  </a:cubicBezTo>
                  <a:cubicBezTo>
                    <a:pt x="4415" y="120"/>
                    <a:pt x="4410" y="198"/>
                    <a:pt x="4406" y="248"/>
                  </a:cubicBezTo>
                  <a:close/>
                  <a:moveTo>
                    <a:pt x="4392" y="114"/>
                  </a:moveTo>
                  <a:cubicBezTo>
                    <a:pt x="4385" y="111"/>
                    <a:pt x="4377" y="109"/>
                    <a:pt x="4367" y="109"/>
                  </a:cubicBezTo>
                  <a:cubicBezTo>
                    <a:pt x="4315" y="109"/>
                    <a:pt x="4301" y="161"/>
                    <a:pt x="4301" y="208"/>
                  </a:cubicBezTo>
                  <a:cubicBezTo>
                    <a:pt x="4301" y="234"/>
                    <a:pt x="4308" y="247"/>
                    <a:pt x="4322" y="247"/>
                  </a:cubicBezTo>
                  <a:cubicBezTo>
                    <a:pt x="4359" y="247"/>
                    <a:pt x="4386" y="167"/>
                    <a:pt x="4392" y="114"/>
                  </a:cubicBezTo>
                  <a:close/>
                  <a:moveTo>
                    <a:pt x="4617" y="248"/>
                  </a:moveTo>
                  <a:cubicBezTo>
                    <a:pt x="4643" y="248"/>
                    <a:pt x="4643" y="248"/>
                    <a:pt x="4643" y="248"/>
                  </a:cubicBezTo>
                  <a:cubicBezTo>
                    <a:pt x="4641" y="270"/>
                    <a:pt x="4641" y="270"/>
                    <a:pt x="4641" y="270"/>
                  </a:cubicBezTo>
                  <a:cubicBezTo>
                    <a:pt x="4589" y="270"/>
                    <a:pt x="4589" y="270"/>
                    <a:pt x="4589" y="270"/>
                  </a:cubicBezTo>
                  <a:cubicBezTo>
                    <a:pt x="4591" y="240"/>
                    <a:pt x="4596" y="203"/>
                    <a:pt x="4602" y="180"/>
                  </a:cubicBezTo>
                  <a:cubicBezTo>
                    <a:pt x="4601" y="179"/>
                    <a:pt x="4601" y="179"/>
                    <a:pt x="4601" y="179"/>
                  </a:cubicBezTo>
                  <a:cubicBezTo>
                    <a:pt x="4592" y="212"/>
                    <a:pt x="4573" y="273"/>
                    <a:pt x="4529" y="273"/>
                  </a:cubicBezTo>
                  <a:cubicBezTo>
                    <a:pt x="4499" y="273"/>
                    <a:pt x="4483" y="246"/>
                    <a:pt x="4483" y="208"/>
                  </a:cubicBezTo>
                  <a:cubicBezTo>
                    <a:pt x="4483" y="161"/>
                    <a:pt x="4500" y="127"/>
                    <a:pt x="4515" y="112"/>
                  </a:cubicBezTo>
                  <a:cubicBezTo>
                    <a:pt x="4535" y="92"/>
                    <a:pt x="4558" y="87"/>
                    <a:pt x="4581" y="87"/>
                  </a:cubicBezTo>
                  <a:cubicBezTo>
                    <a:pt x="4595" y="87"/>
                    <a:pt x="4607" y="90"/>
                    <a:pt x="4619" y="96"/>
                  </a:cubicBezTo>
                  <a:cubicBezTo>
                    <a:pt x="4631" y="96"/>
                    <a:pt x="4631" y="96"/>
                    <a:pt x="4631" y="96"/>
                  </a:cubicBezTo>
                  <a:cubicBezTo>
                    <a:pt x="4626" y="120"/>
                    <a:pt x="4620" y="198"/>
                    <a:pt x="4617" y="248"/>
                  </a:cubicBezTo>
                  <a:close/>
                  <a:moveTo>
                    <a:pt x="4602" y="114"/>
                  </a:moveTo>
                  <a:cubicBezTo>
                    <a:pt x="4595" y="111"/>
                    <a:pt x="4587" y="109"/>
                    <a:pt x="4577" y="109"/>
                  </a:cubicBezTo>
                  <a:cubicBezTo>
                    <a:pt x="4525" y="109"/>
                    <a:pt x="4511" y="161"/>
                    <a:pt x="4511" y="208"/>
                  </a:cubicBezTo>
                  <a:cubicBezTo>
                    <a:pt x="4511" y="234"/>
                    <a:pt x="4518" y="247"/>
                    <a:pt x="4532" y="247"/>
                  </a:cubicBezTo>
                  <a:cubicBezTo>
                    <a:pt x="4569" y="247"/>
                    <a:pt x="4596" y="167"/>
                    <a:pt x="4602" y="114"/>
                  </a:cubicBezTo>
                  <a:close/>
                  <a:moveTo>
                    <a:pt x="4846" y="133"/>
                  </a:moveTo>
                  <a:cubicBezTo>
                    <a:pt x="4846" y="101"/>
                    <a:pt x="4835" y="87"/>
                    <a:pt x="4812" y="87"/>
                  </a:cubicBezTo>
                  <a:cubicBezTo>
                    <a:pt x="4777" y="87"/>
                    <a:pt x="4744" y="132"/>
                    <a:pt x="4732" y="178"/>
                  </a:cubicBezTo>
                  <a:cubicBezTo>
                    <a:pt x="4731" y="178"/>
                    <a:pt x="4731" y="178"/>
                    <a:pt x="4731" y="178"/>
                  </a:cubicBezTo>
                  <a:cubicBezTo>
                    <a:pt x="4738" y="140"/>
                    <a:pt x="4740" y="119"/>
                    <a:pt x="4745" y="91"/>
                  </a:cubicBezTo>
                  <a:cubicBezTo>
                    <a:pt x="4690" y="91"/>
                    <a:pt x="4690" y="91"/>
                    <a:pt x="4690" y="91"/>
                  </a:cubicBezTo>
                  <a:cubicBezTo>
                    <a:pt x="4688" y="113"/>
                    <a:pt x="4688" y="113"/>
                    <a:pt x="4688" y="113"/>
                  </a:cubicBezTo>
                  <a:cubicBezTo>
                    <a:pt x="4716" y="113"/>
                    <a:pt x="4716" y="113"/>
                    <a:pt x="4716" y="113"/>
                  </a:cubicBezTo>
                  <a:cubicBezTo>
                    <a:pt x="4711" y="161"/>
                    <a:pt x="4706" y="214"/>
                    <a:pt x="4699" y="270"/>
                  </a:cubicBezTo>
                  <a:cubicBezTo>
                    <a:pt x="4725" y="270"/>
                    <a:pt x="4725" y="270"/>
                    <a:pt x="4725" y="270"/>
                  </a:cubicBezTo>
                  <a:cubicBezTo>
                    <a:pt x="4733" y="225"/>
                    <a:pt x="4733" y="225"/>
                    <a:pt x="4733" y="225"/>
                  </a:cubicBezTo>
                  <a:cubicBezTo>
                    <a:pt x="4737" y="199"/>
                    <a:pt x="4766" y="113"/>
                    <a:pt x="4805" y="113"/>
                  </a:cubicBezTo>
                  <a:cubicBezTo>
                    <a:pt x="4815" y="113"/>
                    <a:pt x="4820" y="118"/>
                    <a:pt x="4820" y="137"/>
                  </a:cubicBezTo>
                  <a:cubicBezTo>
                    <a:pt x="4820" y="160"/>
                    <a:pt x="4812" y="212"/>
                    <a:pt x="4805" y="270"/>
                  </a:cubicBezTo>
                  <a:cubicBezTo>
                    <a:pt x="4859" y="270"/>
                    <a:pt x="4859" y="270"/>
                    <a:pt x="4859" y="270"/>
                  </a:cubicBezTo>
                  <a:cubicBezTo>
                    <a:pt x="4861" y="248"/>
                    <a:pt x="4861" y="248"/>
                    <a:pt x="4861" y="248"/>
                  </a:cubicBezTo>
                  <a:cubicBezTo>
                    <a:pt x="4834" y="248"/>
                    <a:pt x="4834" y="248"/>
                    <a:pt x="4834" y="248"/>
                  </a:cubicBezTo>
                  <a:cubicBezTo>
                    <a:pt x="4839" y="208"/>
                    <a:pt x="4846" y="161"/>
                    <a:pt x="4846" y="133"/>
                  </a:cubicBezTo>
                  <a:close/>
                  <a:moveTo>
                    <a:pt x="5167" y="167"/>
                  </a:moveTo>
                  <a:cubicBezTo>
                    <a:pt x="5167" y="226"/>
                    <a:pt x="5138" y="273"/>
                    <a:pt x="5084" y="273"/>
                  </a:cubicBezTo>
                  <a:cubicBezTo>
                    <a:pt x="5034" y="273"/>
                    <a:pt x="5017" y="231"/>
                    <a:pt x="5017" y="193"/>
                  </a:cubicBezTo>
                  <a:cubicBezTo>
                    <a:pt x="5017" y="136"/>
                    <a:pt x="5047" y="87"/>
                    <a:pt x="5100" y="87"/>
                  </a:cubicBezTo>
                  <a:cubicBezTo>
                    <a:pt x="5151" y="87"/>
                    <a:pt x="5167" y="130"/>
                    <a:pt x="5167" y="167"/>
                  </a:cubicBezTo>
                  <a:close/>
                  <a:moveTo>
                    <a:pt x="5139" y="166"/>
                  </a:moveTo>
                  <a:cubicBezTo>
                    <a:pt x="5139" y="128"/>
                    <a:pt x="5121" y="111"/>
                    <a:pt x="5098" y="111"/>
                  </a:cubicBezTo>
                  <a:cubicBezTo>
                    <a:pt x="5073" y="111"/>
                    <a:pt x="5045" y="130"/>
                    <a:pt x="5045" y="194"/>
                  </a:cubicBezTo>
                  <a:cubicBezTo>
                    <a:pt x="5045" y="232"/>
                    <a:pt x="5063" y="249"/>
                    <a:pt x="5086" y="249"/>
                  </a:cubicBezTo>
                  <a:cubicBezTo>
                    <a:pt x="5112" y="249"/>
                    <a:pt x="5139" y="230"/>
                    <a:pt x="5139" y="166"/>
                  </a:cubicBezTo>
                  <a:close/>
                  <a:moveTo>
                    <a:pt x="5371" y="153"/>
                  </a:moveTo>
                  <a:cubicBezTo>
                    <a:pt x="5371" y="189"/>
                    <a:pt x="5354" y="273"/>
                    <a:pt x="5277" y="273"/>
                  </a:cubicBezTo>
                  <a:cubicBezTo>
                    <a:pt x="5261" y="273"/>
                    <a:pt x="5252" y="271"/>
                    <a:pt x="5247" y="270"/>
                  </a:cubicBezTo>
                  <a:cubicBezTo>
                    <a:pt x="5241" y="335"/>
                    <a:pt x="5241" y="335"/>
                    <a:pt x="5241" y="335"/>
                  </a:cubicBezTo>
                  <a:cubicBezTo>
                    <a:pt x="5268" y="335"/>
                    <a:pt x="5268" y="335"/>
                    <a:pt x="5268" y="335"/>
                  </a:cubicBezTo>
                  <a:cubicBezTo>
                    <a:pt x="5266" y="357"/>
                    <a:pt x="5266" y="357"/>
                    <a:pt x="5266" y="357"/>
                  </a:cubicBezTo>
                  <a:cubicBezTo>
                    <a:pt x="5190" y="357"/>
                    <a:pt x="5190" y="357"/>
                    <a:pt x="5190" y="357"/>
                  </a:cubicBezTo>
                  <a:cubicBezTo>
                    <a:pt x="5193" y="335"/>
                    <a:pt x="5193" y="335"/>
                    <a:pt x="5193" y="335"/>
                  </a:cubicBezTo>
                  <a:cubicBezTo>
                    <a:pt x="5214" y="335"/>
                    <a:pt x="5214" y="335"/>
                    <a:pt x="5214" y="335"/>
                  </a:cubicBezTo>
                  <a:cubicBezTo>
                    <a:pt x="5234" y="113"/>
                    <a:pt x="5234" y="113"/>
                    <a:pt x="5234" y="113"/>
                  </a:cubicBezTo>
                  <a:cubicBezTo>
                    <a:pt x="5206" y="113"/>
                    <a:pt x="5206" y="113"/>
                    <a:pt x="5206" y="113"/>
                  </a:cubicBezTo>
                  <a:cubicBezTo>
                    <a:pt x="5208" y="91"/>
                    <a:pt x="5208" y="91"/>
                    <a:pt x="5208" y="91"/>
                  </a:cubicBezTo>
                  <a:cubicBezTo>
                    <a:pt x="5263" y="91"/>
                    <a:pt x="5263" y="91"/>
                    <a:pt x="5263" y="91"/>
                  </a:cubicBezTo>
                  <a:cubicBezTo>
                    <a:pt x="5260" y="119"/>
                    <a:pt x="5255" y="148"/>
                    <a:pt x="5252" y="173"/>
                  </a:cubicBezTo>
                  <a:cubicBezTo>
                    <a:pt x="5253" y="174"/>
                    <a:pt x="5253" y="174"/>
                    <a:pt x="5253" y="174"/>
                  </a:cubicBezTo>
                  <a:cubicBezTo>
                    <a:pt x="5268" y="119"/>
                    <a:pt x="5294" y="87"/>
                    <a:pt x="5328" y="87"/>
                  </a:cubicBezTo>
                  <a:cubicBezTo>
                    <a:pt x="5361" y="87"/>
                    <a:pt x="5371" y="118"/>
                    <a:pt x="5371" y="153"/>
                  </a:cubicBezTo>
                  <a:close/>
                  <a:moveTo>
                    <a:pt x="5343" y="153"/>
                  </a:moveTo>
                  <a:cubicBezTo>
                    <a:pt x="5343" y="127"/>
                    <a:pt x="5337" y="113"/>
                    <a:pt x="5324" y="113"/>
                  </a:cubicBezTo>
                  <a:cubicBezTo>
                    <a:pt x="5292" y="113"/>
                    <a:pt x="5255" y="174"/>
                    <a:pt x="5249" y="246"/>
                  </a:cubicBezTo>
                  <a:cubicBezTo>
                    <a:pt x="5254" y="248"/>
                    <a:pt x="5265" y="251"/>
                    <a:pt x="5278" y="251"/>
                  </a:cubicBezTo>
                  <a:cubicBezTo>
                    <a:pt x="5321" y="251"/>
                    <a:pt x="5343" y="203"/>
                    <a:pt x="5343" y="153"/>
                  </a:cubicBezTo>
                  <a:close/>
                  <a:moveTo>
                    <a:pt x="5525" y="113"/>
                  </a:moveTo>
                  <a:cubicBezTo>
                    <a:pt x="5552" y="113"/>
                    <a:pt x="5552" y="113"/>
                    <a:pt x="5552" y="113"/>
                  </a:cubicBezTo>
                  <a:cubicBezTo>
                    <a:pt x="5546" y="204"/>
                    <a:pt x="5518" y="249"/>
                    <a:pt x="5490" y="249"/>
                  </a:cubicBezTo>
                  <a:cubicBezTo>
                    <a:pt x="5474" y="249"/>
                    <a:pt x="5468" y="237"/>
                    <a:pt x="5468" y="182"/>
                  </a:cubicBezTo>
                  <a:cubicBezTo>
                    <a:pt x="5468" y="159"/>
                    <a:pt x="5471" y="118"/>
                    <a:pt x="5473" y="91"/>
                  </a:cubicBezTo>
                  <a:cubicBezTo>
                    <a:pt x="5417" y="91"/>
                    <a:pt x="5417" y="91"/>
                    <a:pt x="5417" y="91"/>
                  </a:cubicBezTo>
                  <a:cubicBezTo>
                    <a:pt x="5415" y="113"/>
                    <a:pt x="5415" y="113"/>
                    <a:pt x="5415" y="113"/>
                  </a:cubicBezTo>
                  <a:cubicBezTo>
                    <a:pt x="5443" y="113"/>
                    <a:pt x="5443" y="113"/>
                    <a:pt x="5443" y="113"/>
                  </a:cubicBezTo>
                  <a:cubicBezTo>
                    <a:pt x="5442" y="141"/>
                    <a:pt x="5441" y="163"/>
                    <a:pt x="5441" y="182"/>
                  </a:cubicBezTo>
                  <a:cubicBezTo>
                    <a:pt x="5440" y="248"/>
                    <a:pt x="5452" y="273"/>
                    <a:pt x="5485" y="273"/>
                  </a:cubicBezTo>
                  <a:cubicBezTo>
                    <a:pt x="5548" y="273"/>
                    <a:pt x="5573" y="191"/>
                    <a:pt x="5580" y="91"/>
                  </a:cubicBezTo>
                  <a:cubicBezTo>
                    <a:pt x="5527" y="91"/>
                    <a:pt x="5527" y="91"/>
                    <a:pt x="5527" y="91"/>
                  </a:cubicBezTo>
                  <a:lnTo>
                    <a:pt x="5525" y="113"/>
                  </a:lnTo>
                  <a:close/>
                  <a:moveTo>
                    <a:pt x="5987" y="133"/>
                  </a:moveTo>
                  <a:cubicBezTo>
                    <a:pt x="5987" y="101"/>
                    <a:pt x="5976" y="87"/>
                    <a:pt x="5953" y="87"/>
                  </a:cubicBezTo>
                  <a:cubicBezTo>
                    <a:pt x="5918" y="87"/>
                    <a:pt x="5885" y="132"/>
                    <a:pt x="5873" y="178"/>
                  </a:cubicBezTo>
                  <a:cubicBezTo>
                    <a:pt x="5872" y="178"/>
                    <a:pt x="5872" y="178"/>
                    <a:pt x="5872" y="178"/>
                  </a:cubicBezTo>
                  <a:cubicBezTo>
                    <a:pt x="5879" y="140"/>
                    <a:pt x="5880" y="119"/>
                    <a:pt x="5885" y="91"/>
                  </a:cubicBezTo>
                  <a:cubicBezTo>
                    <a:pt x="5831" y="91"/>
                    <a:pt x="5831" y="91"/>
                    <a:pt x="5831" y="91"/>
                  </a:cubicBezTo>
                  <a:cubicBezTo>
                    <a:pt x="5829" y="113"/>
                    <a:pt x="5829" y="113"/>
                    <a:pt x="5829" y="113"/>
                  </a:cubicBezTo>
                  <a:cubicBezTo>
                    <a:pt x="5857" y="113"/>
                    <a:pt x="5857" y="113"/>
                    <a:pt x="5857" y="113"/>
                  </a:cubicBezTo>
                  <a:cubicBezTo>
                    <a:pt x="5852" y="161"/>
                    <a:pt x="5847" y="214"/>
                    <a:pt x="5840" y="270"/>
                  </a:cubicBezTo>
                  <a:cubicBezTo>
                    <a:pt x="5866" y="270"/>
                    <a:pt x="5866" y="270"/>
                    <a:pt x="5866" y="270"/>
                  </a:cubicBezTo>
                  <a:cubicBezTo>
                    <a:pt x="5874" y="225"/>
                    <a:pt x="5874" y="225"/>
                    <a:pt x="5874" y="225"/>
                  </a:cubicBezTo>
                  <a:cubicBezTo>
                    <a:pt x="5878" y="199"/>
                    <a:pt x="5906" y="113"/>
                    <a:pt x="5945" y="113"/>
                  </a:cubicBezTo>
                  <a:cubicBezTo>
                    <a:pt x="5956" y="113"/>
                    <a:pt x="5961" y="118"/>
                    <a:pt x="5961" y="137"/>
                  </a:cubicBezTo>
                  <a:cubicBezTo>
                    <a:pt x="5961" y="160"/>
                    <a:pt x="5953" y="212"/>
                    <a:pt x="5946" y="270"/>
                  </a:cubicBezTo>
                  <a:cubicBezTo>
                    <a:pt x="5999" y="270"/>
                    <a:pt x="5999" y="270"/>
                    <a:pt x="5999" y="270"/>
                  </a:cubicBezTo>
                  <a:cubicBezTo>
                    <a:pt x="6001" y="248"/>
                    <a:pt x="6001" y="248"/>
                    <a:pt x="6001" y="248"/>
                  </a:cubicBezTo>
                  <a:cubicBezTo>
                    <a:pt x="5975" y="248"/>
                    <a:pt x="5975" y="248"/>
                    <a:pt x="5975" y="248"/>
                  </a:cubicBezTo>
                  <a:cubicBezTo>
                    <a:pt x="5980" y="208"/>
                    <a:pt x="5987" y="161"/>
                    <a:pt x="5987" y="133"/>
                  </a:cubicBezTo>
                  <a:close/>
                  <a:moveTo>
                    <a:pt x="6187" y="94"/>
                  </a:moveTo>
                  <a:cubicBezTo>
                    <a:pt x="6200" y="94"/>
                    <a:pt x="6200" y="94"/>
                    <a:pt x="6200" y="94"/>
                  </a:cubicBezTo>
                  <a:cubicBezTo>
                    <a:pt x="6194" y="139"/>
                    <a:pt x="6193" y="190"/>
                    <a:pt x="6185" y="261"/>
                  </a:cubicBezTo>
                  <a:cubicBezTo>
                    <a:pt x="6178" y="330"/>
                    <a:pt x="6155" y="357"/>
                    <a:pt x="6099" y="357"/>
                  </a:cubicBezTo>
                  <a:cubicBezTo>
                    <a:pt x="6083" y="357"/>
                    <a:pt x="6058" y="351"/>
                    <a:pt x="6044" y="344"/>
                  </a:cubicBezTo>
                  <a:cubicBezTo>
                    <a:pt x="6045" y="318"/>
                    <a:pt x="6045" y="318"/>
                    <a:pt x="6045" y="318"/>
                  </a:cubicBezTo>
                  <a:cubicBezTo>
                    <a:pt x="6056" y="326"/>
                    <a:pt x="6072" y="335"/>
                    <a:pt x="6095" y="335"/>
                  </a:cubicBezTo>
                  <a:cubicBezTo>
                    <a:pt x="6113" y="335"/>
                    <a:pt x="6128" y="331"/>
                    <a:pt x="6138" y="320"/>
                  </a:cubicBezTo>
                  <a:cubicBezTo>
                    <a:pt x="6165" y="293"/>
                    <a:pt x="6156" y="245"/>
                    <a:pt x="6170" y="180"/>
                  </a:cubicBezTo>
                  <a:cubicBezTo>
                    <a:pt x="6170" y="179"/>
                    <a:pt x="6170" y="179"/>
                    <a:pt x="6170" y="179"/>
                  </a:cubicBezTo>
                  <a:cubicBezTo>
                    <a:pt x="6159" y="208"/>
                    <a:pt x="6136" y="267"/>
                    <a:pt x="6092" y="267"/>
                  </a:cubicBezTo>
                  <a:cubicBezTo>
                    <a:pt x="6059" y="267"/>
                    <a:pt x="6049" y="237"/>
                    <a:pt x="6049" y="206"/>
                  </a:cubicBezTo>
                  <a:cubicBezTo>
                    <a:pt x="6049" y="138"/>
                    <a:pt x="6085" y="87"/>
                    <a:pt x="6144" y="87"/>
                  </a:cubicBezTo>
                  <a:cubicBezTo>
                    <a:pt x="6160" y="87"/>
                    <a:pt x="6174" y="91"/>
                    <a:pt x="6187" y="94"/>
                  </a:cubicBezTo>
                  <a:close/>
                  <a:moveTo>
                    <a:pt x="6171" y="114"/>
                  </a:moveTo>
                  <a:cubicBezTo>
                    <a:pt x="6165" y="112"/>
                    <a:pt x="6156" y="109"/>
                    <a:pt x="6142" y="109"/>
                  </a:cubicBezTo>
                  <a:cubicBezTo>
                    <a:pt x="6091" y="109"/>
                    <a:pt x="6077" y="161"/>
                    <a:pt x="6077" y="206"/>
                  </a:cubicBezTo>
                  <a:cubicBezTo>
                    <a:pt x="6077" y="232"/>
                    <a:pt x="6084" y="246"/>
                    <a:pt x="6097" y="246"/>
                  </a:cubicBezTo>
                  <a:cubicBezTo>
                    <a:pt x="6127" y="246"/>
                    <a:pt x="6160" y="185"/>
                    <a:pt x="6171" y="114"/>
                  </a:cubicBezTo>
                  <a:close/>
                  <a:moveTo>
                    <a:pt x="6501" y="248"/>
                  </a:moveTo>
                  <a:cubicBezTo>
                    <a:pt x="6527" y="248"/>
                    <a:pt x="6527" y="248"/>
                    <a:pt x="6527" y="248"/>
                  </a:cubicBezTo>
                  <a:cubicBezTo>
                    <a:pt x="6525" y="270"/>
                    <a:pt x="6525" y="270"/>
                    <a:pt x="6525" y="270"/>
                  </a:cubicBezTo>
                  <a:cubicBezTo>
                    <a:pt x="6473" y="270"/>
                    <a:pt x="6473" y="270"/>
                    <a:pt x="6473" y="270"/>
                  </a:cubicBezTo>
                  <a:cubicBezTo>
                    <a:pt x="6476" y="240"/>
                    <a:pt x="6480" y="203"/>
                    <a:pt x="6487" y="180"/>
                  </a:cubicBezTo>
                  <a:cubicBezTo>
                    <a:pt x="6486" y="179"/>
                    <a:pt x="6486" y="179"/>
                    <a:pt x="6486" y="179"/>
                  </a:cubicBezTo>
                  <a:cubicBezTo>
                    <a:pt x="6477" y="212"/>
                    <a:pt x="6457" y="273"/>
                    <a:pt x="6413" y="273"/>
                  </a:cubicBezTo>
                  <a:cubicBezTo>
                    <a:pt x="6384" y="273"/>
                    <a:pt x="6368" y="246"/>
                    <a:pt x="6368" y="208"/>
                  </a:cubicBezTo>
                  <a:cubicBezTo>
                    <a:pt x="6368" y="161"/>
                    <a:pt x="6385" y="127"/>
                    <a:pt x="6400" y="112"/>
                  </a:cubicBezTo>
                  <a:cubicBezTo>
                    <a:pt x="6420" y="92"/>
                    <a:pt x="6443" y="87"/>
                    <a:pt x="6465" y="87"/>
                  </a:cubicBezTo>
                  <a:cubicBezTo>
                    <a:pt x="6480" y="87"/>
                    <a:pt x="6491" y="90"/>
                    <a:pt x="6504" y="96"/>
                  </a:cubicBezTo>
                  <a:cubicBezTo>
                    <a:pt x="6515" y="96"/>
                    <a:pt x="6515" y="96"/>
                    <a:pt x="6515" y="96"/>
                  </a:cubicBezTo>
                  <a:cubicBezTo>
                    <a:pt x="6510" y="120"/>
                    <a:pt x="6504" y="198"/>
                    <a:pt x="6501" y="248"/>
                  </a:cubicBezTo>
                  <a:close/>
                  <a:moveTo>
                    <a:pt x="6486" y="114"/>
                  </a:moveTo>
                  <a:cubicBezTo>
                    <a:pt x="6479" y="111"/>
                    <a:pt x="6472" y="109"/>
                    <a:pt x="6461" y="109"/>
                  </a:cubicBezTo>
                  <a:cubicBezTo>
                    <a:pt x="6410" y="109"/>
                    <a:pt x="6396" y="161"/>
                    <a:pt x="6396" y="208"/>
                  </a:cubicBezTo>
                  <a:cubicBezTo>
                    <a:pt x="6396" y="234"/>
                    <a:pt x="6403" y="247"/>
                    <a:pt x="6416" y="247"/>
                  </a:cubicBezTo>
                  <a:cubicBezTo>
                    <a:pt x="6453" y="247"/>
                    <a:pt x="6481" y="167"/>
                    <a:pt x="6486" y="114"/>
                  </a:cubicBezTo>
                  <a:close/>
                  <a:moveTo>
                    <a:pt x="6697" y="142"/>
                  </a:moveTo>
                  <a:cubicBezTo>
                    <a:pt x="6700" y="97"/>
                    <a:pt x="6700" y="97"/>
                    <a:pt x="6700" y="97"/>
                  </a:cubicBezTo>
                  <a:cubicBezTo>
                    <a:pt x="6689" y="93"/>
                    <a:pt x="6669" y="87"/>
                    <a:pt x="6646" y="87"/>
                  </a:cubicBezTo>
                  <a:cubicBezTo>
                    <a:pt x="6602" y="87"/>
                    <a:pt x="6580" y="109"/>
                    <a:pt x="6580" y="141"/>
                  </a:cubicBezTo>
                  <a:cubicBezTo>
                    <a:pt x="6580" y="193"/>
                    <a:pt x="6673" y="184"/>
                    <a:pt x="6673" y="220"/>
                  </a:cubicBezTo>
                  <a:cubicBezTo>
                    <a:pt x="6673" y="237"/>
                    <a:pt x="6659" y="251"/>
                    <a:pt x="6634" y="251"/>
                  </a:cubicBezTo>
                  <a:cubicBezTo>
                    <a:pt x="6619" y="251"/>
                    <a:pt x="6604" y="248"/>
                    <a:pt x="6596" y="244"/>
                  </a:cubicBezTo>
                  <a:cubicBezTo>
                    <a:pt x="6598" y="217"/>
                    <a:pt x="6598" y="217"/>
                    <a:pt x="6598" y="217"/>
                  </a:cubicBezTo>
                  <a:cubicBezTo>
                    <a:pt x="6575" y="217"/>
                    <a:pt x="6575" y="217"/>
                    <a:pt x="6575" y="217"/>
                  </a:cubicBezTo>
                  <a:cubicBezTo>
                    <a:pt x="6572" y="262"/>
                    <a:pt x="6572" y="262"/>
                    <a:pt x="6572" y="262"/>
                  </a:cubicBezTo>
                  <a:cubicBezTo>
                    <a:pt x="6586" y="267"/>
                    <a:pt x="6604" y="273"/>
                    <a:pt x="6631" y="273"/>
                  </a:cubicBezTo>
                  <a:cubicBezTo>
                    <a:pt x="6673" y="273"/>
                    <a:pt x="6699" y="253"/>
                    <a:pt x="6699" y="216"/>
                  </a:cubicBezTo>
                  <a:cubicBezTo>
                    <a:pt x="6699" y="190"/>
                    <a:pt x="6683" y="181"/>
                    <a:pt x="6660" y="172"/>
                  </a:cubicBezTo>
                  <a:cubicBezTo>
                    <a:pt x="6640" y="165"/>
                    <a:pt x="6640" y="165"/>
                    <a:pt x="6640" y="165"/>
                  </a:cubicBezTo>
                  <a:cubicBezTo>
                    <a:pt x="6620" y="158"/>
                    <a:pt x="6607" y="152"/>
                    <a:pt x="6607" y="136"/>
                  </a:cubicBezTo>
                  <a:cubicBezTo>
                    <a:pt x="6607" y="124"/>
                    <a:pt x="6616" y="109"/>
                    <a:pt x="6645" y="109"/>
                  </a:cubicBezTo>
                  <a:cubicBezTo>
                    <a:pt x="6656" y="109"/>
                    <a:pt x="6668" y="111"/>
                    <a:pt x="6675" y="114"/>
                  </a:cubicBezTo>
                  <a:cubicBezTo>
                    <a:pt x="6674" y="142"/>
                    <a:pt x="6674" y="142"/>
                    <a:pt x="6674" y="142"/>
                  </a:cubicBezTo>
                  <a:lnTo>
                    <a:pt x="6697" y="142"/>
                  </a:lnTo>
                  <a:close/>
                  <a:moveTo>
                    <a:pt x="6800" y="40"/>
                  </a:moveTo>
                  <a:cubicBezTo>
                    <a:pt x="6811" y="40"/>
                    <a:pt x="6820" y="31"/>
                    <a:pt x="6820" y="20"/>
                  </a:cubicBezTo>
                  <a:cubicBezTo>
                    <a:pt x="6820" y="9"/>
                    <a:pt x="6811" y="0"/>
                    <a:pt x="6800" y="0"/>
                  </a:cubicBezTo>
                  <a:cubicBezTo>
                    <a:pt x="6789" y="0"/>
                    <a:pt x="6780" y="9"/>
                    <a:pt x="6780" y="20"/>
                  </a:cubicBezTo>
                  <a:cubicBezTo>
                    <a:pt x="6780" y="31"/>
                    <a:pt x="6789" y="40"/>
                    <a:pt x="6800" y="40"/>
                  </a:cubicBezTo>
                  <a:close/>
                  <a:moveTo>
                    <a:pt x="6808" y="91"/>
                  </a:moveTo>
                  <a:cubicBezTo>
                    <a:pt x="6754" y="91"/>
                    <a:pt x="6754" y="91"/>
                    <a:pt x="6754" y="91"/>
                  </a:cubicBezTo>
                  <a:cubicBezTo>
                    <a:pt x="6752" y="113"/>
                    <a:pt x="6752" y="113"/>
                    <a:pt x="6752" y="113"/>
                  </a:cubicBezTo>
                  <a:cubicBezTo>
                    <a:pt x="6780" y="113"/>
                    <a:pt x="6780" y="113"/>
                    <a:pt x="6780" y="113"/>
                  </a:cubicBezTo>
                  <a:cubicBezTo>
                    <a:pt x="6765" y="270"/>
                    <a:pt x="6765" y="270"/>
                    <a:pt x="6765" y="270"/>
                  </a:cubicBezTo>
                  <a:cubicBezTo>
                    <a:pt x="6818" y="270"/>
                    <a:pt x="6818" y="270"/>
                    <a:pt x="6818" y="270"/>
                  </a:cubicBezTo>
                  <a:cubicBezTo>
                    <a:pt x="6820" y="248"/>
                    <a:pt x="6820" y="248"/>
                    <a:pt x="6820" y="248"/>
                  </a:cubicBezTo>
                  <a:cubicBezTo>
                    <a:pt x="6794" y="248"/>
                    <a:pt x="6794" y="248"/>
                    <a:pt x="6794" y="248"/>
                  </a:cubicBezTo>
                  <a:lnTo>
                    <a:pt x="6808" y="91"/>
                  </a:lnTo>
                  <a:close/>
                  <a:moveTo>
                    <a:pt x="6891" y="200"/>
                  </a:moveTo>
                  <a:cubicBezTo>
                    <a:pt x="6891" y="237"/>
                    <a:pt x="6909" y="249"/>
                    <a:pt x="6937" y="249"/>
                  </a:cubicBezTo>
                  <a:cubicBezTo>
                    <a:pt x="6952" y="249"/>
                    <a:pt x="6971" y="244"/>
                    <a:pt x="6987" y="234"/>
                  </a:cubicBezTo>
                  <a:cubicBezTo>
                    <a:pt x="6984" y="260"/>
                    <a:pt x="6984" y="260"/>
                    <a:pt x="6984" y="260"/>
                  </a:cubicBezTo>
                  <a:cubicBezTo>
                    <a:pt x="6975" y="265"/>
                    <a:pt x="6955" y="273"/>
                    <a:pt x="6930" y="273"/>
                  </a:cubicBezTo>
                  <a:cubicBezTo>
                    <a:pt x="6886" y="273"/>
                    <a:pt x="6863" y="251"/>
                    <a:pt x="6863" y="193"/>
                  </a:cubicBezTo>
                  <a:cubicBezTo>
                    <a:pt x="6863" y="161"/>
                    <a:pt x="6873" y="135"/>
                    <a:pt x="6889" y="116"/>
                  </a:cubicBezTo>
                  <a:cubicBezTo>
                    <a:pt x="6904" y="98"/>
                    <a:pt x="6923" y="87"/>
                    <a:pt x="6951" y="87"/>
                  </a:cubicBezTo>
                  <a:cubicBezTo>
                    <a:pt x="6985" y="87"/>
                    <a:pt x="7000" y="107"/>
                    <a:pt x="7000" y="128"/>
                  </a:cubicBezTo>
                  <a:cubicBezTo>
                    <a:pt x="7000" y="170"/>
                    <a:pt x="6951" y="193"/>
                    <a:pt x="6891" y="200"/>
                  </a:cubicBezTo>
                  <a:close/>
                  <a:moveTo>
                    <a:pt x="6973" y="129"/>
                  </a:moveTo>
                  <a:cubicBezTo>
                    <a:pt x="6973" y="120"/>
                    <a:pt x="6965" y="109"/>
                    <a:pt x="6946" y="109"/>
                  </a:cubicBezTo>
                  <a:cubicBezTo>
                    <a:pt x="6913" y="109"/>
                    <a:pt x="6895" y="142"/>
                    <a:pt x="6891" y="181"/>
                  </a:cubicBezTo>
                  <a:cubicBezTo>
                    <a:pt x="6941" y="175"/>
                    <a:pt x="6973" y="160"/>
                    <a:pt x="6973" y="129"/>
                  </a:cubicBezTo>
                  <a:close/>
                  <a:moveTo>
                    <a:pt x="7106" y="3"/>
                  </a:moveTo>
                  <a:cubicBezTo>
                    <a:pt x="7047" y="3"/>
                    <a:pt x="7047" y="3"/>
                    <a:pt x="7047" y="3"/>
                  </a:cubicBezTo>
                  <a:cubicBezTo>
                    <a:pt x="7045" y="25"/>
                    <a:pt x="7045" y="25"/>
                    <a:pt x="7045" y="25"/>
                  </a:cubicBezTo>
                  <a:cubicBezTo>
                    <a:pt x="7077" y="25"/>
                    <a:pt x="7077" y="25"/>
                    <a:pt x="7077" y="25"/>
                  </a:cubicBezTo>
                  <a:cubicBezTo>
                    <a:pt x="7055" y="270"/>
                    <a:pt x="7055" y="270"/>
                    <a:pt x="7055" y="270"/>
                  </a:cubicBezTo>
                  <a:cubicBezTo>
                    <a:pt x="7109" y="270"/>
                    <a:pt x="7109" y="270"/>
                    <a:pt x="7109" y="270"/>
                  </a:cubicBezTo>
                  <a:cubicBezTo>
                    <a:pt x="7111" y="248"/>
                    <a:pt x="7111" y="248"/>
                    <a:pt x="7111" y="248"/>
                  </a:cubicBezTo>
                  <a:cubicBezTo>
                    <a:pt x="7084" y="248"/>
                    <a:pt x="7084" y="248"/>
                    <a:pt x="7084" y="248"/>
                  </a:cubicBezTo>
                  <a:lnTo>
                    <a:pt x="7106" y="3"/>
                  </a:lnTo>
                  <a:close/>
                  <a:moveTo>
                    <a:pt x="7166" y="139"/>
                  </a:moveTo>
                  <a:cubicBezTo>
                    <a:pt x="7189" y="139"/>
                    <a:pt x="7189" y="139"/>
                    <a:pt x="7189" y="139"/>
                  </a:cubicBezTo>
                  <a:cubicBezTo>
                    <a:pt x="7191" y="113"/>
                    <a:pt x="7191" y="113"/>
                    <a:pt x="7191" y="113"/>
                  </a:cubicBezTo>
                  <a:cubicBezTo>
                    <a:pt x="7261" y="113"/>
                    <a:pt x="7261" y="113"/>
                    <a:pt x="7261" y="113"/>
                  </a:cubicBezTo>
                  <a:cubicBezTo>
                    <a:pt x="7266" y="113"/>
                    <a:pt x="7269" y="113"/>
                    <a:pt x="7272" y="112"/>
                  </a:cubicBezTo>
                  <a:cubicBezTo>
                    <a:pt x="7272" y="113"/>
                    <a:pt x="7272" y="113"/>
                    <a:pt x="7272" y="113"/>
                  </a:cubicBezTo>
                  <a:cubicBezTo>
                    <a:pt x="7268" y="115"/>
                    <a:pt x="7263" y="121"/>
                    <a:pt x="7257" y="128"/>
                  </a:cubicBezTo>
                  <a:cubicBezTo>
                    <a:pt x="7158" y="249"/>
                    <a:pt x="7158" y="249"/>
                    <a:pt x="7158" y="249"/>
                  </a:cubicBezTo>
                  <a:cubicBezTo>
                    <a:pt x="7156" y="270"/>
                    <a:pt x="7156" y="270"/>
                    <a:pt x="7156" y="270"/>
                  </a:cubicBezTo>
                  <a:cubicBezTo>
                    <a:pt x="7297" y="270"/>
                    <a:pt x="7297" y="270"/>
                    <a:pt x="7297" y="270"/>
                  </a:cubicBezTo>
                  <a:cubicBezTo>
                    <a:pt x="7301" y="221"/>
                    <a:pt x="7301" y="221"/>
                    <a:pt x="7301" y="221"/>
                  </a:cubicBezTo>
                  <a:cubicBezTo>
                    <a:pt x="7279" y="221"/>
                    <a:pt x="7279" y="221"/>
                    <a:pt x="7279" y="221"/>
                  </a:cubicBezTo>
                  <a:cubicBezTo>
                    <a:pt x="7275" y="248"/>
                    <a:pt x="7275" y="248"/>
                    <a:pt x="7275" y="248"/>
                  </a:cubicBezTo>
                  <a:cubicBezTo>
                    <a:pt x="7199" y="248"/>
                    <a:pt x="7199" y="248"/>
                    <a:pt x="7199" y="248"/>
                  </a:cubicBezTo>
                  <a:cubicBezTo>
                    <a:pt x="7196" y="248"/>
                    <a:pt x="7193" y="248"/>
                    <a:pt x="7188" y="248"/>
                  </a:cubicBezTo>
                  <a:cubicBezTo>
                    <a:pt x="7188" y="248"/>
                    <a:pt x="7188" y="248"/>
                    <a:pt x="7188" y="248"/>
                  </a:cubicBezTo>
                  <a:cubicBezTo>
                    <a:pt x="7194" y="243"/>
                    <a:pt x="7198" y="238"/>
                    <a:pt x="7201" y="234"/>
                  </a:cubicBezTo>
                  <a:cubicBezTo>
                    <a:pt x="7303" y="109"/>
                    <a:pt x="7303" y="109"/>
                    <a:pt x="7303" y="109"/>
                  </a:cubicBezTo>
                  <a:cubicBezTo>
                    <a:pt x="7304" y="91"/>
                    <a:pt x="7304" y="91"/>
                    <a:pt x="7304" y="91"/>
                  </a:cubicBezTo>
                  <a:cubicBezTo>
                    <a:pt x="7169" y="91"/>
                    <a:pt x="7169" y="91"/>
                    <a:pt x="7169" y="91"/>
                  </a:cubicBezTo>
                  <a:lnTo>
                    <a:pt x="7166" y="139"/>
                  </a:lnTo>
                  <a:close/>
                  <a:moveTo>
                    <a:pt x="7495" y="167"/>
                  </a:moveTo>
                  <a:cubicBezTo>
                    <a:pt x="7495" y="226"/>
                    <a:pt x="7466" y="273"/>
                    <a:pt x="7413" y="273"/>
                  </a:cubicBezTo>
                  <a:cubicBezTo>
                    <a:pt x="7362" y="273"/>
                    <a:pt x="7346" y="231"/>
                    <a:pt x="7346" y="193"/>
                  </a:cubicBezTo>
                  <a:cubicBezTo>
                    <a:pt x="7346" y="136"/>
                    <a:pt x="7375" y="87"/>
                    <a:pt x="7429" y="87"/>
                  </a:cubicBezTo>
                  <a:cubicBezTo>
                    <a:pt x="7479" y="87"/>
                    <a:pt x="7495" y="130"/>
                    <a:pt x="7495" y="167"/>
                  </a:cubicBezTo>
                  <a:close/>
                  <a:moveTo>
                    <a:pt x="7468" y="166"/>
                  </a:moveTo>
                  <a:cubicBezTo>
                    <a:pt x="7468" y="128"/>
                    <a:pt x="7450" y="111"/>
                    <a:pt x="7426" y="111"/>
                  </a:cubicBezTo>
                  <a:cubicBezTo>
                    <a:pt x="7401" y="111"/>
                    <a:pt x="7373" y="130"/>
                    <a:pt x="7373" y="194"/>
                  </a:cubicBezTo>
                  <a:cubicBezTo>
                    <a:pt x="7373" y="232"/>
                    <a:pt x="7391" y="249"/>
                    <a:pt x="7415" y="249"/>
                  </a:cubicBezTo>
                  <a:cubicBezTo>
                    <a:pt x="7440" y="249"/>
                    <a:pt x="7468" y="230"/>
                    <a:pt x="7468" y="166"/>
                  </a:cubicBezTo>
                  <a:close/>
                  <a:moveTo>
                    <a:pt x="7564" y="200"/>
                  </a:moveTo>
                  <a:cubicBezTo>
                    <a:pt x="7564" y="237"/>
                    <a:pt x="7582" y="249"/>
                    <a:pt x="7610" y="249"/>
                  </a:cubicBezTo>
                  <a:cubicBezTo>
                    <a:pt x="7625" y="249"/>
                    <a:pt x="7644" y="244"/>
                    <a:pt x="7660" y="234"/>
                  </a:cubicBezTo>
                  <a:cubicBezTo>
                    <a:pt x="7657" y="260"/>
                    <a:pt x="7657" y="260"/>
                    <a:pt x="7657" y="260"/>
                  </a:cubicBezTo>
                  <a:cubicBezTo>
                    <a:pt x="7648" y="265"/>
                    <a:pt x="7628" y="273"/>
                    <a:pt x="7603" y="273"/>
                  </a:cubicBezTo>
                  <a:cubicBezTo>
                    <a:pt x="7559" y="273"/>
                    <a:pt x="7536" y="251"/>
                    <a:pt x="7536" y="193"/>
                  </a:cubicBezTo>
                  <a:cubicBezTo>
                    <a:pt x="7536" y="161"/>
                    <a:pt x="7546" y="135"/>
                    <a:pt x="7562" y="116"/>
                  </a:cubicBezTo>
                  <a:cubicBezTo>
                    <a:pt x="7577" y="98"/>
                    <a:pt x="7596" y="87"/>
                    <a:pt x="7624" y="87"/>
                  </a:cubicBezTo>
                  <a:cubicBezTo>
                    <a:pt x="7658" y="87"/>
                    <a:pt x="7673" y="107"/>
                    <a:pt x="7673" y="128"/>
                  </a:cubicBezTo>
                  <a:cubicBezTo>
                    <a:pt x="7673" y="170"/>
                    <a:pt x="7624" y="193"/>
                    <a:pt x="7564" y="200"/>
                  </a:cubicBezTo>
                  <a:close/>
                  <a:moveTo>
                    <a:pt x="7646" y="129"/>
                  </a:moveTo>
                  <a:cubicBezTo>
                    <a:pt x="7646" y="120"/>
                    <a:pt x="7638" y="109"/>
                    <a:pt x="7619" y="109"/>
                  </a:cubicBezTo>
                  <a:cubicBezTo>
                    <a:pt x="7586" y="109"/>
                    <a:pt x="7568" y="142"/>
                    <a:pt x="7564" y="181"/>
                  </a:cubicBezTo>
                  <a:cubicBezTo>
                    <a:pt x="7614" y="175"/>
                    <a:pt x="7646" y="160"/>
                    <a:pt x="7646" y="129"/>
                  </a:cubicBezTo>
                  <a:close/>
                  <a:moveTo>
                    <a:pt x="7795" y="191"/>
                  </a:moveTo>
                  <a:cubicBezTo>
                    <a:pt x="7806" y="198"/>
                    <a:pt x="7828" y="229"/>
                    <a:pt x="7846" y="248"/>
                  </a:cubicBezTo>
                  <a:cubicBezTo>
                    <a:pt x="7872" y="248"/>
                    <a:pt x="7872" y="248"/>
                    <a:pt x="7872" y="248"/>
                  </a:cubicBezTo>
                  <a:cubicBezTo>
                    <a:pt x="7870" y="270"/>
                    <a:pt x="7870" y="270"/>
                    <a:pt x="7870" y="270"/>
                  </a:cubicBezTo>
                  <a:cubicBezTo>
                    <a:pt x="7828" y="270"/>
                    <a:pt x="7828" y="270"/>
                    <a:pt x="7828" y="270"/>
                  </a:cubicBezTo>
                  <a:cubicBezTo>
                    <a:pt x="7763" y="192"/>
                    <a:pt x="7763" y="192"/>
                    <a:pt x="7763" y="192"/>
                  </a:cubicBezTo>
                  <a:cubicBezTo>
                    <a:pt x="7759" y="211"/>
                    <a:pt x="7756" y="254"/>
                    <a:pt x="7755" y="270"/>
                  </a:cubicBezTo>
                  <a:cubicBezTo>
                    <a:pt x="7728" y="270"/>
                    <a:pt x="7728" y="270"/>
                    <a:pt x="7728" y="270"/>
                  </a:cubicBezTo>
                  <a:cubicBezTo>
                    <a:pt x="7736" y="182"/>
                    <a:pt x="7742" y="106"/>
                    <a:pt x="7750" y="25"/>
                  </a:cubicBezTo>
                  <a:cubicBezTo>
                    <a:pt x="7718" y="25"/>
                    <a:pt x="7718" y="25"/>
                    <a:pt x="7718" y="25"/>
                  </a:cubicBezTo>
                  <a:cubicBezTo>
                    <a:pt x="7720" y="3"/>
                    <a:pt x="7720" y="3"/>
                    <a:pt x="7720" y="3"/>
                  </a:cubicBezTo>
                  <a:cubicBezTo>
                    <a:pt x="7779" y="3"/>
                    <a:pt x="7779" y="3"/>
                    <a:pt x="7779" y="3"/>
                  </a:cubicBezTo>
                  <a:cubicBezTo>
                    <a:pt x="7773" y="57"/>
                    <a:pt x="7774" y="102"/>
                    <a:pt x="7762" y="154"/>
                  </a:cubicBezTo>
                  <a:cubicBezTo>
                    <a:pt x="7762" y="155"/>
                    <a:pt x="7762" y="155"/>
                    <a:pt x="7762" y="155"/>
                  </a:cubicBezTo>
                  <a:cubicBezTo>
                    <a:pt x="7771" y="129"/>
                    <a:pt x="7792" y="87"/>
                    <a:pt x="7833" y="87"/>
                  </a:cubicBezTo>
                  <a:cubicBezTo>
                    <a:pt x="7859" y="87"/>
                    <a:pt x="7872" y="106"/>
                    <a:pt x="7872" y="121"/>
                  </a:cubicBezTo>
                  <a:cubicBezTo>
                    <a:pt x="7872" y="162"/>
                    <a:pt x="7821" y="186"/>
                    <a:pt x="7795" y="191"/>
                  </a:cubicBezTo>
                  <a:close/>
                  <a:moveTo>
                    <a:pt x="7844" y="128"/>
                  </a:moveTo>
                  <a:cubicBezTo>
                    <a:pt x="7844" y="118"/>
                    <a:pt x="7836" y="111"/>
                    <a:pt x="7826" y="111"/>
                  </a:cubicBezTo>
                  <a:cubicBezTo>
                    <a:pt x="7792" y="111"/>
                    <a:pt x="7771" y="159"/>
                    <a:pt x="7765" y="185"/>
                  </a:cubicBezTo>
                  <a:cubicBezTo>
                    <a:pt x="7817" y="174"/>
                    <a:pt x="7844" y="150"/>
                    <a:pt x="7844" y="128"/>
                  </a:cubicBezTo>
                  <a:close/>
                  <a:moveTo>
                    <a:pt x="5757" y="248"/>
                  </a:moveTo>
                  <a:cubicBezTo>
                    <a:pt x="5784" y="248"/>
                    <a:pt x="5784" y="248"/>
                    <a:pt x="5784" y="248"/>
                  </a:cubicBezTo>
                  <a:cubicBezTo>
                    <a:pt x="5782" y="270"/>
                    <a:pt x="5782" y="270"/>
                    <a:pt x="5782" y="270"/>
                  </a:cubicBezTo>
                  <a:cubicBezTo>
                    <a:pt x="5730" y="270"/>
                    <a:pt x="5730" y="270"/>
                    <a:pt x="5730" y="270"/>
                  </a:cubicBezTo>
                  <a:cubicBezTo>
                    <a:pt x="5732" y="240"/>
                    <a:pt x="5737" y="203"/>
                    <a:pt x="5743" y="180"/>
                  </a:cubicBezTo>
                  <a:cubicBezTo>
                    <a:pt x="5742" y="179"/>
                    <a:pt x="5742" y="179"/>
                    <a:pt x="5742" y="179"/>
                  </a:cubicBezTo>
                  <a:cubicBezTo>
                    <a:pt x="5733" y="212"/>
                    <a:pt x="5713" y="273"/>
                    <a:pt x="5670" y="273"/>
                  </a:cubicBezTo>
                  <a:cubicBezTo>
                    <a:pt x="5640" y="273"/>
                    <a:pt x="5624" y="246"/>
                    <a:pt x="5624" y="208"/>
                  </a:cubicBezTo>
                  <a:cubicBezTo>
                    <a:pt x="5624" y="161"/>
                    <a:pt x="5641" y="127"/>
                    <a:pt x="5656" y="112"/>
                  </a:cubicBezTo>
                  <a:cubicBezTo>
                    <a:pt x="5676" y="92"/>
                    <a:pt x="5699" y="87"/>
                    <a:pt x="5722" y="87"/>
                  </a:cubicBezTo>
                  <a:cubicBezTo>
                    <a:pt x="5736" y="87"/>
                    <a:pt x="5748" y="90"/>
                    <a:pt x="5760" y="96"/>
                  </a:cubicBezTo>
                  <a:cubicBezTo>
                    <a:pt x="5772" y="96"/>
                    <a:pt x="5772" y="96"/>
                    <a:pt x="5772" y="96"/>
                  </a:cubicBezTo>
                  <a:cubicBezTo>
                    <a:pt x="5766" y="120"/>
                    <a:pt x="5760" y="198"/>
                    <a:pt x="5757" y="248"/>
                  </a:cubicBezTo>
                  <a:close/>
                  <a:moveTo>
                    <a:pt x="5742" y="114"/>
                  </a:moveTo>
                  <a:cubicBezTo>
                    <a:pt x="5736" y="111"/>
                    <a:pt x="5728" y="109"/>
                    <a:pt x="5717" y="109"/>
                  </a:cubicBezTo>
                  <a:cubicBezTo>
                    <a:pt x="5666" y="109"/>
                    <a:pt x="5652" y="161"/>
                    <a:pt x="5652" y="208"/>
                  </a:cubicBezTo>
                  <a:cubicBezTo>
                    <a:pt x="5652" y="234"/>
                    <a:pt x="5659" y="247"/>
                    <a:pt x="5673" y="247"/>
                  </a:cubicBezTo>
                  <a:cubicBezTo>
                    <a:pt x="5710" y="247"/>
                    <a:pt x="5737" y="167"/>
                    <a:pt x="5742" y="114"/>
                  </a:cubicBezTo>
                  <a:close/>
                  <a:moveTo>
                    <a:pt x="7946" y="200"/>
                  </a:moveTo>
                  <a:cubicBezTo>
                    <a:pt x="7946" y="237"/>
                    <a:pt x="7964" y="249"/>
                    <a:pt x="7991" y="249"/>
                  </a:cubicBezTo>
                  <a:cubicBezTo>
                    <a:pt x="8006" y="249"/>
                    <a:pt x="8025" y="244"/>
                    <a:pt x="8041" y="234"/>
                  </a:cubicBezTo>
                  <a:cubicBezTo>
                    <a:pt x="8038" y="260"/>
                    <a:pt x="8038" y="260"/>
                    <a:pt x="8038" y="260"/>
                  </a:cubicBezTo>
                  <a:cubicBezTo>
                    <a:pt x="8029" y="265"/>
                    <a:pt x="8009" y="273"/>
                    <a:pt x="7984" y="273"/>
                  </a:cubicBezTo>
                  <a:cubicBezTo>
                    <a:pt x="7940" y="273"/>
                    <a:pt x="7918" y="251"/>
                    <a:pt x="7918" y="193"/>
                  </a:cubicBezTo>
                  <a:cubicBezTo>
                    <a:pt x="7918" y="161"/>
                    <a:pt x="7928" y="135"/>
                    <a:pt x="7943" y="116"/>
                  </a:cubicBezTo>
                  <a:cubicBezTo>
                    <a:pt x="7959" y="98"/>
                    <a:pt x="7977" y="87"/>
                    <a:pt x="8006" y="87"/>
                  </a:cubicBezTo>
                  <a:cubicBezTo>
                    <a:pt x="8040" y="87"/>
                    <a:pt x="8055" y="107"/>
                    <a:pt x="8055" y="128"/>
                  </a:cubicBezTo>
                  <a:cubicBezTo>
                    <a:pt x="8055" y="170"/>
                    <a:pt x="8006" y="193"/>
                    <a:pt x="7946" y="200"/>
                  </a:cubicBezTo>
                  <a:close/>
                  <a:moveTo>
                    <a:pt x="8027" y="129"/>
                  </a:moveTo>
                  <a:cubicBezTo>
                    <a:pt x="8027" y="120"/>
                    <a:pt x="8019" y="109"/>
                    <a:pt x="8001" y="109"/>
                  </a:cubicBezTo>
                  <a:cubicBezTo>
                    <a:pt x="7968" y="109"/>
                    <a:pt x="7949" y="142"/>
                    <a:pt x="7946" y="181"/>
                  </a:cubicBezTo>
                  <a:cubicBezTo>
                    <a:pt x="7995" y="175"/>
                    <a:pt x="8027" y="160"/>
                    <a:pt x="8027" y="129"/>
                  </a:cubicBezTo>
                  <a:close/>
                  <a:moveTo>
                    <a:pt x="8143" y="169"/>
                  </a:moveTo>
                  <a:cubicBezTo>
                    <a:pt x="8143" y="168"/>
                    <a:pt x="8143" y="168"/>
                    <a:pt x="8143" y="168"/>
                  </a:cubicBezTo>
                  <a:cubicBezTo>
                    <a:pt x="8148" y="133"/>
                    <a:pt x="8150" y="106"/>
                    <a:pt x="8151" y="91"/>
                  </a:cubicBezTo>
                  <a:cubicBezTo>
                    <a:pt x="8099" y="91"/>
                    <a:pt x="8099" y="91"/>
                    <a:pt x="8099" y="91"/>
                  </a:cubicBezTo>
                  <a:cubicBezTo>
                    <a:pt x="8097" y="113"/>
                    <a:pt x="8097" y="113"/>
                    <a:pt x="8097" y="113"/>
                  </a:cubicBezTo>
                  <a:cubicBezTo>
                    <a:pt x="8125" y="113"/>
                    <a:pt x="8125" y="113"/>
                    <a:pt x="8125" y="113"/>
                  </a:cubicBezTo>
                  <a:cubicBezTo>
                    <a:pt x="8121" y="161"/>
                    <a:pt x="8118" y="216"/>
                    <a:pt x="8111" y="270"/>
                  </a:cubicBezTo>
                  <a:cubicBezTo>
                    <a:pt x="8137" y="270"/>
                    <a:pt x="8137" y="270"/>
                    <a:pt x="8137" y="270"/>
                  </a:cubicBezTo>
                  <a:cubicBezTo>
                    <a:pt x="8150" y="152"/>
                    <a:pt x="8172" y="113"/>
                    <a:pt x="8207" y="113"/>
                  </a:cubicBezTo>
                  <a:cubicBezTo>
                    <a:pt x="8211" y="113"/>
                    <a:pt x="8216" y="114"/>
                    <a:pt x="8219" y="114"/>
                  </a:cubicBezTo>
                  <a:cubicBezTo>
                    <a:pt x="8223" y="89"/>
                    <a:pt x="8223" y="89"/>
                    <a:pt x="8223" y="89"/>
                  </a:cubicBezTo>
                  <a:cubicBezTo>
                    <a:pt x="8219" y="88"/>
                    <a:pt x="8213" y="87"/>
                    <a:pt x="8206" y="87"/>
                  </a:cubicBezTo>
                  <a:cubicBezTo>
                    <a:pt x="8169" y="87"/>
                    <a:pt x="8154" y="120"/>
                    <a:pt x="8143" y="169"/>
                  </a:cubicBezTo>
                  <a:close/>
                  <a:moveTo>
                    <a:pt x="8338" y="172"/>
                  </a:moveTo>
                  <a:cubicBezTo>
                    <a:pt x="8318" y="165"/>
                    <a:pt x="8318" y="165"/>
                    <a:pt x="8318" y="165"/>
                  </a:cubicBezTo>
                  <a:cubicBezTo>
                    <a:pt x="8299" y="158"/>
                    <a:pt x="8285" y="152"/>
                    <a:pt x="8285" y="136"/>
                  </a:cubicBezTo>
                  <a:cubicBezTo>
                    <a:pt x="8285" y="124"/>
                    <a:pt x="8294" y="109"/>
                    <a:pt x="8323" y="109"/>
                  </a:cubicBezTo>
                  <a:cubicBezTo>
                    <a:pt x="8334" y="109"/>
                    <a:pt x="8346" y="111"/>
                    <a:pt x="8354" y="114"/>
                  </a:cubicBezTo>
                  <a:cubicBezTo>
                    <a:pt x="8352" y="142"/>
                    <a:pt x="8352" y="142"/>
                    <a:pt x="8352" y="142"/>
                  </a:cubicBezTo>
                  <a:cubicBezTo>
                    <a:pt x="8375" y="142"/>
                    <a:pt x="8375" y="142"/>
                    <a:pt x="8375" y="142"/>
                  </a:cubicBezTo>
                  <a:cubicBezTo>
                    <a:pt x="8378" y="97"/>
                    <a:pt x="8378" y="97"/>
                    <a:pt x="8378" y="97"/>
                  </a:cubicBezTo>
                  <a:cubicBezTo>
                    <a:pt x="8367" y="93"/>
                    <a:pt x="8347" y="87"/>
                    <a:pt x="8325" y="87"/>
                  </a:cubicBezTo>
                  <a:cubicBezTo>
                    <a:pt x="8280" y="87"/>
                    <a:pt x="8259" y="109"/>
                    <a:pt x="8259" y="141"/>
                  </a:cubicBezTo>
                  <a:cubicBezTo>
                    <a:pt x="8259" y="193"/>
                    <a:pt x="8351" y="184"/>
                    <a:pt x="8351" y="220"/>
                  </a:cubicBezTo>
                  <a:cubicBezTo>
                    <a:pt x="8351" y="237"/>
                    <a:pt x="8337" y="251"/>
                    <a:pt x="8312" y="251"/>
                  </a:cubicBezTo>
                  <a:cubicBezTo>
                    <a:pt x="8297" y="251"/>
                    <a:pt x="8283" y="248"/>
                    <a:pt x="8275" y="244"/>
                  </a:cubicBezTo>
                  <a:cubicBezTo>
                    <a:pt x="8276" y="217"/>
                    <a:pt x="8276" y="217"/>
                    <a:pt x="8276" y="217"/>
                  </a:cubicBezTo>
                  <a:cubicBezTo>
                    <a:pt x="8253" y="217"/>
                    <a:pt x="8253" y="217"/>
                    <a:pt x="8253" y="217"/>
                  </a:cubicBezTo>
                  <a:cubicBezTo>
                    <a:pt x="8250" y="262"/>
                    <a:pt x="8250" y="262"/>
                    <a:pt x="8250" y="262"/>
                  </a:cubicBezTo>
                  <a:cubicBezTo>
                    <a:pt x="8264" y="267"/>
                    <a:pt x="8282" y="273"/>
                    <a:pt x="8310" y="273"/>
                  </a:cubicBezTo>
                  <a:cubicBezTo>
                    <a:pt x="8352" y="273"/>
                    <a:pt x="8377" y="253"/>
                    <a:pt x="8377" y="216"/>
                  </a:cubicBezTo>
                  <a:cubicBezTo>
                    <a:pt x="8377" y="190"/>
                    <a:pt x="8361" y="181"/>
                    <a:pt x="8338" y="172"/>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7">
              <a:extLst>
                <a:ext uri="{FF2B5EF4-FFF2-40B4-BE49-F238E27FC236}">
                  <a16:creationId xmlns:a16="http://schemas.microsoft.com/office/drawing/2014/main" id="{EC05733E-31DD-9A19-7A1A-80CC5140AF8D}"/>
                </a:ext>
              </a:extLst>
            </p:cNvPr>
            <p:cNvSpPr>
              <a:spLocks/>
            </p:cNvSpPr>
            <p:nvPr userDrawn="1"/>
          </p:nvSpPr>
          <p:spPr bwMode="gray">
            <a:xfrm>
              <a:off x="357" y="256"/>
              <a:ext cx="487" cy="382"/>
            </a:xfrm>
            <a:custGeom>
              <a:avLst/>
              <a:gdLst>
                <a:gd name="T0" fmla="*/ 1301 w 2435"/>
                <a:gd name="T1" fmla="*/ 1366 h 1912"/>
                <a:gd name="T2" fmla="*/ 1243 w 2435"/>
                <a:gd name="T3" fmla="*/ 1275 h 1912"/>
                <a:gd name="T4" fmla="*/ 1265 w 2435"/>
                <a:gd name="T5" fmla="*/ 1069 h 1912"/>
                <a:gd name="T6" fmla="*/ 1361 w 2435"/>
                <a:gd name="T7" fmla="*/ 1498 h 1912"/>
                <a:gd name="T8" fmla="*/ 1229 w 2435"/>
                <a:gd name="T9" fmla="*/ 1847 h 1912"/>
                <a:gd name="T10" fmla="*/ 1361 w 2435"/>
                <a:gd name="T11" fmla="*/ 1498 h 1912"/>
                <a:gd name="T12" fmla="*/ 777 w 2435"/>
                <a:gd name="T13" fmla="*/ 583 h 1912"/>
                <a:gd name="T14" fmla="*/ 692 w 2435"/>
                <a:gd name="T15" fmla="*/ 595 h 1912"/>
                <a:gd name="T16" fmla="*/ 721 w 2435"/>
                <a:gd name="T17" fmla="*/ 633 h 1912"/>
                <a:gd name="T18" fmla="*/ 713 w 2435"/>
                <a:gd name="T19" fmla="*/ 643 h 1912"/>
                <a:gd name="T20" fmla="*/ 766 w 2435"/>
                <a:gd name="T21" fmla="*/ 631 h 1912"/>
                <a:gd name="T22" fmla="*/ 1141 w 2435"/>
                <a:gd name="T23" fmla="*/ 1596 h 1912"/>
                <a:gd name="T24" fmla="*/ 1166 w 2435"/>
                <a:gd name="T25" fmla="*/ 1405 h 1912"/>
                <a:gd name="T26" fmla="*/ 1055 w 2435"/>
                <a:gd name="T27" fmla="*/ 1232 h 1912"/>
                <a:gd name="T28" fmla="*/ 1038 w 2435"/>
                <a:gd name="T29" fmla="*/ 1150 h 1912"/>
                <a:gd name="T30" fmla="*/ 1122 w 2435"/>
                <a:gd name="T31" fmla="*/ 1050 h 1912"/>
                <a:gd name="T32" fmla="*/ 1265 w 2435"/>
                <a:gd name="T33" fmla="*/ 1069 h 1912"/>
                <a:gd name="T34" fmla="*/ 938 w 2435"/>
                <a:gd name="T35" fmla="*/ 1060 h 1912"/>
                <a:gd name="T36" fmla="*/ 954 w 2435"/>
                <a:gd name="T37" fmla="*/ 1358 h 1912"/>
                <a:gd name="T38" fmla="*/ 980 w 2435"/>
                <a:gd name="T39" fmla="*/ 1583 h 1912"/>
                <a:gd name="T40" fmla="*/ 1051 w 2435"/>
                <a:gd name="T41" fmla="*/ 1816 h 1912"/>
                <a:gd name="T42" fmla="*/ 2435 w 2435"/>
                <a:gd name="T43" fmla="*/ 775 h 1912"/>
                <a:gd name="T44" fmla="*/ 2435 w 2435"/>
                <a:gd name="T45" fmla="*/ 775 h 1912"/>
                <a:gd name="T46" fmla="*/ 1549 w 2435"/>
                <a:gd name="T47" fmla="*/ 1426 h 1912"/>
                <a:gd name="T48" fmla="*/ 1512 w 2435"/>
                <a:gd name="T49" fmla="*/ 1000 h 1912"/>
                <a:gd name="T50" fmla="*/ 1834 w 2435"/>
                <a:gd name="T51" fmla="*/ 558 h 1912"/>
                <a:gd name="T52" fmla="*/ 1236 w 2435"/>
                <a:gd name="T53" fmla="*/ 810 h 1912"/>
                <a:gd name="T54" fmla="*/ 624 w 2435"/>
                <a:gd name="T55" fmla="*/ 995 h 1912"/>
                <a:gd name="T56" fmla="*/ 436 w 2435"/>
                <a:gd name="T57" fmla="*/ 1005 h 1912"/>
                <a:gd name="T58" fmla="*/ 469 w 2435"/>
                <a:gd name="T59" fmla="*/ 546 h 1912"/>
                <a:gd name="T60" fmla="*/ 587 w 2435"/>
                <a:gd name="T61" fmla="*/ 629 h 1912"/>
                <a:gd name="T62" fmla="*/ 699 w 2435"/>
                <a:gd name="T63" fmla="*/ 760 h 1912"/>
                <a:gd name="T64" fmla="*/ 827 w 2435"/>
                <a:gd name="T65" fmla="*/ 773 h 1912"/>
                <a:gd name="T66" fmla="*/ 799 w 2435"/>
                <a:gd name="T67" fmla="*/ 586 h 1912"/>
                <a:gd name="T68" fmla="*/ 856 w 2435"/>
                <a:gd name="T69" fmla="*/ 654 h 1912"/>
                <a:gd name="T70" fmla="*/ 996 w 2435"/>
                <a:gd name="T71" fmla="*/ 794 h 1912"/>
                <a:gd name="T72" fmla="*/ 1323 w 2435"/>
                <a:gd name="T73" fmla="*/ 495 h 1912"/>
                <a:gd name="T74" fmla="*/ 1416 w 2435"/>
                <a:gd name="T75" fmla="*/ 468 h 1912"/>
                <a:gd name="T76" fmla="*/ 1757 w 2435"/>
                <a:gd name="T77" fmla="*/ 894 h 1912"/>
                <a:gd name="T78" fmla="*/ 518 w 2435"/>
                <a:gd name="T79" fmla="*/ 642 h 1912"/>
                <a:gd name="T80" fmla="*/ 819 w 2435"/>
                <a:gd name="T81" fmla="*/ 800 h 1912"/>
                <a:gd name="T82" fmla="*/ 822 w 2435"/>
                <a:gd name="T83" fmla="*/ 824 h 1912"/>
                <a:gd name="T84" fmla="*/ 1325 w 2435"/>
                <a:gd name="T85" fmla="*/ 432 h 1912"/>
                <a:gd name="T86" fmla="*/ 1140 w 2435"/>
                <a:gd name="T87" fmla="*/ 579 h 1912"/>
                <a:gd name="T88" fmla="*/ 1202 w 2435"/>
                <a:gd name="T89" fmla="*/ 502 h 1912"/>
                <a:gd name="T90" fmla="*/ 1141 w 2435"/>
                <a:gd name="T91" fmla="*/ 524 h 1912"/>
                <a:gd name="T92" fmla="*/ 1064 w 2435"/>
                <a:gd name="T93" fmla="*/ 442 h 1912"/>
                <a:gd name="T94" fmla="*/ 996 w 2435"/>
                <a:gd name="T95" fmla="*/ 440 h 1912"/>
                <a:gd name="T96" fmla="*/ 989 w 2435"/>
                <a:gd name="T97" fmla="*/ 293 h 1912"/>
                <a:gd name="T98" fmla="*/ 1281 w 2435"/>
                <a:gd name="T99" fmla="*/ 359 h 1912"/>
                <a:gd name="T100" fmla="*/ 1321 w 2435"/>
                <a:gd name="T101" fmla="*/ 256 h 1912"/>
                <a:gd name="T102" fmla="*/ 1404 w 2435"/>
                <a:gd name="T103" fmla="*/ 360 h 1912"/>
                <a:gd name="T104" fmla="*/ 1235 w 2435"/>
                <a:gd name="T105" fmla="*/ 22 h 1912"/>
                <a:gd name="T106" fmla="*/ 888 w 2435"/>
                <a:gd name="T107" fmla="*/ 159 h 1912"/>
                <a:gd name="T108" fmla="*/ 964 w 2435"/>
                <a:gd name="T109" fmla="*/ 473 h 1912"/>
                <a:gd name="T110" fmla="*/ 1075 w 2435"/>
                <a:gd name="T111" fmla="*/ 586 h 1912"/>
                <a:gd name="T112" fmla="*/ 1209 w 2435"/>
                <a:gd name="T113" fmla="*/ 638 h 1912"/>
                <a:gd name="T114" fmla="*/ 566 w 2435"/>
                <a:gd name="T115" fmla="*/ 1149 h 1912"/>
                <a:gd name="T116" fmla="*/ 0 w 2435"/>
                <a:gd name="T117" fmla="*/ 1364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5" h="1912">
                  <a:moveTo>
                    <a:pt x="1429" y="1066"/>
                  </a:moveTo>
                  <a:cubicBezTo>
                    <a:pt x="1422" y="1124"/>
                    <a:pt x="1388" y="1231"/>
                    <a:pt x="1398" y="1291"/>
                  </a:cubicBezTo>
                  <a:cubicBezTo>
                    <a:pt x="1380" y="1299"/>
                    <a:pt x="1356" y="1315"/>
                    <a:pt x="1336" y="1339"/>
                  </a:cubicBezTo>
                  <a:cubicBezTo>
                    <a:pt x="1330" y="1346"/>
                    <a:pt x="1316" y="1359"/>
                    <a:pt x="1301" y="1366"/>
                  </a:cubicBezTo>
                  <a:cubicBezTo>
                    <a:pt x="1281" y="1376"/>
                    <a:pt x="1252" y="1385"/>
                    <a:pt x="1225" y="1375"/>
                  </a:cubicBezTo>
                  <a:cubicBezTo>
                    <a:pt x="1199" y="1287"/>
                    <a:pt x="1111" y="1309"/>
                    <a:pt x="1083" y="1242"/>
                  </a:cubicBezTo>
                  <a:cubicBezTo>
                    <a:pt x="1099" y="1259"/>
                    <a:pt x="1114" y="1263"/>
                    <a:pt x="1133" y="1267"/>
                  </a:cubicBezTo>
                  <a:cubicBezTo>
                    <a:pt x="1171" y="1275"/>
                    <a:pt x="1204" y="1278"/>
                    <a:pt x="1243" y="1275"/>
                  </a:cubicBezTo>
                  <a:cubicBezTo>
                    <a:pt x="1266" y="1271"/>
                    <a:pt x="1273" y="1255"/>
                    <a:pt x="1274" y="1235"/>
                  </a:cubicBezTo>
                  <a:cubicBezTo>
                    <a:pt x="1274" y="1202"/>
                    <a:pt x="1274" y="1181"/>
                    <a:pt x="1275" y="1154"/>
                  </a:cubicBezTo>
                  <a:cubicBezTo>
                    <a:pt x="1276" y="1143"/>
                    <a:pt x="1277" y="1139"/>
                    <a:pt x="1269" y="1129"/>
                  </a:cubicBezTo>
                  <a:cubicBezTo>
                    <a:pt x="1257" y="1115"/>
                    <a:pt x="1248" y="1091"/>
                    <a:pt x="1265" y="1069"/>
                  </a:cubicBezTo>
                  <a:cubicBezTo>
                    <a:pt x="1265" y="1069"/>
                    <a:pt x="1265" y="1069"/>
                    <a:pt x="1265" y="1069"/>
                  </a:cubicBezTo>
                  <a:cubicBezTo>
                    <a:pt x="1318" y="1002"/>
                    <a:pt x="1350" y="1034"/>
                    <a:pt x="1418" y="969"/>
                  </a:cubicBezTo>
                  <a:cubicBezTo>
                    <a:pt x="1425" y="1001"/>
                    <a:pt x="1436" y="1019"/>
                    <a:pt x="1429" y="1066"/>
                  </a:cubicBezTo>
                  <a:close/>
                  <a:moveTo>
                    <a:pt x="1361" y="1498"/>
                  </a:moveTo>
                  <a:cubicBezTo>
                    <a:pt x="1370" y="1599"/>
                    <a:pt x="1330" y="1662"/>
                    <a:pt x="1308" y="1643"/>
                  </a:cubicBezTo>
                  <a:cubicBezTo>
                    <a:pt x="1273" y="1745"/>
                    <a:pt x="1229" y="1818"/>
                    <a:pt x="1130" y="1907"/>
                  </a:cubicBezTo>
                  <a:cubicBezTo>
                    <a:pt x="1130" y="1908"/>
                    <a:pt x="1130" y="1908"/>
                    <a:pt x="1130" y="1908"/>
                  </a:cubicBezTo>
                  <a:cubicBezTo>
                    <a:pt x="1145" y="1912"/>
                    <a:pt x="1191" y="1901"/>
                    <a:pt x="1229" y="1847"/>
                  </a:cubicBezTo>
                  <a:cubicBezTo>
                    <a:pt x="1260" y="1855"/>
                    <a:pt x="1302" y="1812"/>
                    <a:pt x="1313" y="1780"/>
                  </a:cubicBezTo>
                  <a:cubicBezTo>
                    <a:pt x="1362" y="1786"/>
                    <a:pt x="1392" y="1729"/>
                    <a:pt x="1401" y="1681"/>
                  </a:cubicBezTo>
                  <a:cubicBezTo>
                    <a:pt x="1438" y="1680"/>
                    <a:pt x="1472" y="1565"/>
                    <a:pt x="1420" y="1461"/>
                  </a:cubicBezTo>
                  <a:cubicBezTo>
                    <a:pt x="1407" y="1471"/>
                    <a:pt x="1388" y="1483"/>
                    <a:pt x="1361" y="1498"/>
                  </a:cubicBezTo>
                  <a:close/>
                  <a:moveTo>
                    <a:pt x="694" y="607"/>
                  </a:moveTo>
                  <a:cubicBezTo>
                    <a:pt x="701" y="602"/>
                    <a:pt x="705" y="602"/>
                    <a:pt x="714" y="604"/>
                  </a:cubicBezTo>
                  <a:cubicBezTo>
                    <a:pt x="723" y="605"/>
                    <a:pt x="719" y="605"/>
                    <a:pt x="745" y="609"/>
                  </a:cubicBezTo>
                  <a:cubicBezTo>
                    <a:pt x="775" y="613"/>
                    <a:pt x="777" y="583"/>
                    <a:pt x="777" y="583"/>
                  </a:cubicBezTo>
                  <a:cubicBezTo>
                    <a:pt x="772" y="581"/>
                    <a:pt x="772" y="581"/>
                    <a:pt x="772" y="581"/>
                  </a:cubicBezTo>
                  <a:cubicBezTo>
                    <a:pt x="765" y="589"/>
                    <a:pt x="760" y="590"/>
                    <a:pt x="746" y="591"/>
                  </a:cubicBezTo>
                  <a:cubicBezTo>
                    <a:pt x="739" y="591"/>
                    <a:pt x="721" y="590"/>
                    <a:pt x="712" y="589"/>
                  </a:cubicBezTo>
                  <a:cubicBezTo>
                    <a:pt x="702" y="588"/>
                    <a:pt x="700" y="587"/>
                    <a:pt x="692" y="595"/>
                  </a:cubicBezTo>
                  <a:cubicBezTo>
                    <a:pt x="684" y="604"/>
                    <a:pt x="678" y="612"/>
                    <a:pt x="672" y="619"/>
                  </a:cubicBezTo>
                  <a:cubicBezTo>
                    <a:pt x="679" y="618"/>
                    <a:pt x="679" y="618"/>
                    <a:pt x="679" y="618"/>
                  </a:cubicBezTo>
                  <a:cubicBezTo>
                    <a:pt x="679" y="618"/>
                    <a:pt x="687" y="612"/>
                    <a:pt x="694" y="607"/>
                  </a:cubicBezTo>
                  <a:close/>
                  <a:moveTo>
                    <a:pt x="721" y="633"/>
                  </a:moveTo>
                  <a:cubicBezTo>
                    <a:pt x="711" y="632"/>
                    <a:pt x="709" y="636"/>
                    <a:pt x="707" y="638"/>
                  </a:cubicBezTo>
                  <a:cubicBezTo>
                    <a:pt x="704" y="641"/>
                    <a:pt x="701" y="645"/>
                    <a:pt x="696" y="650"/>
                  </a:cubicBezTo>
                  <a:cubicBezTo>
                    <a:pt x="696" y="650"/>
                    <a:pt x="698" y="652"/>
                    <a:pt x="701" y="650"/>
                  </a:cubicBezTo>
                  <a:cubicBezTo>
                    <a:pt x="703" y="649"/>
                    <a:pt x="708" y="646"/>
                    <a:pt x="713" y="643"/>
                  </a:cubicBezTo>
                  <a:cubicBezTo>
                    <a:pt x="720" y="639"/>
                    <a:pt x="734" y="649"/>
                    <a:pt x="742" y="649"/>
                  </a:cubicBezTo>
                  <a:cubicBezTo>
                    <a:pt x="749" y="649"/>
                    <a:pt x="758" y="635"/>
                    <a:pt x="758" y="635"/>
                  </a:cubicBezTo>
                  <a:cubicBezTo>
                    <a:pt x="763" y="634"/>
                    <a:pt x="763" y="634"/>
                    <a:pt x="763" y="634"/>
                  </a:cubicBezTo>
                  <a:cubicBezTo>
                    <a:pt x="766" y="631"/>
                    <a:pt x="766" y="631"/>
                    <a:pt x="766" y="631"/>
                  </a:cubicBezTo>
                  <a:cubicBezTo>
                    <a:pt x="755" y="633"/>
                    <a:pt x="733" y="633"/>
                    <a:pt x="721" y="633"/>
                  </a:cubicBezTo>
                  <a:close/>
                  <a:moveTo>
                    <a:pt x="1323" y="1519"/>
                  </a:moveTo>
                  <a:cubicBezTo>
                    <a:pt x="1323" y="1520"/>
                    <a:pt x="1323" y="1520"/>
                    <a:pt x="1323" y="1520"/>
                  </a:cubicBezTo>
                  <a:cubicBezTo>
                    <a:pt x="1268" y="1553"/>
                    <a:pt x="1221" y="1635"/>
                    <a:pt x="1141" y="1596"/>
                  </a:cubicBezTo>
                  <a:cubicBezTo>
                    <a:pt x="1141" y="1596"/>
                    <a:pt x="1141" y="1596"/>
                    <a:pt x="1141" y="1596"/>
                  </a:cubicBezTo>
                  <a:cubicBezTo>
                    <a:pt x="1143" y="1629"/>
                    <a:pt x="1170" y="1647"/>
                    <a:pt x="1188" y="1648"/>
                  </a:cubicBezTo>
                  <a:cubicBezTo>
                    <a:pt x="1174" y="1661"/>
                    <a:pt x="1137" y="1695"/>
                    <a:pt x="1122" y="1686"/>
                  </a:cubicBezTo>
                  <a:cubicBezTo>
                    <a:pt x="1036" y="1646"/>
                    <a:pt x="1001" y="1433"/>
                    <a:pt x="1166" y="1405"/>
                  </a:cubicBezTo>
                  <a:cubicBezTo>
                    <a:pt x="1177" y="1381"/>
                    <a:pt x="1179" y="1366"/>
                    <a:pt x="1179" y="1366"/>
                  </a:cubicBezTo>
                  <a:cubicBezTo>
                    <a:pt x="1177" y="1366"/>
                    <a:pt x="1177" y="1366"/>
                    <a:pt x="1177" y="1366"/>
                  </a:cubicBezTo>
                  <a:cubicBezTo>
                    <a:pt x="1146" y="1360"/>
                    <a:pt x="1113" y="1358"/>
                    <a:pt x="1082" y="1360"/>
                  </a:cubicBezTo>
                  <a:cubicBezTo>
                    <a:pt x="1082" y="1360"/>
                    <a:pt x="1073" y="1270"/>
                    <a:pt x="1055" y="1232"/>
                  </a:cubicBezTo>
                  <a:cubicBezTo>
                    <a:pt x="1055" y="1232"/>
                    <a:pt x="1051" y="1243"/>
                    <a:pt x="1021" y="1244"/>
                  </a:cubicBezTo>
                  <a:cubicBezTo>
                    <a:pt x="1048" y="1194"/>
                    <a:pt x="1048" y="1194"/>
                    <a:pt x="1048" y="1194"/>
                  </a:cubicBezTo>
                  <a:cubicBezTo>
                    <a:pt x="1049" y="1180"/>
                    <a:pt x="1047" y="1166"/>
                    <a:pt x="1038" y="1150"/>
                  </a:cubicBezTo>
                  <a:cubicBezTo>
                    <a:pt x="1038" y="1150"/>
                    <a:pt x="1038" y="1150"/>
                    <a:pt x="1038" y="1150"/>
                  </a:cubicBezTo>
                  <a:cubicBezTo>
                    <a:pt x="1065" y="1139"/>
                    <a:pt x="1074" y="1106"/>
                    <a:pt x="1067" y="1084"/>
                  </a:cubicBezTo>
                  <a:cubicBezTo>
                    <a:pt x="1080" y="1084"/>
                    <a:pt x="1095" y="1069"/>
                    <a:pt x="1092" y="1057"/>
                  </a:cubicBezTo>
                  <a:cubicBezTo>
                    <a:pt x="1105" y="1082"/>
                    <a:pt x="1137" y="1087"/>
                    <a:pt x="1154" y="1073"/>
                  </a:cubicBezTo>
                  <a:cubicBezTo>
                    <a:pt x="1137" y="1071"/>
                    <a:pt x="1126" y="1064"/>
                    <a:pt x="1122" y="1050"/>
                  </a:cubicBezTo>
                  <a:cubicBezTo>
                    <a:pt x="1170" y="1061"/>
                    <a:pt x="1184" y="1043"/>
                    <a:pt x="1200" y="1024"/>
                  </a:cubicBezTo>
                  <a:cubicBezTo>
                    <a:pt x="1200" y="1024"/>
                    <a:pt x="1200" y="1024"/>
                    <a:pt x="1200" y="1024"/>
                  </a:cubicBezTo>
                  <a:cubicBezTo>
                    <a:pt x="1213" y="1029"/>
                    <a:pt x="1227" y="1030"/>
                    <a:pt x="1240" y="1028"/>
                  </a:cubicBezTo>
                  <a:cubicBezTo>
                    <a:pt x="1254" y="1044"/>
                    <a:pt x="1261" y="1052"/>
                    <a:pt x="1265" y="1069"/>
                  </a:cubicBezTo>
                  <a:cubicBezTo>
                    <a:pt x="1316" y="954"/>
                    <a:pt x="1270" y="908"/>
                    <a:pt x="1161" y="947"/>
                  </a:cubicBezTo>
                  <a:cubicBezTo>
                    <a:pt x="1123" y="960"/>
                    <a:pt x="1104" y="927"/>
                    <a:pt x="1060" y="934"/>
                  </a:cubicBezTo>
                  <a:cubicBezTo>
                    <a:pt x="999" y="944"/>
                    <a:pt x="978" y="993"/>
                    <a:pt x="966" y="1024"/>
                  </a:cubicBezTo>
                  <a:cubicBezTo>
                    <a:pt x="959" y="1043"/>
                    <a:pt x="954" y="1049"/>
                    <a:pt x="938" y="1060"/>
                  </a:cubicBezTo>
                  <a:cubicBezTo>
                    <a:pt x="912" y="1080"/>
                    <a:pt x="905" y="1089"/>
                    <a:pt x="905" y="1122"/>
                  </a:cubicBezTo>
                  <a:cubicBezTo>
                    <a:pt x="836" y="1137"/>
                    <a:pt x="785" y="1105"/>
                    <a:pt x="696" y="1134"/>
                  </a:cubicBezTo>
                  <a:cubicBezTo>
                    <a:pt x="672" y="1168"/>
                    <a:pt x="640" y="1194"/>
                    <a:pt x="600" y="1201"/>
                  </a:cubicBezTo>
                  <a:cubicBezTo>
                    <a:pt x="723" y="1213"/>
                    <a:pt x="912" y="1228"/>
                    <a:pt x="954" y="1358"/>
                  </a:cubicBezTo>
                  <a:cubicBezTo>
                    <a:pt x="986" y="1362"/>
                    <a:pt x="1014" y="1366"/>
                    <a:pt x="1035" y="1368"/>
                  </a:cubicBezTo>
                  <a:cubicBezTo>
                    <a:pt x="1047" y="1393"/>
                    <a:pt x="1048" y="1400"/>
                    <a:pt x="1040" y="1422"/>
                  </a:cubicBezTo>
                  <a:cubicBezTo>
                    <a:pt x="1039" y="1422"/>
                    <a:pt x="1039" y="1422"/>
                    <a:pt x="1039" y="1422"/>
                  </a:cubicBezTo>
                  <a:cubicBezTo>
                    <a:pt x="1023" y="1463"/>
                    <a:pt x="996" y="1532"/>
                    <a:pt x="980" y="1583"/>
                  </a:cubicBezTo>
                  <a:cubicBezTo>
                    <a:pt x="976" y="1597"/>
                    <a:pt x="980" y="1608"/>
                    <a:pt x="984" y="1616"/>
                  </a:cubicBezTo>
                  <a:cubicBezTo>
                    <a:pt x="994" y="1634"/>
                    <a:pt x="1014" y="1669"/>
                    <a:pt x="1029" y="1703"/>
                  </a:cubicBezTo>
                  <a:cubicBezTo>
                    <a:pt x="1044" y="1730"/>
                    <a:pt x="1049" y="1758"/>
                    <a:pt x="1051" y="1777"/>
                  </a:cubicBezTo>
                  <a:cubicBezTo>
                    <a:pt x="1052" y="1794"/>
                    <a:pt x="1051" y="1806"/>
                    <a:pt x="1051" y="1816"/>
                  </a:cubicBezTo>
                  <a:cubicBezTo>
                    <a:pt x="1051" y="1826"/>
                    <a:pt x="1049" y="1837"/>
                    <a:pt x="1061" y="1831"/>
                  </a:cubicBezTo>
                  <a:cubicBezTo>
                    <a:pt x="1227" y="1756"/>
                    <a:pt x="1317" y="1576"/>
                    <a:pt x="1323" y="1519"/>
                  </a:cubicBezTo>
                  <a:close/>
                  <a:moveTo>
                    <a:pt x="2435" y="775"/>
                  </a:moveTo>
                  <a:cubicBezTo>
                    <a:pt x="2435" y="775"/>
                    <a:pt x="2435" y="775"/>
                    <a:pt x="2435" y="775"/>
                  </a:cubicBezTo>
                  <a:cubicBezTo>
                    <a:pt x="2435" y="775"/>
                    <a:pt x="2435" y="775"/>
                    <a:pt x="2435" y="775"/>
                  </a:cubicBezTo>
                  <a:close/>
                  <a:moveTo>
                    <a:pt x="1825" y="982"/>
                  </a:moveTo>
                  <a:cubicBezTo>
                    <a:pt x="1826" y="982"/>
                    <a:pt x="1826" y="982"/>
                    <a:pt x="1826" y="982"/>
                  </a:cubicBezTo>
                  <a:cubicBezTo>
                    <a:pt x="2056" y="816"/>
                    <a:pt x="2247" y="1083"/>
                    <a:pt x="2435" y="775"/>
                  </a:cubicBezTo>
                  <a:cubicBezTo>
                    <a:pt x="2196" y="1030"/>
                    <a:pt x="2059" y="752"/>
                    <a:pt x="1825" y="982"/>
                  </a:cubicBezTo>
                  <a:close/>
                  <a:moveTo>
                    <a:pt x="1879" y="865"/>
                  </a:moveTo>
                  <a:cubicBezTo>
                    <a:pt x="1794" y="911"/>
                    <a:pt x="1765" y="1004"/>
                    <a:pt x="1744" y="1138"/>
                  </a:cubicBezTo>
                  <a:cubicBezTo>
                    <a:pt x="1721" y="1285"/>
                    <a:pt x="1628" y="1372"/>
                    <a:pt x="1549" y="1426"/>
                  </a:cubicBezTo>
                  <a:cubicBezTo>
                    <a:pt x="1549" y="1426"/>
                    <a:pt x="1504" y="1424"/>
                    <a:pt x="1466" y="1424"/>
                  </a:cubicBezTo>
                  <a:cubicBezTo>
                    <a:pt x="1480" y="1411"/>
                    <a:pt x="1491" y="1396"/>
                    <a:pt x="1504" y="1379"/>
                  </a:cubicBezTo>
                  <a:cubicBezTo>
                    <a:pt x="1510" y="1371"/>
                    <a:pt x="1514" y="1364"/>
                    <a:pt x="1514" y="1356"/>
                  </a:cubicBezTo>
                  <a:cubicBezTo>
                    <a:pt x="1526" y="1288"/>
                    <a:pt x="1508" y="1092"/>
                    <a:pt x="1512" y="1000"/>
                  </a:cubicBezTo>
                  <a:cubicBezTo>
                    <a:pt x="1512" y="1000"/>
                    <a:pt x="1512" y="1000"/>
                    <a:pt x="1512" y="1000"/>
                  </a:cubicBezTo>
                  <a:cubicBezTo>
                    <a:pt x="1542" y="971"/>
                    <a:pt x="1518" y="901"/>
                    <a:pt x="1548" y="885"/>
                  </a:cubicBezTo>
                  <a:cubicBezTo>
                    <a:pt x="1623" y="840"/>
                    <a:pt x="1685" y="775"/>
                    <a:pt x="1710" y="696"/>
                  </a:cubicBezTo>
                  <a:cubicBezTo>
                    <a:pt x="1770" y="666"/>
                    <a:pt x="1819" y="607"/>
                    <a:pt x="1834" y="558"/>
                  </a:cubicBezTo>
                  <a:cubicBezTo>
                    <a:pt x="1712" y="630"/>
                    <a:pt x="1551" y="506"/>
                    <a:pt x="1453" y="566"/>
                  </a:cubicBezTo>
                  <a:cubicBezTo>
                    <a:pt x="1442" y="669"/>
                    <a:pt x="1378" y="653"/>
                    <a:pt x="1260" y="757"/>
                  </a:cubicBezTo>
                  <a:cubicBezTo>
                    <a:pt x="1260" y="757"/>
                    <a:pt x="1260" y="757"/>
                    <a:pt x="1260" y="757"/>
                  </a:cubicBezTo>
                  <a:cubicBezTo>
                    <a:pt x="1249" y="772"/>
                    <a:pt x="1238" y="787"/>
                    <a:pt x="1236" y="810"/>
                  </a:cubicBezTo>
                  <a:cubicBezTo>
                    <a:pt x="1209" y="813"/>
                    <a:pt x="1146" y="819"/>
                    <a:pt x="1042" y="868"/>
                  </a:cubicBezTo>
                  <a:cubicBezTo>
                    <a:pt x="993" y="891"/>
                    <a:pt x="960" y="910"/>
                    <a:pt x="901" y="935"/>
                  </a:cubicBezTo>
                  <a:cubicBezTo>
                    <a:pt x="821" y="968"/>
                    <a:pt x="776" y="977"/>
                    <a:pt x="681" y="999"/>
                  </a:cubicBezTo>
                  <a:cubicBezTo>
                    <a:pt x="664" y="1002"/>
                    <a:pt x="649" y="1006"/>
                    <a:pt x="624" y="995"/>
                  </a:cubicBezTo>
                  <a:cubicBezTo>
                    <a:pt x="599" y="985"/>
                    <a:pt x="561" y="971"/>
                    <a:pt x="550" y="969"/>
                  </a:cubicBezTo>
                  <a:cubicBezTo>
                    <a:pt x="509" y="959"/>
                    <a:pt x="471" y="961"/>
                    <a:pt x="447" y="961"/>
                  </a:cubicBezTo>
                  <a:cubicBezTo>
                    <a:pt x="414" y="958"/>
                    <a:pt x="383" y="952"/>
                    <a:pt x="383" y="952"/>
                  </a:cubicBezTo>
                  <a:cubicBezTo>
                    <a:pt x="380" y="989"/>
                    <a:pt x="401" y="999"/>
                    <a:pt x="436" y="1005"/>
                  </a:cubicBezTo>
                  <a:cubicBezTo>
                    <a:pt x="392" y="1012"/>
                    <a:pt x="309" y="1044"/>
                    <a:pt x="309" y="1044"/>
                  </a:cubicBezTo>
                  <a:cubicBezTo>
                    <a:pt x="271" y="930"/>
                    <a:pt x="295" y="817"/>
                    <a:pt x="356" y="757"/>
                  </a:cubicBezTo>
                  <a:cubicBezTo>
                    <a:pt x="334" y="670"/>
                    <a:pt x="404" y="608"/>
                    <a:pt x="448" y="601"/>
                  </a:cubicBezTo>
                  <a:cubicBezTo>
                    <a:pt x="448" y="601"/>
                    <a:pt x="458" y="576"/>
                    <a:pt x="469" y="546"/>
                  </a:cubicBezTo>
                  <a:cubicBezTo>
                    <a:pt x="477" y="522"/>
                    <a:pt x="494" y="510"/>
                    <a:pt x="514" y="497"/>
                  </a:cubicBezTo>
                  <a:cubicBezTo>
                    <a:pt x="544" y="477"/>
                    <a:pt x="602" y="450"/>
                    <a:pt x="608" y="464"/>
                  </a:cubicBezTo>
                  <a:cubicBezTo>
                    <a:pt x="613" y="471"/>
                    <a:pt x="613" y="471"/>
                    <a:pt x="613" y="471"/>
                  </a:cubicBezTo>
                  <a:cubicBezTo>
                    <a:pt x="636" y="513"/>
                    <a:pt x="660" y="581"/>
                    <a:pt x="587" y="629"/>
                  </a:cubicBezTo>
                  <a:cubicBezTo>
                    <a:pt x="587" y="629"/>
                    <a:pt x="594" y="701"/>
                    <a:pt x="595" y="712"/>
                  </a:cubicBezTo>
                  <a:cubicBezTo>
                    <a:pt x="597" y="738"/>
                    <a:pt x="612" y="721"/>
                    <a:pt x="627" y="711"/>
                  </a:cubicBezTo>
                  <a:cubicBezTo>
                    <a:pt x="648" y="696"/>
                    <a:pt x="663" y="706"/>
                    <a:pt x="666" y="730"/>
                  </a:cubicBezTo>
                  <a:cubicBezTo>
                    <a:pt x="669" y="761"/>
                    <a:pt x="678" y="775"/>
                    <a:pt x="699" y="760"/>
                  </a:cubicBezTo>
                  <a:cubicBezTo>
                    <a:pt x="713" y="751"/>
                    <a:pt x="721" y="745"/>
                    <a:pt x="728" y="739"/>
                  </a:cubicBezTo>
                  <a:cubicBezTo>
                    <a:pt x="742" y="729"/>
                    <a:pt x="749" y="731"/>
                    <a:pt x="753" y="744"/>
                  </a:cubicBezTo>
                  <a:cubicBezTo>
                    <a:pt x="756" y="751"/>
                    <a:pt x="760" y="763"/>
                    <a:pt x="761" y="765"/>
                  </a:cubicBezTo>
                  <a:cubicBezTo>
                    <a:pt x="761" y="765"/>
                    <a:pt x="798" y="770"/>
                    <a:pt x="827" y="773"/>
                  </a:cubicBezTo>
                  <a:cubicBezTo>
                    <a:pt x="827" y="773"/>
                    <a:pt x="808" y="688"/>
                    <a:pt x="803" y="667"/>
                  </a:cubicBezTo>
                  <a:cubicBezTo>
                    <a:pt x="798" y="645"/>
                    <a:pt x="809" y="615"/>
                    <a:pt x="837" y="620"/>
                  </a:cubicBezTo>
                  <a:cubicBezTo>
                    <a:pt x="848" y="621"/>
                    <a:pt x="833" y="602"/>
                    <a:pt x="827" y="601"/>
                  </a:cubicBezTo>
                  <a:cubicBezTo>
                    <a:pt x="817" y="599"/>
                    <a:pt x="799" y="596"/>
                    <a:pt x="799" y="586"/>
                  </a:cubicBezTo>
                  <a:cubicBezTo>
                    <a:pt x="800" y="575"/>
                    <a:pt x="796" y="472"/>
                    <a:pt x="698" y="440"/>
                  </a:cubicBezTo>
                  <a:cubicBezTo>
                    <a:pt x="741" y="436"/>
                    <a:pt x="837" y="465"/>
                    <a:pt x="846" y="595"/>
                  </a:cubicBezTo>
                  <a:cubicBezTo>
                    <a:pt x="847" y="603"/>
                    <a:pt x="865" y="606"/>
                    <a:pt x="865" y="606"/>
                  </a:cubicBezTo>
                  <a:cubicBezTo>
                    <a:pt x="865" y="606"/>
                    <a:pt x="867" y="615"/>
                    <a:pt x="856" y="654"/>
                  </a:cubicBezTo>
                  <a:cubicBezTo>
                    <a:pt x="855" y="658"/>
                    <a:pt x="853" y="664"/>
                    <a:pt x="857" y="667"/>
                  </a:cubicBezTo>
                  <a:cubicBezTo>
                    <a:pt x="868" y="677"/>
                    <a:pt x="877" y="681"/>
                    <a:pt x="871" y="708"/>
                  </a:cubicBezTo>
                  <a:cubicBezTo>
                    <a:pt x="863" y="742"/>
                    <a:pt x="865" y="738"/>
                    <a:pt x="864" y="744"/>
                  </a:cubicBezTo>
                  <a:cubicBezTo>
                    <a:pt x="913" y="753"/>
                    <a:pt x="964" y="771"/>
                    <a:pt x="996" y="794"/>
                  </a:cubicBezTo>
                  <a:cubicBezTo>
                    <a:pt x="1031" y="745"/>
                    <a:pt x="1090" y="701"/>
                    <a:pt x="1127" y="683"/>
                  </a:cubicBezTo>
                  <a:cubicBezTo>
                    <a:pt x="1141" y="677"/>
                    <a:pt x="1224" y="694"/>
                    <a:pt x="1260" y="757"/>
                  </a:cubicBezTo>
                  <a:cubicBezTo>
                    <a:pt x="1264" y="699"/>
                    <a:pt x="1219" y="636"/>
                    <a:pt x="1209" y="638"/>
                  </a:cubicBezTo>
                  <a:cubicBezTo>
                    <a:pt x="1318" y="506"/>
                    <a:pt x="1314" y="512"/>
                    <a:pt x="1323" y="495"/>
                  </a:cubicBezTo>
                  <a:cubicBezTo>
                    <a:pt x="1334" y="474"/>
                    <a:pt x="1327" y="443"/>
                    <a:pt x="1325" y="433"/>
                  </a:cubicBezTo>
                  <a:cubicBezTo>
                    <a:pt x="1333" y="466"/>
                    <a:pt x="1351" y="509"/>
                    <a:pt x="1345" y="567"/>
                  </a:cubicBezTo>
                  <a:cubicBezTo>
                    <a:pt x="1345" y="567"/>
                    <a:pt x="1345" y="567"/>
                    <a:pt x="1345" y="567"/>
                  </a:cubicBezTo>
                  <a:cubicBezTo>
                    <a:pt x="1375" y="545"/>
                    <a:pt x="1437" y="513"/>
                    <a:pt x="1416" y="468"/>
                  </a:cubicBezTo>
                  <a:cubicBezTo>
                    <a:pt x="1507" y="397"/>
                    <a:pt x="1507" y="397"/>
                    <a:pt x="1507" y="397"/>
                  </a:cubicBezTo>
                  <a:cubicBezTo>
                    <a:pt x="1673" y="275"/>
                    <a:pt x="2002" y="313"/>
                    <a:pt x="1994" y="651"/>
                  </a:cubicBezTo>
                  <a:cubicBezTo>
                    <a:pt x="1994" y="651"/>
                    <a:pt x="1986" y="701"/>
                    <a:pt x="1873" y="775"/>
                  </a:cubicBezTo>
                  <a:cubicBezTo>
                    <a:pt x="1815" y="812"/>
                    <a:pt x="1774" y="840"/>
                    <a:pt x="1757" y="894"/>
                  </a:cubicBezTo>
                  <a:cubicBezTo>
                    <a:pt x="1757" y="894"/>
                    <a:pt x="1810" y="847"/>
                    <a:pt x="1879" y="865"/>
                  </a:cubicBezTo>
                  <a:close/>
                  <a:moveTo>
                    <a:pt x="558" y="707"/>
                  </a:moveTo>
                  <a:cubicBezTo>
                    <a:pt x="545" y="633"/>
                    <a:pt x="545" y="633"/>
                    <a:pt x="545" y="633"/>
                  </a:cubicBezTo>
                  <a:cubicBezTo>
                    <a:pt x="534" y="627"/>
                    <a:pt x="519" y="626"/>
                    <a:pt x="518" y="642"/>
                  </a:cubicBezTo>
                  <a:cubicBezTo>
                    <a:pt x="518" y="656"/>
                    <a:pt x="517" y="660"/>
                    <a:pt x="518" y="685"/>
                  </a:cubicBezTo>
                  <a:cubicBezTo>
                    <a:pt x="520" y="720"/>
                    <a:pt x="558" y="707"/>
                    <a:pt x="558" y="707"/>
                  </a:cubicBezTo>
                  <a:close/>
                  <a:moveTo>
                    <a:pt x="829" y="810"/>
                  </a:moveTo>
                  <a:cubicBezTo>
                    <a:pt x="829" y="799"/>
                    <a:pt x="824" y="800"/>
                    <a:pt x="819" y="800"/>
                  </a:cubicBezTo>
                  <a:cubicBezTo>
                    <a:pt x="800" y="801"/>
                    <a:pt x="790" y="803"/>
                    <a:pt x="775" y="807"/>
                  </a:cubicBezTo>
                  <a:cubicBezTo>
                    <a:pt x="773" y="807"/>
                    <a:pt x="768" y="808"/>
                    <a:pt x="766" y="813"/>
                  </a:cubicBezTo>
                  <a:cubicBezTo>
                    <a:pt x="764" y="819"/>
                    <a:pt x="759" y="829"/>
                    <a:pt x="769" y="829"/>
                  </a:cubicBezTo>
                  <a:cubicBezTo>
                    <a:pt x="778" y="828"/>
                    <a:pt x="805" y="826"/>
                    <a:pt x="822" y="824"/>
                  </a:cubicBezTo>
                  <a:cubicBezTo>
                    <a:pt x="832" y="823"/>
                    <a:pt x="830" y="817"/>
                    <a:pt x="829" y="810"/>
                  </a:cubicBezTo>
                  <a:close/>
                  <a:moveTo>
                    <a:pt x="1325" y="433"/>
                  </a:moveTo>
                  <a:cubicBezTo>
                    <a:pt x="1325" y="433"/>
                    <a:pt x="1325" y="433"/>
                    <a:pt x="1325" y="433"/>
                  </a:cubicBezTo>
                  <a:cubicBezTo>
                    <a:pt x="1325" y="433"/>
                    <a:pt x="1325" y="433"/>
                    <a:pt x="1325" y="432"/>
                  </a:cubicBezTo>
                  <a:lnTo>
                    <a:pt x="1325" y="433"/>
                  </a:lnTo>
                  <a:close/>
                  <a:moveTo>
                    <a:pt x="1196" y="550"/>
                  </a:moveTo>
                  <a:cubicBezTo>
                    <a:pt x="1199" y="546"/>
                    <a:pt x="1197" y="532"/>
                    <a:pt x="1193" y="538"/>
                  </a:cubicBezTo>
                  <a:cubicBezTo>
                    <a:pt x="1189" y="543"/>
                    <a:pt x="1143" y="579"/>
                    <a:pt x="1140" y="579"/>
                  </a:cubicBezTo>
                  <a:cubicBezTo>
                    <a:pt x="1134" y="579"/>
                    <a:pt x="1118" y="580"/>
                    <a:pt x="1124" y="570"/>
                  </a:cubicBezTo>
                  <a:cubicBezTo>
                    <a:pt x="1128" y="562"/>
                    <a:pt x="1139" y="553"/>
                    <a:pt x="1157" y="547"/>
                  </a:cubicBezTo>
                  <a:cubicBezTo>
                    <a:pt x="1160" y="531"/>
                    <a:pt x="1193" y="514"/>
                    <a:pt x="1202" y="511"/>
                  </a:cubicBezTo>
                  <a:cubicBezTo>
                    <a:pt x="1205" y="510"/>
                    <a:pt x="1202" y="502"/>
                    <a:pt x="1202" y="502"/>
                  </a:cubicBezTo>
                  <a:cubicBezTo>
                    <a:pt x="1196" y="502"/>
                    <a:pt x="1189" y="502"/>
                    <a:pt x="1183" y="503"/>
                  </a:cubicBezTo>
                  <a:cubicBezTo>
                    <a:pt x="1178" y="504"/>
                    <a:pt x="1167" y="505"/>
                    <a:pt x="1161" y="511"/>
                  </a:cubicBezTo>
                  <a:cubicBezTo>
                    <a:pt x="1145" y="531"/>
                    <a:pt x="1145" y="531"/>
                    <a:pt x="1145" y="531"/>
                  </a:cubicBezTo>
                  <a:cubicBezTo>
                    <a:pt x="1141" y="524"/>
                    <a:pt x="1141" y="524"/>
                    <a:pt x="1141" y="524"/>
                  </a:cubicBezTo>
                  <a:cubicBezTo>
                    <a:pt x="1141" y="524"/>
                    <a:pt x="1146" y="510"/>
                    <a:pt x="1150" y="499"/>
                  </a:cubicBezTo>
                  <a:cubicBezTo>
                    <a:pt x="1142" y="494"/>
                    <a:pt x="1142" y="494"/>
                    <a:pt x="1142" y="494"/>
                  </a:cubicBezTo>
                  <a:cubicBezTo>
                    <a:pt x="1136" y="500"/>
                    <a:pt x="1103" y="524"/>
                    <a:pt x="1103" y="524"/>
                  </a:cubicBezTo>
                  <a:cubicBezTo>
                    <a:pt x="1099" y="517"/>
                    <a:pt x="1072" y="456"/>
                    <a:pt x="1064" y="442"/>
                  </a:cubicBezTo>
                  <a:cubicBezTo>
                    <a:pt x="1064" y="442"/>
                    <a:pt x="1057" y="429"/>
                    <a:pt x="1057" y="421"/>
                  </a:cubicBezTo>
                  <a:cubicBezTo>
                    <a:pt x="1057" y="415"/>
                    <a:pt x="1056" y="408"/>
                    <a:pt x="1061" y="407"/>
                  </a:cubicBezTo>
                  <a:cubicBezTo>
                    <a:pt x="1061" y="407"/>
                    <a:pt x="1051" y="395"/>
                    <a:pt x="1051" y="395"/>
                  </a:cubicBezTo>
                  <a:cubicBezTo>
                    <a:pt x="1031" y="401"/>
                    <a:pt x="1014" y="415"/>
                    <a:pt x="996" y="440"/>
                  </a:cubicBezTo>
                  <a:cubicBezTo>
                    <a:pt x="988" y="432"/>
                    <a:pt x="988" y="432"/>
                    <a:pt x="988" y="432"/>
                  </a:cubicBezTo>
                  <a:cubicBezTo>
                    <a:pt x="988" y="432"/>
                    <a:pt x="994" y="415"/>
                    <a:pt x="1002" y="401"/>
                  </a:cubicBezTo>
                  <a:cubicBezTo>
                    <a:pt x="981" y="378"/>
                    <a:pt x="971" y="364"/>
                    <a:pt x="962" y="337"/>
                  </a:cubicBezTo>
                  <a:cubicBezTo>
                    <a:pt x="979" y="326"/>
                    <a:pt x="989" y="309"/>
                    <a:pt x="989" y="293"/>
                  </a:cubicBezTo>
                  <a:cubicBezTo>
                    <a:pt x="1072" y="294"/>
                    <a:pt x="1060" y="233"/>
                    <a:pt x="1095" y="206"/>
                  </a:cubicBezTo>
                  <a:cubicBezTo>
                    <a:pt x="1111" y="219"/>
                    <a:pt x="1157" y="221"/>
                    <a:pt x="1178" y="207"/>
                  </a:cubicBezTo>
                  <a:cubicBezTo>
                    <a:pt x="1201" y="270"/>
                    <a:pt x="1233" y="255"/>
                    <a:pt x="1247" y="290"/>
                  </a:cubicBezTo>
                  <a:cubicBezTo>
                    <a:pt x="1256" y="314"/>
                    <a:pt x="1266" y="328"/>
                    <a:pt x="1281" y="359"/>
                  </a:cubicBezTo>
                  <a:cubicBezTo>
                    <a:pt x="1292" y="354"/>
                    <a:pt x="1311" y="343"/>
                    <a:pt x="1311" y="343"/>
                  </a:cubicBezTo>
                  <a:cubicBezTo>
                    <a:pt x="1306" y="333"/>
                    <a:pt x="1301" y="322"/>
                    <a:pt x="1290" y="293"/>
                  </a:cubicBezTo>
                  <a:cubicBezTo>
                    <a:pt x="1290" y="293"/>
                    <a:pt x="1290" y="293"/>
                    <a:pt x="1290" y="293"/>
                  </a:cubicBezTo>
                  <a:cubicBezTo>
                    <a:pt x="1281" y="268"/>
                    <a:pt x="1304" y="232"/>
                    <a:pt x="1321" y="256"/>
                  </a:cubicBezTo>
                  <a:cubicBezTo>
                    <a:pt x="1353" y="299"/>
                    <a:pt x="1360" y="338"/>
                    <a:pt x="1331" y="376"/>
                  </a:cubicBezTo>
                  <a:cubicBezTo>
                    <a:pt x="1354" y="389"/>
                    <a:pt x="1365" y="369"/>
                    <a:pt x="1374" y="384"/>
                  </a:cubicBezTo>
                  <a:cubicBezTo>
                    <a:pt x="1383" y="399"/>
                    <a:pt x="1389" y="416"/>
                    <a:pt x="1402" y="440"/>
                  </a:cubicBezTo>
                  <a:cubicBezTo>
                    <a:pt x="1415" y="424"/>
                    <a:pt x="1417" y="398"/>
                    <a:pt x="1404" y="360"/>
                  </a:cubicBezTo>
                  <a:cubicBezTo>
                    <a:pt x="1412" y="333"/>
                    <a:pt x="1408" y="299"/>
                    <a:pt x="1390" y="279"/>
                  </a:cubicBezTo>
                  <a:cubicBezTo>
                    <a:pt x="1395" y="233"/>
                    <a:pt x="1382" y="191"/>
                    <a:pt x="1355" y="185"/>
                  </a:cubicBezTo>
                  <a:cubicBezTo>
                    <a:pt x="1358" y="57"/>
                    <a:pt x="1296" y="89"/>
                    <a:pt x="1278" y="47"/>
                  </a:cubicBezTo>
                  <a:cubicBezTo>
                    <a:pt x="1269" y="27"/>
                    <a:pt x="1250" y="20"/>
                    <a:pt x="1235" y="22"/>
                  </a:cubicBezTo>
                  <a:cubicBezTo>
                    <a:pt x="1219" y="25"/>
                    <a:pt x="1205" y="26"/>
                    <a:pt x="1191" y="12"/>
                  </a:cubicBezTo>
                  <a:cubicBezTo>
                    <a:pt x="1181" y="1"/>
                    <a:pt x="1169" y="0"/>
                    <a:pt x="1142" y="12"/>
                  </a:cubicBezTo>
                  <a:cubicBezTo>
                    <a:pt x="1116" y="23"/>
                    <a:pt x="1090" y="48"/>
                    <a:pt x="1051" y="41"/>
                  </a:cubicBezTo>
                  <a:cubicBezTo>
                    <a:pt x="944" y="22"/>
                    <a:pt x="899" y="102"/>
                    <a:pt x="888" y="159"/>
                  </a:cubicBezTo>
                  <a:cubicBezTo>
                    <a:pt x="827" y="199"/>
                    <a:pt x="827" y="252"/>
                    <a:pt x="852" y="293"/>
                  </a:cubicBezTo>
                  <a:cubicBezTo>
                    <a:pt x="845" y="362"/>
                    <a:pt x="893" y="358"/>
                    <a:pt x="927" y="404"/>
                  </a:cubicBezTo>
                  <a:cubicBezTo>
                    <a:pt x="934" y="423"/>
                    <a:pt x="941" y="428"/>
                    <a:pt x="957" y="435"/>
                  </a:cubicBezTo>
                  <a:cubicBezTo>
                    <a:pt x="957" y="435"/>
                    <a:pt x="963" y="450"/>
                    <a:pt x="964" y="473"/>
                  </a:cubicBezTo>
                  <a:cubicBezTo>
                    <a:pt x="965" y="493"/>
                    <a:pt x="991" y="483"/>
                    <a:pt x="1006" y="512"/>
                  </a:cubicBezTo>
                  <a:cubicBezTo>
                    <a:pt x="1016" y="534"/>
                    <a:pt x="1017" y="534"/>
                    <a:pt x="1025" y="546"/>
                  </a:cubicBezTo>
                  <a:cubicBezTo>
                    <a:pt x="1033" y="559"/>
                    <a:pt x="1042" y="569"/>
                    <a:pt x="1055" y="572"/>
                  </a:cubicBezTo>
                  <a:cubicBezTo>
                    <a:pt x="1067" y="574"/>
                    <a:pt x="1070" y="576"/>
                    <a:pt x="1075" y="586"/>
                  </a:cubicBezTo>
                  <a:cubicBezTo>
                    <a:pt x="1083" y="602"/>
                    <a:pt x="1089" y="612"/>
                    <a:pt x="1100" y="615"/>
                  </a:cubicBezTo>
                  <a:cubicBezTo>
                    <a:pt x="1111" y="618"/>
                    <a:pt x="1118" y="620"/>
                    <a:pt x="1123" y="630"/>
                  </a:cubicBezTo>
                  <a:cubicBezTo>
                    <a:pt x="1128" y="640"/>
                    <a:pt x="1133" y="647"/>
                    <a:pt x="1148" y="647"/>
                  </a:cubicBezTo>
                  <a:cubicBezTo>
                    <a:pt x="1163" y="647"/>
                    <a:pt x="1184" y="643"/>
                    <a:pt x="1209" y="638"/>
                  </a:cubicBezTo>
                  <a:cubicBezTo>
                    <a:pt x="1199" y="624"/>
                    <a:pt x="1194" y="619"/>
                    <a:pt x="1179" y="597"/>
                  </a:cubicBezTo>
                  <a:cubicBezTo>
                    <a:pt x="1171" y="585"/>
                    <a:pt x="1195" y="553"/>
                    <a:pt x="1196" y="550"/>
                  </a:cubicBezTo>
                  <a:close/>
                  <a:moveTo>
                    <a:pt x="0" y="1364"/>
                  </a:moveTo>
                  <a:cubicBezTo>
                    <a:pt x="321" y="1449"/>
                    <a:pt x="300" y="1176"/>
                    <a:pt x="566" y="1149"/>
                  </a:cubicBezTo>
                  <a:cubicBezTo>
                    <a:pt x="566" y="1149"/>
                    <a:pt x="566" y="1149"/>
                    <a:pt x="566" y="1149"/>
                  </a:cubicBezTo>
                  <a:cubicBezTo>
                    <a:pt x="259" y="1137"/>
                    <a:pt x="327" y="1387"/>
                    <a:pt x="0" y="1364"/>
                  </a:cubicBezTo>
                  <a:close/>
                  <a:moveTo>
                    <a:pt x="0" y="1364"/>
                  </a:moveTo>
                  <a:cubicBezTo>
                    <a:pt x="0" y="1364"/>
                    <a:pt x="0" y="1364"/>
                    <a:pt x="0" y="1364"/>
                  </a:cubicBezTo>
                  <a:cubicBezTo>
                    <a:pt x="0" y="1364"/>
                    <a:pt x="0" y="1364"/>
                    <a:pt x="0" y="1364"/>
                  </a:cubicBezTo>
                  <a:close/>
                </a:path>
              </a:pathLst>
            </a:custGeom>
            <a:solidFill>
              <a:srgbClr val="BE8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8" name="Instructie algemeen 6">
            <a:extLst>
              <a:ext uri="{FF2B5EF4-FFF2-40B4-BE49-F238E27FC236}">
                <a16:creationId xmlns:a16="http://schemas.microsoft.com/office/drawing/2014/main" id="{06B9317E-E02F-015F-F97E-A7E425AFE17C}"/>
              </a:ext>
            </a:extLst>
          </p:cNvPr>
          <p:cNvSpPr>
            <a:spLocks noGrp="1"/>
          </p:cNvSpPr>
          <p:nvPr>
            <p:ph type="body" sz="quarter" idx="18" hasCustomPrompt="1"/>
          </p:nvPr>
        </p:nvSpPr>
        <p:spPr>
          <a:xfrm>
            <a:off x="-2142119" y="0"/>
            <a:ext cx="2052000" cy="450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tekst en logo.</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p:txBody>
      </p:sp>
      <p:sp>
        <p:nvSpPr>
          <p:cNvPr id="9" name="Instructie afbeelding 7">
            <a:extLst>
              <a:ext uri="{FF2B5EF4-FFF2-40B4-BE49-F238E27FC236}">
                <a16:creationId xmlns:a16="http://schemas.microsoft.com/office/drawing/2014/main" id="{A7CE2238-C53E-B0E2-D3EF-1C35575467F7}"/>
              </a:ext>
            </a:extLst>
          </p:cNvPr>
          <p:cNvSpPr>
            <a:spLocks noGrp="1" noChangeAspect="1"/>
          </p:cNvSpPr>
          <p:nvPr>
            <p:ph type="body" sz="quarter" idx="19" hasCustomPrompt="1"/>
          </p:nvPr>
        </p:nvSpPr>
        <p:spPr>
          <a:xfrm>
            <a:off x="-1865504" y="2673000"/>
            <a:ext cx="1465333" cy="756000"/>
          </a:xfrm>
          <a:blipFill>
            <a:blip r:embed="rId2"/>
            <a:stretch>
              <a:fillRect/>
            </a:stretch>
          </a:blipFill>
          <a:ln w="0" cap="flat" cmpd="sng" algn="ctr">
            <a:solidFill>
              <a:prstClr val="black">
                <a:alpha val="0"/>
              </a:prstClr>
            </a:solidFill>
            <a:prstDash val="solid"/>
            <a:round/>
            <a:headEnd type="none" w="med" len="med"/>
            <a:tailEnd type="none" w="med" len="med"/>
          </a:ln>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sv-SE" dirty="0"/>
              <a:t> </a:t>
            </a:r>
            <a:endParaRPr lang="nl-NL" dirty="0"/>
          </a:p>
        </p:txBody>
      </p:sp>
    </p:spTree>
    <p:extLst>
      <p:ext uri="{BB962C8B-B14F-4D97-AF65-F5344CB8AC3E}">
        <p14:creationId xmlns:p14="http://schemas.microsoft.com/office/powerpoint/2010/main" val="264139567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5" name="Slide Number Placeholder 2 (JU-Free)">
            <a:extLst>
              <a:ext uri="{FF2B5EF4-FFF2-40B4-BE49-F238E27FC236}">
                <a16:creationId xmlns:a16="http://schemas.microsoft.com/office/drawing/2014/main" id="{A0DE2D6D-A4A3-6758-47D1-BFA7F07980CB}"/>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1 (JU-Free)">
            <a:extLst>
              <a:ext uri="{FF2B5EF4-FFF2-40B4-BE49-F238E27FC236}">
                <a16:creationId xmlns:a16="http://schemas.microsoft.com/office/drawing/2014/main" id="{DF2C8D59-0263-421D-B483-45A2A85D908B}"/>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13" name="Round Single Corner Rectangle 1 {PHJU}">
            <a:extLst>
              <a:ext uri="{FF2B5EF4-FFF2-40B4-BE49-F238E27FC236}">
                <a16:creationId xmlns:a16="http://schemas.microsoft.com/office/drawing/2014/main" id="{D21EE9D2-4945-A6EA-125E-2DE89450E086}"/>
              </a:ext>
            </a:extLst>
          </p:cNvPr>
          <p:cNvSpPr txBox="1">
            <a:spLocks/>
          </p:cNvSpPr>
          <p:nvPr userDrawn="1"/>
        </p:nvSpPr>
        <p:spPr bwMode="gray">
          <a:xfrm>
            <a:off x="0" y="5478496"/>
            <a:ext cx="11862000" cy="864000"/>
          </a:xfrm>
          <a:custGeom>
            <a:avLst/>
            <a:gdLst>
              <a:gd name="connsiteX0" fmla="*/ 0 w 11862000"/>
              <a:gd name="connsiteY0" fmla="*/ 0 h 864000"/>
              <a:gd name="connsiteX1" fmla="*/ 11862000 w 11862000"/>
              <a:gd name="connsiteY1" fmla="*/ 0 h 864000"/>
              <a:gd name="connsiteX2" fmla="*/ 11862000 w 11862000"/>
              <a:gd name="connsiteY2" fmla="*/ 627921 h 864000"/>
              <a:gd name="connsiteX3" fmla="*/ 11625921 w 11862000"/>
              <a:gd name="connsiteY3" fmla="*/ 864000 h 864000"/>
              <a:gd name="connsiteX4" fmla="*/ 0 w 11862000"/>
              <a:gd name="connsiteY4" fmla="*/ 86400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000" h="864000">
                <a:moveTo>
                  <a:pt x="0" y="0"/>
                </a:moveTo>
                <a:lnTo>
                  <a:pt x="11862000" y="0"/>
                </a:lnTo>
                <a:lnTo>
                  <a:pt x="11862000" y="627921"/>
                </a:lnTo>
                <a:cubicBezTo>
                  <a:pt x="11862000" y="758304"/>
                  <a:pt x="11756304" y="864000"/>
                  <a:pt x="11625921" y="864000"/>
                </a:cubicBezTo>
                <a:lnTo>
                  <a:pt x="0" y="864000"/>
                </a:lnTo>
                <a:close/>
              </a:path>
            </a:pathLst>
          </a:custGeom>
          <a:solidFill>
            <a:srgbClr val="DCEEF2"/>
          </a:solidFill>
          <a:ln w="0" cap="flat" cmpd="sng" algn="ctr">
            <a:solidFill>
              <a:srgbClr val="DCEEF2">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11" name="Rectangle 2">
            <a:extLst>
              <a:ext uri="{FF2B5EF4-FFF2-40B4-BE49-F238E27FC236}">
                <a16:creationId xmlns:a16="http://schemas.microsoft.com/office/drawing/2014/main" id="{8F6A573A-C229-8D64-6BFB-93F4612E7790}"/>
              </a:ext>
            </a:extLst>
          </p:cNvPr>
          <p:cNvSpPr>
            <a:spLocks/>
          </p:cNvSpPr>
          <p:nvPr userDrawn="1"/>
        </p:nvSpPr>
        <p:spPr bwMode="gray">
          <a:xfrm>
            <a:off x="0" y="0"/>
            <a:ext cx="12193200" cy="58320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up 3">
            <a:extLst>
              <a:ext uri="{FF2B5EF4-FFF2-40B4-BE49-F238E27FC236}">
                <a16:creationId xmlns:a16="http://schemas.microsoft.com/office/drawing/2014/main" id="{24D41F99-D037-476D-8C3E-2E0679BAAED9}"/>
              </a:ext>
            </a:extLst>
          </p:cNvPr>
          <p:cNvGrpSpPr>
            <a:grpSpLocks noChangeAspect="1"/>
          </p:cNvGrpSpPr>
          <p:nvPr userDrawn="1"/>
        </p:nvGrpSpPr>
        <p:grpSpPr bwMode="gray">
          <a:xfrm>
            <a:off x="0" y="0"/>
            <a:ext cx="12190413" cy="6345238"/>
            <a:chOff x="0" y="0"/>
            <a:chExt cx="7679" cy="3997"/>
          </a:xfrm>
        </p:grpSpPr>
        <p:sp>
          <p:nvSpPr>
            <p:cNvPr id="6" name="Freeform 3">
              <a:extLst>
                <a:ext uri="{FF2B5EF4-FFF2-40B4-BE49-F238E27FC236}">
                  <a16:creationId xmlns:a16="http://schemas.microsoft.com/office/drawing/2014/main" id="{4A03D0DC-3121-44E4-B122-0B88B1A809DA}"/>
                </a:ext>
              </a:extLst>
            </p:cNvPr>
            <p:cNvSpPr>
              <a:spLocks/>
            </p:cNvSpPr>
            <p:nvPr userDrawn="1"/>
          </p:nvSpPr>
          <p:spPr bwMode="gray">
            <a:xfrm>
              <a:off x="0" y="3567"/>
              <a:ext cx="7467" cy="430"/>
            </a:xfrm>
            <a:custGeom>
              <a:avLst/>
              <a:gdLst>
                <a:gd name="T0" fmla="*/ 37342 w 37342"/>
                <a:gd name="T1" fmla="*/ 1354 h 2147"/>
                <a:gd name="T2" fmla="*/ 37342 w 37342"/>
                <a:gd name="T3" fmla="*/ 0 h 2147"/>
                <a:gd name="T4" fmla="*/ 0 w 37342"/>
                <a:gd name="T5" fmla="*/ 0 h 2147"/>
                <a:gd name="T6" fmla="*/ 0 w 37342"/>
                <a:gd name="T7" fmla="*/ 2147 h 2147"/>
                <a:gd name="T8" fmla="*/ 36548 w 37342"/>
                <a:gd name="T9" fmla="*/ 2147 h 2147"/>
                <a:gd name="T10" fmla="*/ 37342 w 37342"/>
                <a:gd name="T11" fmla="*/ 1354 h 2147"/>
              </a:gdLst>
              <a:ahLst/>
              <a:cxnLst>
                <a:cxn ang="0">
                  <a:pos x="T0" y="T1"/>
                </a:cxn>
                <a:cxn ang="0">
                  <a:pos x="T2" y="T3"/>
                </a:cxn>
                <a:cxn ang="0">
                  <a:pos x="T4" y="T5"/>
                </a:cxn>
                <a:cxn ang="0">
                  <a:pos x="T6" y="T7"/>
                </a:cxn>
                <a:cxn ang="0">
                  <a:pos x="T8" y="T9"/>
                </a:cxn>
                <a:cxn ang="0">
                  <a:pos x="T10" y="T11"/>
                </a:cxn>
              </a:cxnLst>
              <a:rect l="0" t="0" r="r" b="b"/>
              <a:pathLst>
                <a:path w="37342" h="2147">
                  <a:moveTo>
                    <a:pt x="37342" y="1354"/>
                  </a:moveTo>
                  <a:cubicBezTo>
                    <a:pt x="37342" y="0"/>
                    <a:pt x="37342" y="0"/>
                    <a:pt x="37342" y="0"/>
                  </a:cubicBezTo>
                  <a:cubicBezTo>
                    <a:pt x="0" y="0"/>
                    <a:pt x="0" y="0"/>
                    <a:pt x="0" y="0"/>
                  </a:cubicBezTo>
                  <a:cubicBezTo>
                    <a:pt x="0" y="2147"/>
                    <a:pt x="0" y="2147"/>
                    <a:pt x="0" y="2147"/>
                  </a:cubicBezTo>
                  <a:cubicBezTo>
                    <a:pt x="36548" y="2147"/>
                    <a:pt x="36548" y="2147"/>
                    <a:pt x="36548" y="2147"/>
                  </a:cubicBezTo>
                  <a:cubicBezTo>
                    <a:pt x="36987" y="2147"/>
                    <a:pt x="37342" y="1792"/>
                    <a:pt x="37342" y="1354"/>
                  </a:cubicBezTo>
                  <a:close/>
                </a:path>
              </a:pathLst>
            </a:custGeom>
            <a:solidFill>
              <a:srgbClr val="DC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Rectangle 3">
              <a:extLst>
                <a:ext uri="{FF2B5EF4-FFF2-40B4-BE49-F238E27FC236}">
                  <a16:creationId xmlns:a16="http://schemas.microsoft.com/office/drawing/2014/main" id="{8CE805D3-FE9A-DE4E-AC2F-09C5611D221F}"/>
                </a:ext>
              </a:extLst>
            </p:cNvPr>
            <p:cNvSpPr>
              <a:spLocks noChangeArrowheads="1"/>
            </p:cNvSpPr>
            <p:nvPr userDrawn="1"/>
          </p:nvSpPr>
          <p:spPr bwMode="gray">
            <a:xfrm>
              <a:off x="0" y="0"/>
              <a:ext cx="7679" cy="3679"/>
            </a:xfrm>
            <a:prstGeom prst="rect">
              <a:avLst/>
            </a:prstGeom>
            <a:solidFill>
              <a:srgbClr val="009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3">
              <a:extLst>
                <a:ext uri="{FF2B5EF4-FFF2-40B4-BE49-F238E27FC236}">
                  <a16:creationId xmlns:a16="http://schemas.microsoft.com/office/drawing/2014/main" id="{BEBD9C94-A791-9E81-25D8-1F7244786ECA}"/>
                </a:ext>
              </a:extLst>
            </p:cNvPr>
            <p:cNvSpPr>
              <a:spLocks/>
            </p:cNvSpPr>
            <p:nvPr userDrawn="1"/>
          </p:nvSpPr>
          <p:spPr bwMode="gray">
            <a:xfrm>
              <a:off x="575" y="2222"/>
              <a:ext cx="2738" cy="1087"/>
            </a:xfrm>
            <a:custGeom>
              <a:avLst/>
              <a:gdLst>
                <a:gd name="T0" fmla="*/ 2820 w 13695"/>
                <a:gd name="T1" fmla="*/ 369 h 5435"/>
                <a:gd name="T2" fmla="*/ 7439 w 13695"/>
                <a:gd name="T3" fmla="*/ 352 h 5435"/>
                <a:gd name="T4" fmla="*/ 7755 w 13695"/>
                <a:gd name="T5" fmla="*/ 369 h 5435"/>
                <a:gd name="T6" fmla="*/ 3929 w 13695"/>
                <a:gd name="T7" fmla="*/ 245 h 5435"/>
                <a:gd name="T8" fmla="*/ 3958 w 13695"/>
                <a:gd name="T9" fmla="*/ 880 h 5435"/>
                <a:gd name="T10" fmla="*/ 8879 w 13695"/>
                <a:gd name="T11" fmla="*/ 63 h 5435"/>
                <a:gd name="T12" fmla="*/ 1410 w 13695"/>
                <a:gd name="T13" fmla="*/ 933 h 5435"/>
                <a:gd name="T14" fmla="*/ 1189 w 13695"/>
                <a:gd name="T15" fmla="*/ 145 h 5435"/>
                <a:gd name="T16" fmla="*/ 165 w 13695"/>
                <a:gd name="T17" fmla="*/ 145 h 5435"/>
                <a:gd name="T18" fmla="*/ 5613 w 13695"/>
                <a:gd name="T19" fmla="*/ 63 h 5435"/>
                <a:gd name="T20" fmla="*/ 5817 w 13695"/>
                <a:gd name="T21" fmla="*/ 687 h 5435"/>
                <a:gd name="T22" fmla="*/ 6496 w 13695"/>
                <a:gd name="T23" fmla="*/ 553 h 5435"/>
                <a:gd name="T24" fmla="*/ 4919 w 13695"/>
                <a:gd name="T25" fmla="*/ 357 h 5435"/>
                <a:gd name="T26" fmla="*/ 6171 w 13695"/>
                <a:gd name="T27" fmla="*/ 1775 h 5435"/>
                <a:gd name="T28" fmla="*/ 831 w 13695"/>
                <a:gd name="T29" fmla="*/ 2345 h 5435"/>
                <a:gd name="T30" fmla="*/ 2158 w 13695"/>
                <a:gd name="T31" fmla="*/ 2280 h 5435"/>
                <a:gd name="T32" fmla="*/ 4029 w 13695"/>
                <a:gd name="T33" fmla="*/ 2333 h 5435"/>
                <a:gd name="T34" fmla="*/ 6808 w 13695"/>
                <a:gd name="T35" fmla="*/ 1992 h 5435"/>
                <a:gd name="T36" fmla="*/ 6809 w 13695"/>
                <a:gd name="T37" fmla="*/ 1812 h 5435"/>
                <a:gd name="T38" fmla="*/ 3660 w 13695"/>
                <a:gd name="T39" fmla="*/ 1752 h 5435"/>
                <a:gd name="T40" fmla="*/ 7477 w 13695"/>
                <a:gd name="T41" fmla="*/ 1774 h 5435"/>
                <a:gd name="T42" fmla="*/ 4748 w 13695"/>
                <a:gd name="T43" fmla="*/ 1769 h 5435"/>
                <a:gd name="T44" fmla="*/ 7758 w 13695"/>
                <a:gd name="T45" fmla="*/ 2207 h 5435"/>
                <a:gd name="T46" fmla="*/ 8274 w 13695"/>
                <a:gd name="T47" fmla="*/ 2321 h 5435"/>
                <a:gd name="T48" fmla="*/ 3111 w 13695"/>
                <a:gd name="T49" fmla="*/ 1812 h 5435"/>
                <a:gd name="T50" fmla="*/ 494 w 13695"/>
                <a:gd name="T51" fmla="*/ 1727 h 5435"/>
                <a:gd name="T52" fmla="*/ 6513 w 13695"/>
                <a:gd name="T53" fmla="*/ 3382 h 5435"/>
                <a:gd name="T54" fmla="*/ 4275 w 13695"/>
                <a:gd name="T55" fmla="*/ 3637 h 5435"/>
                <a:gd name="T56" fmla="*/ 11227 w 13695"/>
                <a:gd name="T57" fmla="*/ 3741 h 5435"/>
                <a:gd name="T58" fmla="*/ 5166 w 13695"/>
                <a:gd name="T59" fmla="*/ 2953 h 5435"/>
                <a:gd name="T60" fmla="*/ 4560 w 13695"/>
                <a:gd name="T61" fmla="*/ 2811 h 5435"/>
                <a:gd name="T62" fmla="*/ 9988 w 13695"/>
                <a:gd name="T63" fmla="*/ 3471 h 5435"/>
                <a:gd name="T64" fmla="*/ 129 w 13695"/>
                <a:gd name="T65" fmla="*/ 3471 h 5435"/>
                <a:gd name="T66" fmla="*/ 10941 w 13695"/>
                <a:gd name="T67" fmla="*/ 3558 h 5435"/>
                <a:gd name="T68" fmla="*/ 8011 w 13695"/>
                <a:gd name="T69" fmla="*/ 3982 h 5435"/>
                <a:gd name="T70" fmla="*/ 8147 w 13695"/>
                <a:gd name="T71" fmla="*/ 3693 h 5435"/>
                <a:gd name="T72" fmla="*/ 7339 w 13695"/>
                <a:gd name="T73" fmla="*/ 3469 h 5435"/>
                <a:gd name="T74" fmla="*/ 9708 w 13695"/>
                <a:gd name="T75" fmla="*/ 3127 h 5435"/>
                <a:gd name="T76" fmla="*/ 8729 w 13695"/>
                <a:gd name="T77" fmla="*/ 3117 h 5435"/>
                <a:gd name="T78" fmla="*/ 2135 w 13695"/>
                <a:gd name="T79" fmla="*/ 2854 h 5435"/>
                <a:gd name="T80" fmla="*/ 1427 w 13695"/>
                <a:gd name="T81" fmla="*/ 3745 h 5435"/>
                <a:gd name="T82" fmla="*/ 2308 w 13695"/>
                <a:gd name="T83" fmla="*/ 3169 h 5435"/>
                <a:gd name="T84" fmla="*/ 11081 w 13695"/>
                <a:gd name="T85" fmla="*/ 4570 h 5435"/>
                <a:gd name="T86" fmla="*/ 13695 w 13695"/>
                <a:gd name="T87" fmla="*/ 5086 h 5435"/>
                <a:gd name="T88" fmla="*/ 12793 w 13695"/>
                <a:gd name="T89" fmla="*/ 4650 h 5435"/>
                <a:gd name="T90" fmla="*/ 13415 w 13695"/>
                <a:gd name="T91" fmla="*/ 4528 h 5435"/>
                <a:gd name="T92" fmla="*/ 13114 w 13695"/>
                <a:gd name="T93" fmla="*/ 5088 h 5435"/>
                <a:gd name="T94" fmla="*/ 10740 w 13695"/>
                <a:gd name="T95" fmla="*/ 4505 h 5435"/>
                <a:gd name="T96" fmla="*/ 12124 w 13695"/>
                <a:gd name="T97" fmla="*/ 4528 h 5435"/>
                <a:gd name="T98" fmla="*/ 2213 w 13695"/>
                <a:gd name="T99" fmla="*/ 4755 h 5435"/>
                <a:gd name="T100" fmla="*/ 4398 w 13695"/>
                <a:gd name="T101" fmla="*/ 5081 h 5435"/>
                <a:gd name="T102" fmla="*/ 3318 w 13695"/>
                <a:gd name="T103" fmla="*/ 5151 h 5435"/>
                <a:gd name="T104" fmla="*/ 1762 w 13695"/>
                <a:gd name="T105" fmla="*/ 5111 h 5435"/>
                <a:gd name="T106" fmla="*/ 87 w 13695"/>
                <a:gd name="T107" fmla="*/ 5081 h 5435"/>
                <a:gd name="T108" fmla="*/ 1125 w 13695"/>
                <a:gd name="T109" fmla="*/ 5093 h 5435"/>
                <a:gd name="T110" fmla="*/ 5134 w 13695"/>
                <a:gd name="T111" fmla="*/ 4842 h 5435"/>
                <a:gd name="T112" fmla="*/ 6536 w 13695"/>
                <a:gd name="T113" fmla="*/ 4929 h 5435"/>
                <a:gd name="T114" fmla="*/ 7274 w 13695"/>
                <a:gd name="T115" fmla="*/ 4570 h 5435"/>
                <a:gd name="T116" fmla="*/ 6286 w 13695"/>
                <a:gd name="T117" fmla="*/ 4505 h 5435"/>
                <a:gd name="T118" fmla="*/ 8069 w 13695"/>
                <a:gd name="T119" fmla="*/ 5146 h 5435"/>
                <a:gd name="T120" fmla="*/ 5717 w 13695"/>
                <a:gd name="T121" fmla="*/ 5134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95" h="5435">
                  <a:moveTo>
                    <a:pt x="2820" y="369"/>
                  </a:moveTo>
                  <a:cubicBezTo>
                    <a:pt x="2711" y="369"/>
                    <a:pt x="2711" y="369"/>
                    <a:pt x="2711" y="369"/>
                  </a:cubicBezTo>
                  <a:cubicBezTo>
                    <a:pt x="2716" y="316"/>
                    <a:pt x="2716" y="316"/>
                    <a:pt x="2716" y="316"/>
                  </a:cubicBezTo>
                  <a:cubicBezTo>
                    <a:pt x="2884" y="316"/>
                    <a:pt x="2884" y="316"/>
                    <a:pt x="2884" y="316"/>
                  </a:cubicBezTo>
                  <a:cubicBezTo>
                    <a:pt x="2860" y="526"/>
                    <a:pt x="2860" y="526"/>
                    <a:pt x="2860" y="526"/>
                  </a:cubicBezTo>
                  <a:cubicBezTo>
                    <a:pt x="2854" y="582"/>
                    <a:pt x="2846" y="622"/>
                    <a:pt x="2838" y="670"/>
                  </a:cubicBezTo>
                  <a:cubicBezTo>
                    <a:pt x="2841" y="670"/>
                    <a:pt x="2841" y="670"/>
                    <a:pt x="2841" y="670"/>
                  </a:cubicBezTo>
                  <a:cubicBezTo>
                    <a:pt x="2846" y="653"/>
                    <a:pt x="2849" y="635"/>
                    <a:pt x="2854" y="618"/>
                  </a:cubicBezTo>
                  <a:cubicBezTo>
                    <a:pt x="2883" y="516"/>
                    <a:pt x="2974" y="304"/>
                    <a:pt x="3128" y="304"/>
                  </a:cubicBezTo>
                  <a:cubicBezTo>
                    <a:pt x="3214" y="304"/>
                    <a:pt x="3231" y="377"/>
                    <a:pt x="3231" y="449"/>
                  </a:cubicBezTo>
                  <a:cubicBezTo>
                    <a:pt x="3231" y="531"/>
                    <a:pt x="3201" y="762"/>
                    <a:pt x="3185" y="880"/>
                  </a:cubicBezTo>
                  <a:cubicBezTo>
                    <a:pt x="3285" y="880"/>
                    <a:pt x="3285" y="880"/>
                    <a:pt x="3285" y="880"/>
                  </a:cubicBezTo>
                  <a:cubicBezTo>
                    <a:pt x="3280" y="933"/>
                    <a:pt x="3280" y="933"/>
                    <a:pt x="3280" y="933"/>
                  </a:cubicBezTo>
                  <a:cubicBezTo>
                    <a:pt x="3118" y="933"/>
                    <a:pt x="3118" y="933"/>
                    <a:pt x="3118" y="933"/>
                  </a:cubicBezTo>
                  <a:cubicBezTo>
                    <a:pt x="3135" y="819"/>
                    <a:pt x="3173" y="564"/>
                    <a:pt x="3173" y="453"/>
                  </a:cubicBezTo>
                  <a:cubicBezTo>
                    <a:pt x="3173" y="408"/>
                    <a:pt x="3164" y="361"/>
                    <a:pt x="3113" y="361"/>
                  </a:cubicBezTo>
                  <a:cubicBezTo>
                    <a:pt x="3047" y="361"/>
                    <a:pt x="2880" y="468"/>
                    <a:pt x="2822" y="933"/>
                  </a:cubicBezTo>
                  <a:cubicBezTo>
                    <a:pt x="2764" y="933"/>
                    <a:pt x="2764" y="933"/>
                    <a:pt x="2764" y="933"/>
                  </a:cubicBezTo>
                  <a:cubicBezTo>
                    <a:pt x="2775" y="852"/>
                    <a:pt x="2786" y="760"/>
                    <a:pt x="2794" y="666"/>
                  </a:cubicBezTo>
                  <a:lnTo>
                    <a:pt x="2820" y="369"/>
                  </a:lnTo>
                  <a:close/>
                  <a:moveTo>
                    <a:pt x="7136" y="721"/>
                  </a:moveTo>
                  <a:cubicBezTo>
                    <a:pt x="7136" y="514"/>
                    <a:pt x="7223" y="304"/>
                    <a:pt x="7454" y="304"/>
                  </a:cubicBezTo>
                  <a:cubicBezTo>
                    <a:pt x="7502" y="304"/>
                    <a:pt x="7546" y="317"/>
                    <a:pt x="7570" y="327"/>
                  </a:cubicBezTo>
                  <a:cubicBezTo>
                    <a:pt x="7605" y="327"/>
                    <a:pt x="7605" y="327"/>
                    <a:pt x="7605" y="327"/>
                  </a:cubicBezTo>
                  <a:cubicBezTo>
                    <a:pt x="7596" y="369"/>
                    <a:pt x="7588" y="438"/>
                    <a:pt x="7581" y="525"/>
                  </a:cubicBezTo>
                  <a:cubicBezTo>
                    <a:pt x="7552" y="880"/>
                    <a:pt x="7552" y="880"/>
                    <a:pt x="7552" y="880"/>
                  </a:cubicBezTo>
                  <a:cubicBezTo>
                    <a:pt x="7650" y="880"/>
                    <a:pt x="7650" y="880"/>
                    <a:pt x="7650" y="880"/>
                  </a:cubicBezTo>
                  <a:cubicBezTo>
                    <a:pt x="7646" y="933"/>
                    <a:pt x="7646" y="933"/>
                    <a:pt x="7646" y="933"/>
                  </a:cubicBezTo>
                  <a:cubicBezTo>
                    <a:pt x="7490" y="933"/>
                    <a:pt x="7490" y="933"/>
                    <a:pt x="7490" y="933"/>
                  </a:cubicBezTo>
                  <a:cubicBezTo>
                    <a:pt x="7520" y="659"/>
                    <a:pt x="7520" y="659"/>
                    <a:pt x="7520" y="659"/>
                  </a:cubicBezTo>
                  <a:cubicBezTo>
                    <a:pt x="7522" y="636"/>
                    <a:pt x="7528" y="615"/>
                    <a:pt x="7533" y="592"/>
                  </a:cubicBezTo>
                  <a:cubicBezTo>
                    <a:pt x="7530" y="592"/>
                    <a:pt x="7530" y="592"/>
                    <a:pt x="7530" y="592"/>
                  </a:cubicBezTo>
                  <a:cubicBezTo>
                    <a:pt x="7524" y="615"/>
                    <a:pt x="7520" y="637"/>
                    <a:pt x="7512" y="659"/>
                  </a:cubicBezTo>
                  <a:cubicBezTo>
                    <a:pt x="7474" y="778"/>
                    <a:pt x="7395" y="945"/>
                    <a:pt x="7269" y="945"/>
                  </a:cubicBezTo>
                  <a:cubicBezTo>
                    <a:pt x="7160" y="945"/>
                    <a:pt x="7136" y="825"/>
                    <a:pt x="7136" y="721"/>
                  </a:cubicBezTo>
                  <a:close/>
                  <a:moveTo>
                    <a:pt x="7198" y="720"/>
                  </a:moveTo>
                  <a:cubicBezTo>
                    <a:pt x="7198" y="833"/>
                    <a:pt x="7227" y="887"/>
                    <a:pt x="7277" y="887"/>
                  </a:cubicBezTo>
                  <a:cubicBezTo>
                    <a:pt x="7359" y="887"/>
                    <a:pt x="7480" y="749"/>
                    <a:pt x="7534" y="412"/>
                  </a:cubicBezTo>
                  <a:cubicBezTo>
                    <a:pt x="7540" y="375"/>
                    <a:pt x="7540" y="375"/>
                    <a:pt x="7540" y="375"/>
                  </a:cubicBezTo>
                  <a:cubicBezTo>
                    <a:pt x="7516" y="365"/>
                    <a:pt x="7480" y="352"/>
                    <a:pt x="7439" y="352"/>
                  </a:cubicBezTo>
                  <a:cubicBezTo>
                    <a:pt x="7358" y="352"/>
                    <a:pt x="7295" y="399"/>
                    <a:pt x="7258" y="460"/>
                  </a:cubicBezTo>
                  <a:cubicBezTo>
                    <a:pt x="7218" y="528"/>
                    <a:pt x="7198" y="607"/>
                    <a:pt x="7198" y="720"/>
                  </a:cubicBezTo>
                  <a:close/>
                  <a:moveTo>
                    <a:pt x="7838" y="666"/>
                  </a:moveTo>
                  <a:cubicBezTo>
                    <a:pt x="7829" y="760"/>
                    <a:pt x="7818" y="852"/>
                    <a:pt x="7808" y="933"/>
                  </a:cubicBezTo>
                  <a:cubicBezTo>
                    <a:pt x="7865" y="933"/>
                    <a:pt x="7865" y="933"/>
                    <a:pt x="7865" y="933"/>
                  </a:cubicBezTo>
                  <a:cubicBezTo>
                    <a:pt x="7924" y="468"/>
                    <a:pt x="8091" y="361"/>
                    <a:pt x="8157" y="361"/>
                  </a:cubicBezTo>
                  <a:cubicBezTo>
                    <a:pt x="8207" y="361"/>
                    <a:pt x="8217" y="408"/>
                    <a:pt x="8217" y="453"/>
                  </a:cubicBezTo>
                  <a:cubicBezTo>
                    <a:pt x="8217" y="564"/>
                    <a:pt x="8178" y="819"/>
                    <a:pt x="8162" y="933"/>
                  </a:cubicBezTo>
                  <a:cubicBezTo>
                    <a:pt x="8324" y="933"/>
                    <a:pt x="8324" y="933"/>
                    <a:pt x="8324" y="933"/>
                  </a:cubicBezTo>
                  <a:cubicBezTo>
                    <a:pt x="8328" y="880"/>
                    <a:pt x="8328" y="880"/>
                    <a:pt x="8328" y="880"/>
                  </a:cubicBezTo>
                  <a:cubicBezTo>
                    <a:pt x="8229" y="880"/>
                    <a:pt x="8229" y="880"/>
                    <a:pt x="8229" y="880"/>
                  </a:cubicBezTo>
                  <a:cubicBezTo>
                    <a:pt x="8244" y="762"/>
                    <a:pt x="8274" y="531"/>
                    <a:pt x="8274" y="449"/>
                  </a:cubicBezTo>
                  <a:cubicBezTo>
                    <a:pt x="8274" y="377"/>
                    <a:pt x="8258" y="304"/>
                    <a:pt x="8171" y="304"/>
                  </a:cubicBezTo>
                  <a:cubicBezTo>
                    <a:pt x="8018" y="304"/>
                    <a:pt x="7926" y="516"/>
                    <a:pt x="7898" y="618"/>
                  </a:cubicBezTo>
                  <a:cubicBezTo>
                    <a:pt x="7893" y="635"/>
                    <a:pt x="7889" y="653"/>
                    <a:pt x="7884" y="670"/>
                  </a:cubicBezTo>
                  <a:cubicBezTo>
                    <a:pt x="7882" y="670"/>
                    <a:pt x="7882" y="670"/>
                    <a:pt x="7882" y="670"/>
                  </a:cubicBezTo>
                  <a:cubicBezTo>
                    <a:pt x="7889" y="622"/>
                    <a:pt x="7898" y="582"/>
                    <a:pt x="7904" y="526"/>
                  </a:cubicBezTo>
                  <a:cubicBezTo>
                    <a:pt x="7928" y="316"/>
                    <a:pt x="7928" y="316"/>
                    <a:pt x="7928" y="316"/>
                  </a:cubicBezTo>
                  <a:cubicBezTo>
                    <a:pt x="7760" y="316"/>
                    <a:pt x="7760" y="316"/>
                    <a:pt x="7760" y="316"/>
                  </a:cubicBezTo>
                  <a:cubicBezTo>
                    <a:pt x="7755" y="369"/>
                    <a:pt x="7755" y="369"/>
                    <a:pt x="7755" y="369"/>
                  </a:cubicBezTo>
                  <a:cubicBezTo>
                    <a:pt x="7864" y="369"/>
                    <a:pt x="7864" y="369"/>
                    <a:pt x="7864" y="369"/>
                  </a:cubicBezTo>
                  <a:lnTo>
                    <a:pt x="7838" y="666"/>
                  </a:lnTo>
                  <a:close/>
                  <a:moveTo>
                    <a:pt x="1528" y="687"/>
                  </a:moveTo>
                  <a:cubicBezTo>
                    <a:pt x="1528" y="509"/>
                    <a:pt x="1611" y="304"/>
                    <a:pt x="1820" y="304"/>
                  </a:cubicBezTo>
                  <a:cubicBezTo>
                    <a:pt x="1913" y="304"/>
                    <a:pt x="1967" y="354"/>
                    <a:pt x="1967" y="436"/>
                  </a:cubicBezTo>
                  <a:cubicBezTo>
                    <a:pt x="1967" y="605"/>
                    <a:pt x="1738" y="671"/>
                    <a:pt x="1590" y="688"/>
                  </a:cubicBezTo>
                  <a:cubicBezTo>
                    <a:pt x="1590" y="751"/>
                    <a:pt x="1590" y="892"/>
                    <a:pt x="1748" y="892"/>
                  </a:cubicBezTo>
                  <a:cubicBezTo>
                    <a:pt x="1810" y="892"/>
                    <a:pt x="1871" y="863"/>
                    <a:pt x="1920" y="835"/>
                  </a:cubicBezTo>
                  <a:cubicBezTo>
                    <a:pt x="1916" y="897"/>
                    <a:pt x="1916" y="897"/>
                    <a:pt x="1916" y="897"/>
                  </a:cubicBezTo>
                  <a:cubicBezTo>
                    <a:pt x="1882" y="916"/>
                    <a:pt x="1821" y="945"/>
                    <a:pt x="1739" y="945"/>
                  </a:cubicBezTo>
                  <a:cubicBezTo>
                    <a:pt x="1575" y="945"/>
                    <a:pt x="1528" y="838"/>
                    <a:pt x="1528" y="687"/>
                  </a:cubicBezTo>
                  <a:close/>
                  <a:moveTo>
                    <a:pt x="1590" y="635"/>
                  </a:moveTo>
                  <a:cubicBezTo>
                    <a:pt x="1762" y="621"/>
                    <a:pt x="1905" y="549"/>
                    <a:pt x="1905" y="441"/>
                  </a:cubicBezTo>
                  <a:cubicBezTo>
                    <a:pt x="1905" y="407"/>
                    <a:pt x="1887" y="357"/>
                    <a:pt x="1808" y="357"/>
                  </a:cubicBezTo>
                  <a:cubicBezTo>
                    <a:pt x="1682" y="357"/>
                    <a:pt x="1602" y="479"/>
                    <a:pt x="1590" y="635"/>
                  </a:cubicBezTo>
                  <a:close/>
                  <a:moveTo>
                    <a:pt x="3958" y="880"/>
                  </a:moveTo>
                  <a:cubicBezTo>
                    <a:pt x="3851" y="880"/>
                    <a:pt x="3851" y="880"/>
                    <a:pt x="3851" y="880"/>
                  </a:cubicBezTo>
                  <a:cubicBezTo>
                    <a:pt x="3906" y="203"/>
                    <a:pt x="3906" y="203"/>
                    <a:pt x="3906" y="203"/>
                  </a:cubicBezTo>
                  <a:cubicBezTo>
                    <a:pt x="3909" y="203"/>
                    <a:pt x="3909" y="203"/>
                    <a:pt x="3909" y="203"/>
                  </a:cubicBezTo>
                  <a:cubicBezTo>
                    <a:pt x="3912" y="213"/>
                    <a:pt x="3920" y="228"/>
                    <a:pt x="3929" y="245"/>
                  </a:cubicBezTo>
                  <a:cubicBezTo>
                    <a:pt x="4341" y="933"/>
                    <a:pt x="4341" y="933"/>
                    <a:pt x="4341" y="933"/>
                  </a:cubicBezTo>
                  <a:cubicBezTo>
                    <a:pt x="4398" y="933"/>
                    <a:pt x="4398" y="933"/>
                    <a:pt x="4398" y="933"/>
                  </a:cubicBezTo>
                  <a:cubicBezTo>
                    <a:pt x="4467" y="145"/>
                    <a:pt x="4467" y="145"/>
                    <a:pt x="4467" y="145"/>
                  </a:cubicBezTo>
                  <a:cubicBezTo>
                    <a:pt x="4552" y="145"/>
                    <a:pt x="4552" y="145"/>
                    <a:pt x="4552" y="145"/>
                  </a:cubicBezTo>
                  <a:cubicBezTo>
                    <a:pt x="4557" y="93"/>
                    <a:pt x="4557" y="93"/>
                    <a:pt x="4557" y="93"/>
                  </a:cubicBezTo>
                  <a:cubicBezTo>
                    <a:pt x="4307" y="93"/>
                    <a:pt x="4307" y="93"/>
                    <a:pt x="4307" y="93"/>
                  </a:cubicBezTo>
                  <a:cubicBezTo>
                    <a:pt x="4302" y="145"/>
                    <a:pt x="4302" y="145"/>
                    <a:pt x="4302" y="145"/>
                  </a:cubicBezTo>
                  <a:cubicBezTo>
                    <a:pt x="4409" y="145"/>
                    <a:pt x="4409" y="145"/>
                    <a:pt x="4409" y="145"/>
                  </a:cubicBezTo>
                  <a:cubicBezTo>
                    <a:pt x="4349" y="829"/>
                    <a:pt x="4349" y="829"/>
                    <a:pt x="4349" y="829"/>
                  </a:cubicBezTo>
                  <a:cubicBezTo>
                    <a:pt x="4347" y="829"/>
                    <a:pt x="4347" y="829"/>
                    <a:pt x="4347" y="829"/>
                  </a:cubicBezTo>
                  <a:cubicBezTo>
                    <a:pt x="4341" y="819"/>
                    <a:pt x="4330" y="797"/>
                    <a:pt x="4319" y="779"/>
                  </a:cubicBezTo>
                  <a:cubicBezTo>
                    <a:pt x="3908" y="93"/>
                    <a:pt x="3908" y="93"/>
                    <a:pt x="3908" y="93"/>
                  </a:cubicBezTo>
                  <a:cubicBezTo>
                    <a:pt x="3764" y="93"/>
                    <a:pt x="3764" y="93"/>
                    <a:pt x="3764" y="93"/>
                  </a:cubicBezTo>
                  <a:cubicBezTo>
                    <a:pt x="3759" y="145"/>
                    <a:pt x="3759" y="145"/>
                    <a:pt x="3759" y="145"/>
                  </a:cubicBezTo>
                  <a:cubicBezTo>
                    <a:pt x="3855" y="145"/>
                    <a:pt x="3855" y="145"/>
                    <a:pt x="3855" y="145"/>
                  </a:cubicBezTo>
                  <a:cubicBezTo>
                    <a:pt x="3794" y="880"/>
                    <a:pt x="3794" y="880"/>
                    <a:pt x="3794" y="880"/>
                  </a:cubicBezTo>
                  <a:cubicBezTo>
                    <a:pt x="3708" y="880"/>
                    <a:pt x="3708" y="880"/>
                    <a:pt x="3708" y="880"/>
                  </a:cubicBezTo>
                  <a:cubicBezTo>
                    <a:pt x="3704" y="933"/>
                    <a:pt x="3704" y="933"/>
                    <a:pt x="3704" y="933"/>
                  </a:cubicBezTo>
                  <a:cubicBezTo>
                    <a:pt x="3953" y="933"/>
                    <a:pt x="3953" y="933"/>
                    <a:pt x="3953" y="933"/>
                  </a:cubicBezTo>
                  <a:lnTo>
                    <a:pt x="3958" y="880"/>
                  </a:lnTo>
                  <a:close/>
                  <a:moveTo>
                    <a:pt x="2543" y="113"/>
                  </a:moveTo>
                  <a:cubicBezTo>
                    <a:pt x="2578" y="113"/>
                    <a:pt x="2601" y="89"/>
                    <a:pt x="2601" y="54"/>
                  </a:cubicBezTo>
                  <a:cubicBezTo>
                    <a:pt x="2601" y="23"/>
                    <a:pt x="2582" y="0"/>
                    <a:pt x="2552" y="0"/>
                  </a:cubicBezTo>
                  <a:cubicBezTo>
                    <a:pt x="2523" y="0"/>
                    <a:pt x="2495" y="22"/>
                    <a:pt x="2495" y="63"/>
                  </a:cubicBezTo>
                  <a:cubicBezTo>
                    <a:pt x="2495" y="89"/>
                    <a:pt x="2513" y="113"/>
                    <a:pt x="2543" y="113"/>
                  </a:cubicBezTo>
                  <a:close/>
                  <a:moveTo>
                    <a:pt x="2451" y="933"/>
                  </a:moveTo>
                  <a:cubicBezTo>
                    <a:pt x="2610" y="933"/>
                    <a:pt x="2610" y="933"/>
                    <a:pt x="2610" y="933"/>
                  </a:cubicBezTo>
                  <a:cubicBezTo>
                    <a:pt x="2615" y="880"/>
                    <a:pt x="2615" y="880"/>
                    <a:pt x="2615" y="880"/>
                  </a:cubicBezTo>
                  <a:cubicBezTo>
                    <a:pt x="2513" y="880"/>
                    <a:pt x="2513" y="880"/>
                    <a:pt x="2513" y="880"/>
                  </a:cubicBezTo>
                  <a:cubicBezTo>
                    <a:pt x="2564" y="316"/>
                    <a:pt x="2564" y="316"/>
                    <a:pt x="2564" y="316"/>
                  </a:cubicBezTo>
                  <a:cubicBezTo>
                    <a:pt x="2404" y="316"/>
                    <a:pt x="2404" y="316"/>
                    <a:pt x="2404" y="316"/>
                  </a:cubicBezTo>
                  <a:cubicBezTo>
                    <a:pt x="2399" y="369"/>
                    <a:pt x="2399" y="369"/>
                    <a:pt x="2399" y="369"/>
                  </a:cubicBezTo>
                  <a:cubicBezTo>
                    <a:pt x="2501" y="369"/>
                    <a:pt x="2501" y="369"/>
                    <a:pt x="2501" y="369"/>
                  </a:cubicBezTo>
                  <a:lnTo>
                    <a:pt x="2451" y="933"/>
                  </a:lnTo>
                  <a:close/>
                  <a:moveTo>
                    <a:pt x="8580" y="945"/>
                  </a:moveTo>
                  <a:cubicBezTo>
                    <a:pt x="8500" y="945"/>
                    <a:pt x="8447" y="859"/>
                    <a:pt x="8447" y="727"/>
                  </a:cubicBezTo>
                  <a:cubicBezTo>
                    <a:pt x="8447" y="609"/>
                    <a:pt x="8477" y="489"/>
                    <a:pt x="8544" y="405"/>
                  </a:cubicBezTo>
                  <a:cubicBezTo>
                    <a:pt x="8601" y="335"/>
                    <a:pt x="8672" y="304"/>
                    <a:pt x="8765" y="304"/>
                  </a:cubicBezTo>
                  <a:cubicBezTo>
                    <a:pt x="8801" y="304"/>
                    <a:pt x="8837" y="312"/>
                    <a:pt x="8855" y="319"/>
                  </a:cubicBezTo>
                  <a:cubicBezTo>
                    <a:pt x="8879" y="63"/>
                    <a:pt x="8879" y="63"/>
                    <a:pt x="8879" y="63"/>
                  </a:cubicBezTo>
                  <a:cubicBezTo>
                    <a:pt x="8763" y="63"/>
                    <a:pt x="8763" y="63"/>
                    <a:pt x="8763" y="63"/>
                  </a:cubicBezTo>
                  <a:cubicBezTo>
                    <a:pt x="8768" y="10"/>
                    <a:pt x="8768" y="10"/>
                    <a:pt x="8768" y="10"/>
                  </a:cubicBezTo>
                  <a:cubicBezTo>
                    <a:pt x="8942" y="10"/>
                    <a:pt x="8942" y="10"/>
                    <a:pt x="8942" y="10"/>
                  </a:cubicBezTo>
                  <a:cubicBezTo>
                    <a:pt x="8865" y="880"/>
                    <a:pt x="8865" y="880"/>
                    <a:pt x="8865" y="880"/>
                  </a:cubicBezTo>
                  <a:cubicBezTo>
                    <a:pt x="8963" y="880"/>
                    <a:pt x="8963" y="880"/>
                    <a:pt x="8963" y="880"/>
                  </a:cubicBezTo>
                  <a:cubicBezTo>
                    <a:pt x="8958" y="933"/>
                    <a:pt x="8958" y="933"/>
                    <a:pt x="8958" y="933"/>
                  </a:cubicBezTo>
                  <a:cubicBezTo>
                    <a:pt x="8802" y="933"/>
                    <a:pt x="8802" y="933"/>
                    <a:pt x="8802" y="933"/>
                  </a:cubicBezTo>
                  <a:cubicBezTo>
                    <a:pt x="8829" y="687"/>
                    <a:pt x="8829" y="687"/>
                    <a:pt x="8829" y="687"/>
                  </a:cubicBezTo>
                  <a:cubicBezTo>
                    <a:pt x="8832" y="653"/>
                    <a:pt x="8841" y="619"/>
                    <a:pt x="8847" y="586"/>
                  </a:cubicBezTo>
                  <a:cubicBezTo>
                    <a:pt x="8844" y="586"/>
                    <a:pt x="8844" y="586"/>
                    <a:pt x="8844" y="586"/>
                  </a:cubicBezTo>
                  <a:cubicBezTo>
                    <a:pt x="8838" y="609"/>
                    <a:pt x="8835" y="631"/>
                    <a:pt x="8828" y="653"/>
                  </a:cubicBezTo>
                  <a:cubicBezTo>
                    <a:pt x="8787" y="769"/>
                    <a:pt x="8720" y="945"/>
                    <a:pt x="8580" y="945"/>
                  </a:cubicBezTo>
                  <a:close/>
                  <a:moveTo>
                    <a:pt x="8592" y="887"/>
                  </a:moveTo>
                  <a:cubicBezTo>
                    <a:pt x="8724" y="887"/>
                    <a:pt x="8825" y="577"/>
                    <a:pt x="8842" y="454"/>
                  </a:cubicBezTo>
                  <a:cubicBezTo>
                    <a:pt x="8852" y="377"/>
                    <a:pt x="8852" y="377"/>
                    <a:pt x="8852" y="377"/>
                  </a:cubicBezTo>
                  <a:cubicBezTo>
                    <a:pt x="8832" y="367"/>
                    <a:pt x="8805" y="357"/>
                    <a:pt x="8753" y="357"/>
                  </a:cubicBezTo>
                  <a:cubicBezTo>
                    <a:pt x="8556" y="357"/>
                    <a:pt x="8510" y="581"/>
                    <a:pt x="8510" y="707"/>
                  </a:cubicBezTo>
                  <a:cubicBezTo>
                    <a:pt x="8510" y="831"/>
                    <a:pt x="8537" y="887"/>
                    <a:pt x="8592" y="887"/>
                  </a:cubicBezTo>
                  <a:close/>
                  <a:moveTo>
                    <a:pt x="1251" y="933"/>
                  </a:moveTo>
                  <a:cubicBezTo>
                    <a:pt x="1410" y="933"/>
                    <a:pt x="1410" y="933"/>
                    <a:pt x="1410" y="933"/>
                  </a:cubicBezTo>
                  <a:cubicBezTo>
                    <a:pt x="1415" y="880"/>
                    <a:pt x="1415" y="880"/>
                    <a:pt x="1415" y="880"/>
                  </a:cubicBezTo>
                  <a:cubicBezTo>
                    <a:pt x="1313" y="880"/>
                    <a:pt x="1313" y="880"/>
                    <a:pt x="1313" y="880"/>
                  </a:cubicBezTo>
                  <a:cubicBezTo>
                    <a:pt x="1364" y="316"/>
                    <a:pt x="1364" y="316"/>
                    <a:pt x="1364" y="316"/>
                  </a:cubicBezTo>
                  <a:cubicBezTo>
                    <a:pt x="1204" y="316"/>
                    <a:pt x="1204" y="316"/>
                    <a:pt x="1204" y="316"/>
                  </a:cubicBezTo>
                  <a:cubicBezTo>
                    <a:pt x="1199" y="369"/>
                    <a:pt x="1199" y="369"/>
                    <a:pt x="1199" y="369"/>
                  </a:cubicBezTo>
                  <a:cubicBezTo>
                    <a:pt x="1301" y="369"/>
                    <a:pt x="1301" y="369"/>
                    <a:pt x="1301" y="369"/>
                  </a:cubicBezTo>
                  <a:lnTo>
                    <a:pt x="1251" y="933"/>
                  </a:lnTo>
                  <a:close/>
                  <a:moveTo>
                    <a:pt x="1343" y="113"/>
                  </a:moveTo>
                  <a:cubicBezTo>
                    <a:pt x="1378" y="113"/>
                    <a:pt x="1401" y="89"/>
                    <a:pt x="1401" y="54"/>
                  </a:cubicBezTo>
                  <a:cubicBezTo>
                    <a:pt x="1401" y="23"/>
                    <a:pt x="1382" y="0"/>
                    <a:pt x="1352" y="0"/>
                  </a:cubicBezTo>
                  <a:cubicBezTo>
                    <a:pt x="1323" y="0"/>
                    <a:pt x="1295" y="22"/>
                    <a:pt x="1295" y="63"/>
                  </a:cubicBezTo>
                  <a:cubicBezTo>
                    <a:pt x="1295" y="89"/>
                    <a:pt x="1313" y="113"/>
                    <a:pt x="1343" y="113"/>
                  </a:cubicBezTo>
                  <a:close/>
                  <a:moveTo>
                    <a:pt x="298" y="933"/>
                  </a:moveTo>
                  <a:cubicBezTo>
                    <a:pt x="372" y="933"/>
                    <a:pt x="372" y="933"/>
                    <a:pt x="372" y="933"/>
                  </a:cubicBezTo>
                  <a:cubicBezTo>
                    <a:pt x="604" y="393"/>
                    <a:pt x="604" y="393"/>
                    <a:pt x="604" y="393"/>
                  </a:cubicBezTo>
                  <a:cubicBezTo>
                    <a:pt x="606" y="393"/>
                    <a:pt x="606" y="393"/>
                    <a:pt x="606" y="393"/>
                  </a:cubicBezTo>
                  <a:cubicBezTo>
                    <a:pt x="740" y="933"/>
                    <a:pt x="740" y="933"/>
                    <a:pt x="740" y="933"/>
                  </a:cubicBezTo>
                  <a:cubicBezTo>
                    <a:pt x="814" y="933"/>
                    <a:pt x="814" y="933"/>
                    <a:pt x="814" y="933"/>
                  </a:cubicBezTo>
                  <a:cubicBezTo>
                    <a:pt x="1104" y="145"/>
                    <a:pt x="1104" y="145"/>
                    <a:pt x="1104" y="145"/>
                  </a:cubicBezTo>
                  <a:cubicBezTo>
                    <a:pt x="1189" y="145"/>
                    <a:pt x="1189" y="145"/>
                    <a:pt x="1189" y="145"/>
                  </a:cubicBezTo>
                  <a:cubicBezTo>
                    <a:pt x="1194" y="93"/>
                    <a:pt x="1194" y="93"/>
                    <a:pt x="1194" y="93"/>
                  </a:cubicBezTo>
                  <a:cubicBezTo>
                    <a:pt x="950" y="93"/>
                    <a:pt x="950" y="93"/>
                    <a:pt x="950" y="93"/>
                  </a:cubicBezTo>
                  <a:cubicBezTo>
                    <a:pt x="945" y="145"/>
                    <a:pt x="945" y="145"/>
                    <a:pt x="945" y="145"/>
                  </a:cubicBezTo>
                  <a:cubicBezTo>
                    <a:pt x="1047" y="145"/>
                    <a:pt x="1047" y="145"/>
                    <a:pt x="1047" y="145"/>
                  </a:cubicBezTo>
                  <a:cubicBezTo>
                    <a:pt x="814" y="785"/>
                    <a:pt x="814" y="785"/>
                    <a:pt x="814" y="785"/>
                  </a:cubicBezTo>
                  <a:cubicBezTo>
                    <a:pt x="803" y="816"/>
                    <a:pt x="794" y="849"/>
                    <a:pt x="785" y="880"/>
                  </a:cubicBezTo>
                  <a:cubicBezTo>
                    <a:pt x="783" y="880"/>
                    <a:pt x="783" y="880"/>
                    <a:pt x="783" y="880"/>
                  </a:cubicBezTo>
                  <a:cubicBezTo>
                    <a:pt x="778" y="849"/>
                    <a:pt x="773" y="817"/>
                    <a:pt x="765" y="785"/>
                  </a:cubicBezTo>
                  <a:cubicBezTo>
                    <a:pt x="604" y="145"/>
                    <a:pt x="604" y="145"/>
                    <a:pt x="604" y="145"/>
                  </a:cubicBezTo>
                  <a:cubicBezTo>
                    <a:pt x="686" y="145"/>
                    <a:pt x="686" y="145"/>
                    <a:pt x="686" y="145"/>
                  </a:cubicBezTo>
                  <a:cubicBezTo>
                    <a:pt x="690" y="93"/>
                    <a:pt x="690" y="93"/>
                    <a:pt x="690" y="93"/>
                  </a:cubicBezTo>
                  <a:cubicBezTo>
                    <a:pt x="448" y="93"/>
                    <a:pt x="448" y="93"/>
                    <a:pt x="448" y="93"/>
                  </a:cubicBezTo>
                  <a:cubicBezTo>
                    <a:pt x="443" y="145"/>
                    <a:pt x="443" y="145"/>
                    <a:pt x="443" y="145"/>
                  </a:cubicBezTo>
                  <a:cubicBezTo>
                    <a:pt x="542" y="145"/>
                    <a:pt x="542" y="145"/>
                    <a:pt x="542" y="145"/>
                  </a:cubicBezTo>
                  <a:cubicBezTo>
                    <a:pt x="581" y="304"/>
                    <a:pt x="581" y="304"/>
                    <a:pt x="581" y="304"/>
                  </a:cubicBezTo>
                  <a:cubicBezTo>
                    <a:pt x="370" y="805"/>
                    <a:pt x="370" y="805"/>
                    <a:pt x="370" y="805"/>
                  </a:cubicBezTo>
                  <a:cubicBezTo>
                    <a:pt x="359" y="831"/>
                    <a:pt x="353" y="855"/>
                    <a:pt x="345" y="880"/>
                  </a:cubicBezTo>
                  <a:cubicBezTo>
                    <a:pt x="342" y="880"/>
                    <a:pt x="342" y="880"/>
                    <a:pt x="342" y="880"/>
                  </a:cubicBezTo>
                  <a:cubicBezTo>
                    <a:pt x="338" y="855"/>
                    <a:pt x="334" y="831"/>
                    <a:pt x="328" y="805"/>
                  </a:cubicBezTo>
                  <a:cubicBezTo>
                    <a:pt x="165" y="145"/>
                    <a:pt x="165" y="145"/>
                    <a:pt x="165" y="145"/>
                  </a:cubicBezTo>
                  <a:cubicBezTo>
                    <a:pt x="246" y="145"/>
                    <a:pt x="246" y="145"/>
                    <a:pt x="246" y="145"/>
                  </a:cubicBezTo>
                  <a:cubicBezTo>
                    <a:pt x="251" y="93"/>
                    <a:pt x="251" y="93"/>
                    <a:pt x="251" y="93"/>
                  </a:cubicBezTo>
                  <a:cubicBezTo>
                    <a:pt x="9" y="93"/>
                    <a:pt x="9" y="93"/>
                    <a:pt x="9" y="93"/>
                  </a:cubicBezTo>
                  <a:cubicBezTo>
                    <a:pt x="4" y="145"/>
                    <a:pt x="4" y="145"/>
                    <a:pt x="4" y="145"/>
                  </a:cubicBezTo>
                  <a:cubicBezTo>
                    <a:pt x="102" y="145"/>
                    <a:pt x="102" y="145"/>
                    <a:pt x="102" y="145"/>
                  </a:cubicBezTo>
                  <a:lnTo>
                    <a:pt x="298" y="933"/>
                  </a:lnTo>
                  <a:close/>
                  <a:moveTo>
                    <a:pt x="6852" y="933"/>
                  </a:moveTo>
                  <a:cubicBezTo>
                    <a:pt x="7012" y="933"/>
                    <a:pt x="7012" y="933"/>
                    <a:pt x="7012" y="933"/>
                  </a:cubicBezTo>
                  <a:cubicBezTo>
                    <a:pt x="7017" y="880"/>
                    <a:pt x="7017" y="880"/>
                    <a:pt x="7017" y="880"/>
                  </a:cubicBezTo>
                  <a:cubicBezTo>
                    <a:pt x="6915" y="880"/>
                    <a:pt x="6915" y="880"/>
                    <a:pt x="6915" y="880"/>
                  </a:cubicBezTo>
                  <a:cubicBezTo>
                    <a:pt x="6992" y="10"/>
                    <a:pt x="6992" y="10"/>
                    <a:pt x="6992" y="10"/>
                  </a:cubicBezTo>
                  <a:cubicBezTo>
                    <a:pt x="6824" y="10"/>
                    <a:pt x="6824" y="10"/>
                    <a:pt x="6824" y="10"/>
                  </a:cubicBezTo>
                  <a:cubicBezTo>
                    <a:pt x="6819" y="63"/>
                    <a:pt x="6819" y="63"/>
                    <a:pt x="6819" y="63"/>
                  </a:cubicBezTo>
                  <a:cubicBezTo>
                    <a:pt x="6929" y="63"/>
                    <a:pt x="6929" y="63"/>
                    <a:pt x="6929" y="63"/>
                  </a:cubicBezTo>
                  <a:lnTo>
                    <a:pt x="6852" y="933"/>
                  </a:lnTo>
                  <a:close/>
                  <a:moveTo>
                    <a:pt x="5181" y="727"/>
                  </a:moveTo>
                  <a:cubicBezTo>
                    <a:pt x="5181" y="609"/>
                    <a:pt x="5211" y="489"/>
                    <a:pt x="5278" y="405"/>
                  </a:cubicBezTo>
                  <a:cubicBezTo>
                    <a:pt x="5334" y="335"/>
                    <a:pt x="5405" y="304"/>
                    <a:pt x="5499" y="304"/>
                  </a:cubicBezTo>
                  <a:cubicBezTo>
                    <a:pt x="5535" y="304"/>
                    <a:pt x="5571" y="312"/>
                    <a:pt x="5589" y="319"/>
                  </a:cubicBezTo>
                  <a:cubicBezTo>
                    <a:pt x="5613" y="63"/>
                    <a:pt x="5613" y="63"/>
                    <a:pt x="5613" y="63"/>
                  </a:cubicBezTo>
                  <a:cubicBezTo>
                    <a:pt x="5496" y="63"/>
                    <a:pt x="5496" y="63"/>
                    <a:pt x="5496" y="63"/>
                  </a:cubicBezTo>
                  <a:cubicBezTo>
                    <a:pt x="5501" y="10"/>
                    <a:pt x="5501" y="10"/>
                    <a:pt x="5501" y="10"/>
                  </a:cubicBezTo>
                  <a:cubicBezTo>
                    <a:pt x="5675" y="10"/>
                    <a:pt x="5675" y="10"/>
                    <a:pt x="5675" y="10"/>
                  </a:cubicBezTo>
                  <a:cubicBezTo>
                    <a:pt x="5598" y="880"/>
                    <a:pt x="5598" y="880"/>
                    <a:pt x="5598" y="880"/>
                  </a:cubicBezTo>
                  <a:cubicBezTo>
                    <a:pt x="5697" y="880"/>
                    <a:pt x="5697" y="880"/>
                    <a:pt x="5697" y="880"/>
                  </a:cubicBezTo>
                  <a:cubicBezTo>
                    <a:pt x="5692" y="933"/>
                    <a:pt x="5692" y="933"/>
                    <a:pt x="5692" y="933"/>
                  </a:cubicBezTo>
                  <a:cubicBezTo>
                    <a:pt x="5536" y="933"/>
                    <a:pt x="5536" y="933"/>
                    <a:pt x="5536" y="933"/>
                  </a:cubicBezTo>
                  <a:cubicBezTo>
                    <a:pt x="5562" y="687"/>
                    <a:pt x="5562" y="687"/>
                    <a:pt x="5562" y="687"/>
                  </a:cubicBezTo>
                  <a:cubicBezTo>
                    <a:pt x="5566" y="653"/>
                    <a:pt x="5574" y="619"/>
                    <a:pt x="5580" y="586"/>
                  </a:cubicBezTo>
                  <a:cubicBezTo>
                    <a:pt x="5578" y="586"/>
                    <a:pt x="5578" y="586"/>
                    <a:pt x="5578" y="586"/>
                  </a:cubicBezTo>
                  <a:cubicBezTo>
                    <a:pt x="5572" y="609"/>
                    <a:pt x="5568" y="631"/>
                    <a:pt x="5561" y="653"/>
                  </a:cubicBezTo>
                  <a:cubicBezTo>
                    <a:pt x="5520" y="769"/>
                    <a:pt x="5453" y="945"/>
                    <a:pt x="5314" y="945"/>
                  </a:cubicBezTo>
                  <a:cubicBezTo>
                    <a:pt x="5234" y="945"/>
                    <a:pt x="5181" y="859"/>
                    <a:pt x="5181" y="727"/>
                  </a:cubicBezTo>
                  <a:close/>
                  <a:moveTo>
                    <a:pt x="5243" y="707"/>
                  </a:moveTo>
                  <a:cubicBezTo>
                    <a:pt x="5243" y="831"/>
                    <a:pt x="5271" y="887"/>
                    <a:pt x="5326" y="887"/>
                  </a:cubicBezTo>
                  <a:cubicBezTo>
                    <a:pt x="5458" y="887"/>
                    <a:pt x="5559" y="577"/>
                    <a:pt x="5576" y="454"/>
                  </a:cubicBezTo>
                  <a:cubicBezTo>
                    <a:pt x="5585" y="377"/>
                    <a:pt x="5585" y="377"/>
                    <a:pt x="5585" y="377"/>
                  </a:cubicBezTo>
                  <a:cubicBezTo>
                    <a:pt x="5566" y="367"/>
                    <a:pt x="5538" y="357"/>
                    <a:pt x="5487" y="357"/>
                  </a:cubicBezTo>
                  <a:cubicBezTo>
                    <a:pt x="5290" y="357"/>
                    <a:pt x="5243" y="581"/>
                    <a:pt x="5243" y="707"/>
                  </a:cubicBezTo>
                  <a:close/>
                  <a:moveTo>
                    <a:pt x="5817" y="687"/>
                  </a:moveTo>
                  <a:cubicBezTo>
                    <a:pt x="5817" y="509"/>
                    <a:pt x="5900" y="304"/>
                    <a:pt x="6108" y="304"/>
                  </a:cubicBezTo>
                  <a:cubicBezTo>
                    <a:pt x="6202" y="304"/>
                    <a:pt x="6256" y="354"/>
                    <a:pt x="6256" y="436"/>
                  </a:cubicBezTo>
                  <a:cubicBezTo>
                    <a:pt x="6256" y="605"/>
                    <a:pt x="6027" y="671"/>
                    <a:pt x="5879" y="688"/>
                  </a:cubicBezTo>
                  <a:cubicBezTo>
                    <a:pt x="5879" y="751"/>
                    <a:pt x="5879" y="892"/>
                    <a:pt x="6036" y="892"/>
                  </a:cubicBezTo>
                  <a:cubicBezTo>
                    <a:pt x="6099" y="892"/>
                    <a:pt x="6160" y="863"/>
                    <a:pt x="6209" y="835"/>
                  </a:cubicBezTo>
                  <a:cubicBezTo>
                    <a:pt x="6204" y="897"/>
                    <a:pt x="6204" y="897"/>
                    <a:pt x="6204" y="897"/>
                  </a:cubicBezTo>
                  <a:cubicBezTo>
                    <a:pt x="6171" y="916"/>
                    <a:pt x="6110" y="945"/>
                    <a:pt x="6028" y="945"/>
                  </a:cubicBezTo>
                  <a:cubicBezTo>
                    <a:pt x="5864" y="945"/>
                    <a:pt x="5817" y="838"/>
                    <a:pt x="5817" y="687"/>
                  </a:cubicBezTo>
                  <a:close/>
                  <a:moveTo>
                    <a:pt x="5879" y="635"/>
                  </a:moveTo>
                  <a:cubicBezTo>
                    <a:pt x="6051" y="621"/>
                    <a:pt x="6194" y="549"/>
                    <a:pt x="6194" y="441"/>
                  </a:cubicBezTo>
                  <a:cubicBezTo>
                    <a:pt x="6194" y="407"/>
                    <a:pt x="6176" y="357"/>
                    <a:pt x="6096" y="357"/>
                  </a:cubicBezTo>
                  <a:cubicBezTo>
                    <a:pt x="5970" y="357"/>
                    <a:pt x="5891" y="479"/>
                    <a:pt x="5879" y="635"/>
                  </a:cubicBezTo>
                  <a:close/>
                  <a:moveTo>
                    <a:pt x="6436" y="610"/>
                  </a:moveTo>
                  <a:cubicBezTo>
                    <a:pt x="6424" y="771"/>
                    <a:pt x="6411" y="883"/>
                    <a:pt x="6406" y="933"/>
                  </a:cubicBezTo>
                  <a:cubicBezTo>
                    <a:pt x="6464" y="933"/>
                    <a:pt x="6464" y="933"/>
                    <a:pt x="6464" y="933"/>
                  </a:cubicBezTo>
                  <a:cubicBezTo>
                    <a:pt x="6477" y="801"/>
                    <a:pt x="6513" y="361"/>
                    <a:pt x="6714" y="361"/>
                  </a:cubicBezTo>
                  <a:cubicBezTo>
                    <a:pt x="6732" y="361"/>
                    <a:pt x="6744" y="364"/>
                    <a:pt x="6755" y="366"/>
                  </a:cubicBezTo>
                  <a:cubicBezTo>
                    <a:pt x="6765" y="310"/>
                    <a:pt x="6765" y="310"/>
                    <a:pt x="6765" y="310"/>
                  </a:cubicBezTo>
                  <a:cubicBezTo>
                    <a:pt x="6753" y="306"/>
                    <a:pt x="6735" y="304"/>
                    <a:pt x="6719" y="304"/>
                  </a:cubicBezTo>
                  <a:cubicBezTo>
                    <a:pt x="6564" y="304"/>
                    <a:pt x="6524" y="461"/>
                    <a:pt x="6496" y="553"/>
                  </a:cubicBezTo>
                  <a:cubicBezTo>
                    <a:pt x="6490" y="574"/>
                    <a:pt x="6488" y="595"/>
                    <a:pt x="6482" y="616"/>
                  </a:cubicBezTo>
                  <a:cubicBezTo>
                    <a:pt x="6479" y="616"/>
                    <a:pt x="6479" y="616"/>
                    <a:pt x="6479" y="616"/>
                  </a:cubicBezTo>
                  <a:cubicBezTo>
                    <a:pt x="6488" y="571"/>
                    <a:pt x="6495" y="526"/>
                    <a:pt x="6500" y="481"/>
                  </a:cubicBezTo>
                  <a:cubicBezTo>
                    <a:pt x="6516" y="316"/>
                    <a:pt x="6516" y="316"/>
                    <a:pt x="6516" y="316"/>
                  </a:cubicBezTo>
                  <a:cubicBezTo>
                    <a:pt x="6359" y="316"/>
                    <a:pt x="6359" y="316"/>
                    <a:pt x="6359" y="316"/>
                  </a:cubicBezTo>
                  <a:cubicBezTo>
                    <a:pt x="6354" y="369"/>
                    <a:pt x="6354" y="369"/>
                    <a:pt x="6354" y="369"/>
                  </a:cubicBezTo>
                  <a:cubicBezTo>
                    <a:pt x="6455" y="369"/>
                    <a:pt x="6455" y="369"/>
                    <a:pt x="6455" y="369"/>
                  </a:cubicBezTo>
                  <a:lnTo>
                    <a:pt x="6436" y="610"/>
                  </a:lnTo>
                  <a:close/>
                  <a:moveTo>
                    <a:pt x="4640" y="687"/>
                  </a:moveTo>
                  <a:cubicBezTo>
                    <a:pt x="4640" y="509"/>
                    <a:pt x="4722" y="304"/>
                    <a:pt x="4931" y="304"/>
                  </a:cubicBezTo>
                  <a:cubicBezTo>
                    <a:pt x="5025" y="304"/>
                    <a:pt x="5079" y="354"/>
                    <a:pt x="5079" y="436"/>
                  </a:cubicBezTo>
                  <a:cubicBezTo>
                    <a:pt x="5079" y="605"/>
                    <a:pt x="4850" y="671"/>
                    <a:pt x="4702" y="688"/>
                  </a:cubicBezTo>
                  <a:cubicBezTo>
                    <a:pt x="4702" y="751"/>
                    <a:pt x="4702" y="892"/>
                    <a:pt x="4859" y="892"/>
                  </a:cubicBezTo>
                  <a:cubicBezTo>
                    <a:pt x="4922" y="892"/>
                    <a:pt x="4983" y="863"/>
                    <a:pt x="5032" y="835"/>
                  </a:cubicBezTo>
                  <a:cubicBezTo>
                    <a:pt x="5027" y="897"/>
                    <a:pt x="5027" y="897"/>
                    <a:pt x="5027" y="897"/>
                  </a:cubicBezTo>
                  <a:cubicBezTo>
                    <a:pt x="4994" y="916"/>
                    <a:pt x="4932" y="945"/>
                    <a:pt x="4851" y="945"/>
                  </a:cubicBezTo>
                  <a:cubicBezTo>
                    <a:pt x="4686" y="945"/>
                    <a:pt x="4640" y="838"/>
                    <a:pt x="4640" y="687"/>
                  </a:cubicBezTo>
                  <a:close/>
                  <a:moveTo>
                    <a:pt x="4702" y="635"/>
                  </a:moveTo>
                  <a:cubicBezTo>
                    <a:pt x="4874" y="621"/>
                    <a:pt x="5016" y="549"/>
                    <a:pt x="5016" y="441"/>
                  </a:cubicBezTo>
                  <a:cubicBezTo>
                    <a:pt x="5016" y="407"/>
                    <a:pt x="4998" y="357"/>
                    <a:pt x="4919" y="357"/>
                  </a:cubicBezTo>
                  <a:cubicBezTo>
                    <a:pt x="4793" y="357"/>
                    <a:pt x="4714" y="479"/>
                    <a:pt x="4702" y="635"/>
                  </a:cubicBezTo>
                  <a:close/>
                  <a:moveTo>
                    <a:pt x="5766" y="2122"/>
                  </a:moveTo>
                  <a:cubicBezTo>
                    <a:pt x="5766" y="1914"/>
                    <a:pt x="5854" y="1704"/>
                    <a:pt x="6084" y="1704"/>
                  </a:cubicBezTo>
                  <a:cubicBezTo>
                    <a:pt x="6132" y="1704"/>
                    <a:pt x="6177" y="1717"/>
                    <a:pt x="6201" y="1727"/>
                  </a:cubicBezTo>
                  <a:cubicBezTo>
                    <a:pt x="6235" y="1727"/>
                    <a:pt x="6235" y="1727"/>
                    <a:pt x="6235" y="1727"/>
                  </a:cubicBezTo>
                  <a:cubicBezTo>
                    <a:pt x="6227" y="1769"/>
                    <a:pt x="6219" y="1839"/>
                    <a:pt x="6211" y="1925"/>
                  </a:cubicBezTo>
                  <a:cubicBezTo>
                    <a:pt x="6183" y="2280"/>
                    <a:pt x="6183" y="2280"/>
                    <a:pt x="6183" y="2280"/>
                  </a:cubicBezTo>
                  <a:cubicBezTo>
                    <a:pt x="6281" y="2280"/>
                    <a:pt x="6281" y="2280"/>
                    <a:pt x="6281" y="2280"/>
                  </a:cubicBezTo>
                  <a:cubicBezTo>
                    <a:pt x="6276" y="2333"/>
                    <a:pt x="6276" y="2333"/>
                    <a:pt x="6276" y="2333"/>
                  </a:cubicBezTo>
                  <a:cubicBezTo>
                    <a:pt x="6120" y="2333"/>
                    <a:pt x="6120" y="2333"/>
                    <a:pt x="6120" y="2333"/>
                  </a:cubicBezTo>
                  <a:cubicBezTo>
                    <a:pt x="6150" y="2059"/>
                    <a:pt x="6150" y="2059"/>
                    <a:pt x="6150" y="2059"/>
                  </a:cubicBezTo>
                  <a:cubicBezTo>
                    <a:pt x="6153" y="2037"/>
                    <a:pt x="6159" y="2015"/>
                    <a:pt x="6163" y="1992"/>
                  </a:cubicBezTo>
                  <a:cubicBezTo>
                    <a:pt x="6161" y="1992"/>
                    <a:pt x="6161" y="1992"/>
                    <a:pt x="6161" y="1992"/>
                  </a:cubicBezTo>
                  <a:cubicBezTo>
                    <a:pt x="6155" y="2015"/>
                    <a:pt x="6150" y="2038"/>
                    <a:pt x="6143" y="2059"/>
                  </a:cubicBezTo>
                  <a:cubicBezTo>
                    <a:pt x="6105" y="2178"/>
                    <a:pt x="6025" y="2345"/>
                    <a:pt x="5899" y="2345"/>
                  </a:cubicBezTo>
                  <a:cubicBezTo>
                    <a:pt x="5790" y="2345"/>
                    <a:pt x="5766" y="2225"/>
                    <a:pt x="5766" y="2122"/>
                  </a:cubicBezTo>
                  <a:close/>
                  <a:moveTo>
                    <a:pt x="5829" y="2121"/>
                  </a:moveTo>
                  <a:cubicBezTo>
                    <a:pt x="5829" y="2233"/>
                    <a:pt x="5857" y="2287"/>
                    <a:pt x="5908" y="2287"/>
                  </a:cubicBezTo>
                  <a:cubicBezTo>
                    <a:pt x="5989" y="2287"/>
                    <a:pt x="6111" y="2149"/>
                    <a:pt x="6165" y="1812"/>
                  </a:cubicBezTo>
                  <a:cubicBezTo>
                    <a:pt x="6171" y="1775"/>
                    <a:pt x="6171" y="1775"/>
                    <a:pt x="6171" y="1775"/>
                  </a:cubicBezTo>
                  <a:cubicBezTo>
                    <a:pt x="6147" y="1765"/>
                    <a:pt x="6111" y="1752"/>
                    <a:pt x="6070" y="1752"/>
                  </a:cubicBezTo>
                  <a:cubicBezTo>
                    <a:pt x="5988" y="1752"/>
                    <a:pt x="5926" y="1799"/>
                    <a:pt x="5889" y="1860"/>
                  </a:cubicBezTo>
                  <a:cubicBezTo>
                    <a:pt x="5849" y="1929"/>
                    <a:pt x="5829" y="2008"/>
                    <a:pt x="5829" y="2121"/>
                  </a:cubicBezTo>
                  <a:close/>
                  <a:moveTo>
                    <a:pt x="1294" y="1463"/>
                  </a:moveTo>
                  <a:cubicBezTo>
                    <a:pt x="1294" y="1489"/>
                    <a:pt x="1312" y="1513"/>
                    <a:pt x="1342" y="1513"/>
                  </a:cubicBezTo>
                  <a:cubicBezTo>
                    <a:pt x="1377" y="1513"/>
                    <a:pt x="1400" y="1489"/>
                    <a:pt x="1400" y="1455"/>
                  </a:cubicBezTo>
                  <a:cubicBezTo>
                    <a:pt x="1400" y="1423"/>
                    <a:pt x="1380" y="1401"/>
                    <a:pt x="1350" y="1401"/>
                  </a:cubicBezTo>
                  <a:cubicBezTo>
                    <a:pt x="1322" y="1401"/>
                    <a:pt x="1294" y="1422"/>
                    <a:pt x="1294" y="1463"/>
                  </a:cubicBezTo>
                  <a:close/>
                  <a:moveTo>
                    <a:pt x="1056" y="1875"/>
                  </a:moveTo>
                  <a:cubicBezTo>
                    <a:pt x="1056" y="1732"/>
                    <a:pt x="1056" y="1732"/>
                    <a:pt x="1056" y="1732"/>
                  </a:cubicBezTo>
                  <a:cubicBezTo>
                    <a:pt x="1012" y="1717"/>
                    <a:pt x="952" y="1704"/>
                    <a:pt x="900" y="1704"/>
                  </a:cubicBezTo>
                  <a:cubicBezTo>
                    <a:pt x="762" y="1704"/>
                    <a:pt x="676" y="1768"/>
                    <a:pt x="676" y="1877"/>
                  </a:cubicBezTo>
                  <a:cubicBezTo>
                    <a:pt x="676" y="1975"/>
                    <a:pt x="734" y="1998"/>
                    <a:pt x="873" y="2053"/>
                  </a:cubicBezTo>
                  <a:cubicBezTo>
                    <a:pt x="966" y="2091"/>
                    <a:pt x="994" y="2117"/>
                    <a:pt x="994" y="2172"/>
                  </a:cubicBezTo>
                  <a:cubicBezTo>
                    <a:pt x="994" y="2247"/>
                    <a:pt x="935" y="2292"/>
                    <a:pt x="830" y="2292"/>
                  </a:cubicBezTo>
                  <a:cubicBezTo>
                    <a:pt x="777" y="2292"/>
                    <a:pt x="722" y="2275"/>
                    <a:pt x="708" y="2266"/>
                  </a:cubicBezTo>
                  <a:cubicBezTo>
                    <a:pt x="708" y="2160"/>
                    <a:pt x="708" y="2160"/>
                    <a:pt x="708" y="2160"/>
                  </a:cubicBezTo>
                  <a:cubicBezTo>
                    <a:pt x="651" y="2160"/>
                    <a:pt x="651" y="2160"/>
                    <a:pt x="651" y="2160"/>
                  </a:cubicBezTo>
                  <a:cubicBezTo>
                    <a:pt x="651" y="2309"/>
                    <a:pt x="651" y="2309"/>
                    <a:pt x="651" y="2309"/>
                  </a:cubicBezTo>
                  <a:cubicBezTo>
                    <a:pt x="676" y="2321"/>
                    <a:pt x="742" y="2345"/>
                    <a:pt x="831" y="2345"/>
                  </a:cubicBezTo>
                  <a:cubicBezTo>
                    <a:pt x="987" y="2345"/>
                    <a:pt x="1056" y="2260"/>
                    <a:pt x="1056" y="2163"/>
                  </a:cubicBezTo>
                  <a:cubicBezTo>
                    <a:pt x="1056" y="2057"/>
                    <a:pt x="971" y="2025"/>
                    <a:pt x="862" y="1983"/>
                  </a:cubicBezTo>
                  <a:cubicBezTo>
                    <a:pt x="780" y="1951"/>
                    <a:pt x="738" y="1927"/>
                    <a:pt x="738" y="1872"/>
                  </a:cubicBezTo>
                  <a:cubicBezTo>
                    <a:pt x="738" y="1783"/>
                    <a:pt x="818" y="1752"/>
                    <a:pt x="894" y="1752"/>
                  </a:cubicBezTo>
                  <a:cubicBezTo>
                    <a:pt x="941" y="1752"/>
                    <a:pt x="971" y="1761"/>
                    <a:pt x="999" y="1770"/>
                  </a:cubicBezTo>
                  <a:cubicBezTo>
                    <a:pt x="999" y="1875"/>
                    <a:pt x="999" y="1875"/>
                    <a:pt x="999" y="1875"/>
                  </a:cubicBezTo>
                  <a:lnTo>
                    <a:pt x="1056" y="1875"/>
                  </a:lnTo>
                  <a:close/>
                  <a:moveTo>
                    <a:pt x="1250" y="2333"/>
                  </a:moveTo>
                  <a:cubicBezTo>
                    <a:pt x="1409" y="2333"/>
                    <a:pt x="1409" y="2333"/>
                    <a:pt x="1409" y="2333"/>
                  </a:cubicBezTo>
                  <a:cubicBezTo>
                    <a:pt x="1414" y="2280"/>
                    <a:pt x="1414" y="2280"/>
                    <a:pt x="1414" y="2280"/>
                  </a:cubicBezTo>
                  <a:cubicBezTo>
                    <a:pt x="1312" y="2280"/>
                    <a:pt x="1312" y="2280"/>
                    <a:pt x="1312" y="2280"/>
                  </a:cubicBezTo>
                  <a:cubicBezTo>
                    <a:pt x="1362" y="1716"/>
                    <a:pt x="1362" y="1716"/>
                    <a:pt x="1362" y="1716"/>
                  </a:cubicBezTo>
                  <a:cubicBezTo>
                    <a:pt x="1203" y="1716"/>
                    <a:pt x="1203" y="1716"/>
                    <a:pt x="1203" y="1716"/>
                  </a:cubicBezTo>
                  <a:cubicBezTo>
                    <a:pt x="1198" y="1769"/>
                    <a:pt x="1198" y="1769"/>
                    <a:pt x="1198" y="1769"/>
                  </a:cubicBezTo>
                  <a:cubicBezTo>
                    <a:pt x="1300" y="1769"/>
                    <a:pt x="1300" y="1769"/>
                    <a:pt x="1300" y="1769"/>
                  </a:cubicBezTo>
                  <a:lnTo>
                    <a:pt x="1250" y="2333"/>
                  </a:lnTo>
                  <a:close/>
                  <a:moveTo>
                    <a:pt x="2096" y="2333"/>
                  </a:moveTo>
                  <a:cubicBezTo>
                    <a:pt x="2255" y="2333"/>
                    <a:pt x="2255" y="2333"/>
                    <a:pt x="2255" y="2333"/>
                  </a:cubicBezTo>
                  <a:cubicBezTo>
                    <a:pt x="2260" y="2280"/>
                    <a:pt x="2260" y="2280"/>
                    <a:pt x="2260" y="2280"/>
                  </a:cubicBezTo>
                  <a:cubicBezTo>
                    <a:pt x="2158" y="2280"/>
                    <a:pt x="2158" y="2280"/>
                    <a:pt x="2158" y="2280"/>
                  </a:cubicBezTo>
                  <a:cubicBezTo>
                    <a:pt x="2235" y="1410"/>
                    <a:pt x="2235" y="1410"/>
                    <a:pt x="2235" y="1410"/>
                  </a:cubicBezTo>
                  <a:cubicBezTo>
                    <a:pt x="2067" y="1410"/>
                    <a:pt x="2067" y="1410"/>
                    <a:pt x="2067" y="1410"/>
                  </a:cubicBezTo>
                  <a:cubicBezTo>
                    <a:pt x="2062" y="1463"/>
                    <a:pt x="2062" y="1463"/>
                    <a:pt x="2062" y="1463"/>
                  </a:cubicBezTo>
                  <a:cubicBezTo>
                    <a:pt x="2172" y="1463"/>
                    <a:pt x="2172" y="1463"/>
                    <a:pt x="2172" y="1463"/>
                  </a:cubicBezTo>
                  <a:lnTo>
                    <a:pt x="2096" y="2333"/>
                  </a:lnTo>
                  <a:close/>
                  <a:moveTo>
                    <a:pt x="4545" y="2333"/>
                  </a:moveTo>
                  <a:cubicBezTo>
                    <a:pt x="4550" y="2280"/>
                    <a:pt x="4550" y="2280"/>
                    <a:pt x="4550" y="2280"/>
                  </a:cubicBezTo>
                  <a:cubicBezTo>
                    <a:pt x="4450" y="2280"/>
                    <a:pt x="4450" y="2280"/>
                    <a:pt x="4450" y="2280"/>
                  </a:cubicBezTo>
                  <a:cubicBezTo>
                    <a:pt x="4466" y="2163"/>
                    <a:pt x="4496" y="1931"/>
                    <a:pt x="4496" y="1849"/>
                  </a:cubicBezTo>
                  <a:cubicBezTo>
                    <a:pt x="4496" y="1777"/>
                    <a:pt x="4479" y="1704"/>
                    <a:pt x="4392" y="1704"/>
                  </a:cubicBezTo>
                  <a:cubicBezTo>
                    <a:pt x="4239" y="1704"/>
                    <a:pt x="4148" y="1917"/>
                    <a:pt x="4119" y="2019"/>
                  </a:cubicBezTo>
                  <a:cubicBezTo>
                    <a:pt x="4114" y="2035"/>
                    <a:pt x="4110" y="2053"/>
                    <a:pt x="4106" y="2070"/>
                  </a:cubicBezTo>
                  <a:cubicBezTo>
                    <a:pt x="4103" y="2070"/>
                    <a:pt x="4103" y="2070"/>
                    <a:pt x="4103" y="2070"/>
                  </a:cubicBezTo>
                  <a:cubicBezTo>
                    <a:pt x="4110" y="2022"/>
                    <a:pt x="4119" y="1983"/>
                    <a:pt x="4125" y="1926"/>
                  </a:cubicBezTo>
                  <a:cubicBezTo>
                    <a:pt x="4149" y="1716"/>
                    <a:pt x="4149" y="1716"/>
                    <a:pt x="4149" y="1716"/>
                  </a:cubicBezTo>
                  <a:cubicBezTo>
                    <a:pt x="3981" y="1716"/>
                    <a:pt x="3981" y="1716"/>
                    <a:pt x="3981" y="1716"/>
                  </a:cubicBezTo>
                  <a:cubicBezTo>
                    <a:pt x="3976" y="1769"/>
                    <a:pt x="3976" y="1769"/>
                    <a:pt x="3976" y="1769"/>
                  </a:cubicBezTo>
                  <a:cubicBezTo>
                    <a:pt x="4085" y="1769"/>
                    <a:pt x="4085" y="1769"/>
                    <a:pt x="4085" y="1769"/>
                  </a:cubicBezTo>
                  <a:cubicBezTo>
                    <a:pt x="4059" y="2067"/>
                    <a:pt x="4059" y="2067"/>
                    <a:pt x="4059" y="2067"/>
                  </a:cubicBezTo>
                  <a:cubicBezTo>
                    <a:pt x="4050" y="2160"/>
                    <a:pt x="4040" y="2253"/>
                    <a:pt x="4029" y="2333"/>
                  </a:cubicBezTo>
                  <a:cubicBezTo>
                    <a:pt x="4086" y="2333"/>
                    <a:pt x="4086" y="2333"/>
                    <a:pt x="4086" y="2333"/>
                  </a:cubicBezTo>
                  <a:cubicBezTo>
                    <a:pt x="4145" y="1869"/>
                    <a:pt x="4312" y="1762"/>
                    <a:pt x="4378" y="1762"/>
                  </a:cubicBezTo>
                  <a:cubicBezTo>
                    <a:pt x="4428" y="1762"/>
                    <a:pt x="4438" y="1809"/>
                    <a:pt x="4438" y="1853"/>
                  </a:cubicBezTo>
                  <a:cubicBezTo>
                    <a:pt x="4438" y="1965"/>
                    <a:pt x="4400" y="2219"/>
                    <a:pt x="4383" y="2333"/>
                  </a:cubicBezTo>
                  <a:lnTo>
                    <a:pt x="4545" y="2333"/>
                  </a:lnTo>
                  <a:close/>
                  <a:moveTo>
                    <a:pt x="1527" y="2087"/>
                  </a:moveTo>
                  <a:cubicBezTo>
                    <a:pt x="1527" y="1909"/>
                    <a:pt x="1610" y="1704"/>
                    <a:pt x="1818" y="1704"/>
                  </a:cubicBezTo>
                  <a:cubicBezTo>
                    <a:pt x="1912" y="1704"/>
                    <a:pt x="1966" y="1755"/>
                    <a:pt x="1966" y="1836"/>
                  </a:cubicBezTo>
                  <a:cubicBezTo>
                    <a:pt x="1966" y="2005"/>
                    <a:pt x="1737" y="2071"/>
                    <a:pt x="1589" y="2088"/>
                  </a:cubicBezTo>
                  <a:cubicBezTo>
                    <a:pt x="1589" y="2152"/>
                    <a:pt x="1589" y="2292"/>
                    <a:pt x="1746" y="2292"/>
                  </a:cubicBezTo>
                  <a:cubicBezTo>
                    <a:pt x="1809" y="2292"/>
                    <a:pt x="1870" y="2263"/>
                    <a:pt x="1919" y="2236"/>
                  </a:cubicBezTo>
                  <a:cubicBezTo>
                    <a:pt x="1914" y="2297"/>
                    <a:pt x="1914" y="2297"/>
                    <a:pt x="1914" y="2297"/>
                  </a:cubicBezTo>
                  <a:cubicBezTo>
                    <a:pt x="1881" y="2316"/>
                    <a:pt x="1820" y="2345"/>
                    <a:pt x="1738" y="2345"/>
                  </a:cubicBezTo>
                  <a:cubicBezTo>
                    <a:pt x="1574" y="2345"/>
                    <a:pt x="1527" y="2238"/>
                    <a:pt x="1527" y="2087"/>
                  </a:cubicBezTo>
                  <a:close/>
                  <a:moveTo>
                    <a:pt x="1589" y="2035"/>
                  </a:moveTo>
                  <a:cubicBezTo>
                    <a:pt x="1761" y="2021"/>
                    <a:pt x="1904" y="1949"/>
                    <a:pt x="1904" y="1841"/>
                  </a:cubicBezTo>
                  <a:cubicBezTo>
                    <a:pt x="1904" y="1807"/>
                    <a:pt x="1886" y="1757"/>
                    <a:pt x="1806" y="1757"/>
                  </a:cubicBezTo>
                  <a:cubicBezTo>
                    <a:pt x="1680" y="1757"/>
                    <a:pt x="1601" y="1879"/>
                    <a:pt x="1589" y="2035"/>
                  </a:cubicBezTo>
                  <a:close/>
                  <a:moveTo>
                    <a:pt x="6795" y="2059"/>
                  </a:moveTo>
                  <a:cubicBezTo>
                    <a:pt x="6797" y="2037"/>
                    <a:pt x="6803" y="2015"/>
                    <a:pt x="6808" y="1992"/>
                  </a:cubicBezTo>
                  <a:cubicBezTo>
                    <a:pt x="6805" y="1992"/>
                    <a:pt x="6805" y="1992"/>
                    <a:pt x="6805" y="1992"/>
                  </a:cubicBezTo>
                  <a:cubicBezTo>
                    <a:pt x="6799" y="2015"/>
                    <a:pt x="6795" y="2038"/>
                    <a:pt x="6787" y="2059"/>
                  </a:cubicBezTo>
                  <a:cubicBezTo>
                    <a:pt x="6749" y="2178"/>
                    <a:pt x="6670" y="2345"/>
                    <a:pt x="6544" y="2345"/>
                  </a:cubicBezTo>
                  <a:cubicBezTo>
                    <a:pt x="6435" y="2345"/>
                    <a:pt x="6411" y="2225"/>
                    <a:pt x="6411" y="2122"/>
                  </a:cubicBezTo>
                  <a:cubicBezTo>
                    <a:pt x="6411" y="1914"/>
                    <a:pt x="6498" y="1704"/>
                    <a:pt x="6729" y="1704"/>
                  </a:cubicBezTo>
                  <a:cubicBezTo>
                    <a:pt x="6777" y="1704"/>
                    <a:pt x="6821" y="1717"/>
                    <a:pt x="6845" y="1727"/>
                  </a:cubicBezTo>
                  <a:cubicBezTo>
                    <a:pt x="6880" y="1727"/>
                    <a:pt x="6880" y="1727"/>
                    <a:pt x="6880" y="1727"/>
                  </a:cubicBezTo>
                  <a:cubicBezTo>
                    <a:pt x="6871" y="1769"/>
                    <a:pt x="6863" y="1839"/>
                    <a:pt x="6856" y="1925"/>
                  </a:cubicBezTo>
                  <a:cubicBezTo>
                    <a:pt x="6827" y="2280"/>
                    <a:pt x="6827" y="2280"/>
                    <a:pt x="6827" y="2280"/>
                  </a:cubicBezTo>
                  <a:cubicBezTo>
                    <a:pt x="6925" y="2280"/>
                    <a:pt x="6925" y="2280"/>
                    <a:pt x="6925" y="2280"/>
                  </a:cubicBezTo>
                  <a:cubicBezTo>
                    <a:pt x="6921" y="2333"/>
                    <a:pt x="6921" y="2333"/>
                    <a:pt x="6921" y="2333"/>
                  </a:cubicBezTo>
                  <a:cubicBezTo>
                    <a:pt x="6765" y="2333"/>
                    <a:pt x="6765" y="2333"/>
                    <a:pt x="6765" y="2333"/>
                  </a:cubicBezTo>
                  <a:lnTo>
                    <a:pt x="6795" y="2059"/>
                  </a:lnTo>
                  <a:close/>
                  <a:moveTo>
                    <a:pt x="6809" y="1812"/>
                  </a:moveTo>
                  <a:cubicBezTo>
                    <a:pt x="6815" y="1775"/>
                    <a:pt x="6815" y="1775"/>
                    <a:pt x="6815" y="1775"/>
                  </a:cubicBezTo>
                  <a:cubicBezTo>
                    <a:pt x="6791" y="1765"/>
                    <a:pt x="6755" y="1752"/>
                    <a:pt x="6714" y="1752"/>
                  </a:cubicBezTo>
                  <a:cubicBezTo>
                    <a:pt x="6633" y="1752"/>
                    <a:pt x="6570" y="1799"/>
                    <a:pt x="6533" y="1860"/>
                  </a:cubicBezTo>
                  <a:cubicBezTo>
                    <a:pt x="6493" y="1929"/>
                    <a:pt x="6473" y="2008"/>
                    <a:pt x="6473" y="2121"/>
                  </a:cubicBezTo>
                  <a:cubicBezTo>
                    <a:pt x="6473" y="2233"/>
                    <a:pt x="6502" y="2287"/>
                    <a:pt x="6552" y="2287"/>
                  </a:cubicBezTo>
                  <a:cubicBezTo>
                    <a:pt x="6634" y="2287"/>
                    <a:pt x="6755" y="2149"/>
                    <a:pt x="6809" y="1812"/>
                  </a:cubicBezTo>
                  <a:close/>
                  <a:moveTo>
                    <a:pt x="3357" y="2122"/>
                  </a:moveTo>
                  <a:cubicBezTo>
                    <a:pt x="3357" y="1914"/>
                    <a:pt x="3444" y="1704"/>
                    <a:pt x="3675" y="1704"/>
                  </a:cubicBezTo>
                  <a:cubicBezTo>
                    <a:pt x="3723" y="1704"/>
                    <a:pt x="3767" y="1717"/>
                    <a:pt x="3791" y="1727"/>
                  </a:cubicBezTo>
                  <a:cubicBezTo>
                    <a:pt x="3826" y="1727"/>
                    <a:pt x="3826" y="1727"/>
                    <a:pt x="3826" y="1727"/>
                  </a:cubicBezTo>
                  <a:cubicBezTo>
                    <a:pt x="3818" y="1769"/>
                    <a:pt x="3809" y="1839"/>
                    <a:pt x="3802" y="1925"/>
                  </a:cubicBezTo>
                  <a:cubicBezTo>
                    <a:pt x="3773" y="2280"/>
                    <a:pt x="3773" y="2280"/>
                    <a:pt x="3773" y="2280"/>
                  </a:cubicBezTo>
                  <a:cubicBezTo>
                    <a:pt x="3872" y="2280"/>
                    <a:pt x="3872" y="2280"/>
                    <a:pt x="3872" y="2280"/>
                  </a:cubicBezTo>
                  <a:cubicBezTo>
                    <a:pt x="3867" y="2333"/>
                    <a:pt x="3867" y="2333"/>
                    <a:pt x="3867" y="2333"/>
                  </a:cubicBezTo>
                  <a:cubicBezTo>
                    <a:pt x="3711" y="2333"/>
                    <a:pt x="3711" y="2333"/>
                    <a:pt x="3711" y="2333"/>
                  </a:cubicBezTo>
                  <a:cubicBezTo>
                    <a:pt x="3741" y="2059"/>
                    <a:pt x="3741" y="2059"/>
                    <a:pt x="3741" y="2059"/>
                  </a:cubicBezTo>
                  <a:cubicBezTo>
                    <a:pt x="3743" y="2037"/>
                    <a:pt x="3749" y="2015"/>
                    <a:pt x="3754" y="1992"/>
                  </a:cubicBezTo>
                  <a:cubicBezTo>
                    <a:pt x="3752" y="1992"/>
                    <a:pt x="3752" y="1992"/>
                    <a:pt x="3752" y="1992"/>
                  </a:cubicBezTo>
                  <a:cubicBezTo>
                    <a:pt x="3746" y="2015"/>
                    <a:pt x="3741" y="2038"/>
                    <a:pt x="3734" y="2059"/>
                  </a:cubicBezTo>
                  <a:cubicBezTo>
                    <a:pt x="3695" y="2178"/>
                    <a:pt x="3616" y="2345"/>
                    <a:pt x="3490" y="2345"/>
                  </a:cubicBezTo>
                  <a:cubicBezTo>
                    <a:pt x="3381" y="2345"/>
                    <a:pt x="3357" y="2225"/>
                    <a:pt x="3357" y="2122"/>
                  </a:cubicBezTo>
                  <a:close/>
                  <a:moveTo>
                    <a:pt x="3419" y="2121"/>
                  </a:moveTo>
                  <a:cubicBezTo>
                    <a:pt x="3419" y="2233"/>
                    <a:pt x="3448" y="2287"/>
                    <a:pt x="3498" y="2287"/>
                  </a:cubicBezTo>
                  <a:cubicBezTo>
                    <a:pt x="3580" y="2287"/>
                    <a:pt x="3701" y="2149"/>
                    <a:pt x="3755" y="1812"/>
                  </a:cubicBezTo>
                  <a:cubicBezTo>
                    <a:pt x="3761" y="1775"/>
                    <a:pt x="3761" y="1775"/>
                    <a:pt x="3761" y="1775"/>
                  </a:cubicBezTo>
                  <a:cubicBezTo>
                    <a:pt x="3737" y="1765"/>
                    <a:pt x="3701" y="1752"/>
                    <a:pt x="3660" y="1752"/>
                  </a:cubicBezTo>
                  <a:cubicBezTo>
                    <a:pt x="3579" y="1752"/>
                    <a:pt x="3516" y="1799"/>
                    <a:pt x="3479" y="1860"/>
                  </a:cubicBezTo>
                  <a:cubicBezTo>
                    <a:pt x="3440" y="1929"/>
                    <a:pt x="3419" y="2008"/>
                    <a:pt x="3419" y="2121"/>
                  </a:cubicBezTo>
                  <a:close/>
                  <a:moveTo>
                    <a:pt x="7212" y="2634"/>
                  </a:moveTo>
                  <a:cubicBezTo>
                    <a:pt x="7140" y="2634"/>
                    <a:pt x="7078" y="2610"/>
                    <a:pt x="7039" y="2592"/>
                  </a:cubicBezTo>
                  <a:cubicBezTo>
                    <a:pt x="7044" y="2529"/>
                    <a:pt x="7044" y="2529"/>
                    <a:pt x="7044" y="2529"/>
                  </a:cubicBezTo>
                  <a:cubicBezTo>
                    <a:pt x="7069" y="2545"/>
                    <a:pt x="7129" y="2581"/>
                    <a:pt x="7211" y="2581"/>
                  </a:cubicBezTo>
                  <a:cubicBezTo>
                    <a:pt x="7408" y="2581"/>
                    <a:pt x="7421" y="2427"/>
                    <a:pt x="7435" y="2257"/>
                  </a:cubicBezTo>
                  <a:cubicBezTo>
                    <a:pt x="7445" y="2158"/>
                    <a:pt x="7445" y="2158"/>
                    <a:pt x="7445" y="2158"/>
                  </a:cubicBezTo>
                  <a:cubicBezTo>
                    <a:pt x="7450" y="2100"/>
                    <a:pt x="7461" y="2043"/>
                    <a:pt x="7475" y="1980"/>
                  </a:cubicBezTo>
                  <a:cubicBezTo>
                    <a:pt x="7473" y="1980"/>
                    <a:pt x="7473" y="1980"/>
                    <a:pt x="7473" y="1980"/>
                  </a:cubicBezTo>
                  <a:cubicBezTo>
                    <a:pt x="7465" y="2001"/>
                    <a:pt x="7461" y="2021"/>
                    <a:pt x="7452" y="2040"/>
                  </a:cubicBezTo>
                  <a:cubicBezTo>
                    <a:pt x="7411" y="2141"/>
                    <a:pt x="7337" y="2340"/>
                    <a:pt x="7194" y="2340"/>
                  </a:cubicBezTo>
                  <a:cubicBezTo>
                    <a:pt x="7080" y="2340"/>
                    <a:pt x="7055" y="2211"/>
                    <a:pt x="7055" y="2121"/>
                  </a:cubicBezTo>
                  <a:cubicBezTo>
                    <a:pt x="7055" y="1999"/>
                    <a:pt x="7107" y="1704"/>
                    <a:pt x="7379" y="1704"/>
                  </a:cubicBezTo>
                  <a:cubicBezTo>
                    <a:pt x="7432" y="1704"/>
                    <a:pt x="7476" y="1716"/>
                    <a:pt x="7504" y="1727"/>
                  </a:cubicBezTo>
                  <a:cubicBezTo>
                    <a:pt x="7545" y="1727"/>
                    <a:pt x="7545" y="1727"/>
                    <a:pt x="7545" y="1727"/>
                  </a:cubicBezTo>
                  <a:cubicBezTo>
                    <a:pt x="7541" y="1747"/>
                    <a:pt x="7534" y="1789"/>
                    <a:pt x="7528" y="1859"/>
                  </a:cubicBezTo>
                  <a:cubicBezTo>
                    <a:pt x="7521" y="1942"/>
                    <a:pt x="7494" y="2317"/>
                    <a:pt x="7483" y="2382"/>
                  </a:cubicBezTo>
                  <a:cubicBezTo>
                    <a:pt x="7468" y="2476"/>
                    <a:pt x="7438" y="2634"/>
                    <a:pt x="7212" y="2634"/>
                  </a:cubicBezTo>
                  <a:close/>
                  <a:moveTo>
                    <a:pt x="7477" y="1774"/>
                  </a:moveTo>
                  <a:cubicBezTo>
                    <a:pt x="7451" y="1762"/>
                    <a:pt x="7416" y="1752"/>
                    <a:pt x="7381" y="1752"/>
                  </a:cubicBezTo>
                  <a:cubicBezTo>
                    <a:pt x="7186" y="1752"/>
                    <a:pt x="7117" y="1947"/>
                    <a:pt x="7117" y="2122"/>
                  </a:cubicBezTo>
                  <a:cubicBezTo>
                    <a:pt x="7117" y="2232"/>
                    <a:pt x="7152" y="2287"/>
                    <a:pt x="7203" y="2287"/>
                  </a:cubicBezTo>
                  <a:cubicBezTo>
                    <a:pt x="7313" y="2287"/>
                    <a:pt x="7438" y="2031"/>
                    <a:pt x="7465" y="1854"/>
                  </a:cubicBezTo>
                  <a:lnTo>
                    <a:pt x="7477" y="1774"/>
                  </a:lnTo>
                  <a:close/>
                  <a:moveTo>
                    <a:pt x="4880" y="2345"/>
                  </a:moveTo>
                  <a:cubicBezTo>
                    <a:pt x="4956" y="2345"/>
                    <a:pt x="5056" y="2272"/>
                    <a:pt x="5108" y="2140"/>
                  </a:cubicBezTo>
                  <a:cubicBezTo>
                    <a:pt x="5151" y="2028"/>
                    <a:pt x="5172" y="1912"/>
                    <a:pt x="5182" y="1798"/>
                  </a:cubicBezTo>
                  <a:cubicBezTo>
                    <a:pt x="5189" y="1716"/>
                    <a:pt x="5189" y="1716"/>
                    <a:pt x="5189" y="1716"/>
                  </a:cubicBezTo>
                  <a:cubicBezTo>
                    <a:pt x="5026" y="1716"/>
                    <a:pt x="5026" y="1716"/>
                    <a:pt x="5026" y="1716"/>
                  </a:cubicBezTo>
                  <a:cubicBezTo>
                    <a:pt x="5021" y="1769"/>
                    <a:pt x="5021" y="1769"/>
                    <a:pt x="5021" y="1769"/>
                  </a:cubicBezTo>
                  <a:cubicBezTo>
                    <a:pt x="5127" y="1769"/>
                    <a:pt x="5127" y="1769"/>
                    <a:pt x="5127" y="1769"/>
                  </a:cubicBezTo>
                  <a:cubicBezTo>
                    <a:pt x="5120" y="1834"/>
                    <a:pt x="5120" y="1834"/>
                    <a:pt x="5120" y="1834"/>
                  </a:cubicBezTo>
                  <a:cubicBezTo>
                    <a:pt x="5100" y="2009"/>
                    <a:pt x="5061" y="2122"/>
                    <a:pt x="5016" y="2191"/>
                  </a:cubicBezTo>
                  <a:cubicBezTo>
                    <a:pt x="4972" y="2261"/>
                    <a:pt x="4925" y="2287"/>
                    <a:pt x="4886" y="2287"/>
                  </a:cubicBezTo>
                  <a:cubicBezTo>
                    <a:pt x="4817" y="2287"/>
                    <a:pt x="4796" y="2213"/>
                    <a:pt x="4796" y="2019"/>
                  </a:cubicBezTo>
                  <a:cubicBezTo>
                    <a:pt x="4796" y="1906"/>
                    <a:pt x="4809" y="1789"/>
                    <a:pt x="4811" y="1716"/>
                  </a:cubicBezTo>
                  <a:cubicBezTo>
                    <a:pt x="4648" y="1716"/>
                    <a:pt x="4648" y="1716"/>
                    <a:pt x="4648" y="1716"/>
                  </a:cubicBezTo>
                  <a:cubicBezTo>
                    <a:pt x="4643" y="1769"/>
                    <a:pt x="4643" y="1769"/>
                    <a:pt x="4643" y="1769"/>
                  </a:cubicBezTo>
                  <a:cubicBezTo>
                    <a:pt x="4748" y="1769"/>
                    <a:pt x="4748" y="1769"/>
                    <a:pt x="4748" y="1769"/>
                  </a:cubicBezTo>
                  <a:cubicBezTo>
                    <a:pt x="4743" y="1855"/>
                    <a:pt x="4738" y="1942"/>
                    <a:pt x="4738" y="2011"/>
                  </a:cubicBezTo>
                  <a:cubicBezTo>
                    <a:pt x="4738" y="2181"/>
                    <a:pt x="4738" y="2345"/>
                    <a:pt x="4880" y="2345"/>
                  </a:cubicBezTo>
                  <a:close/>
                  <a:moveTo>
                    <a:pt x="5733" y="1767"/>
                  </a:moveTo>
                  <a:cubicBezTo>
                    <a:pt x="5742" y="1710"/>
                    <a:pt x="5742" y="1710"/>
                    <a:pt x="5742" y="1710"/>
                  </a:cubicBezTo>
                  <a:cubicBezTo>
                    <a:pt x="5730" y="1707"/>
                    <a:pt x="5712" y="1704"/>
                    <a:pt x="5697" y="1704"/>
                  </a:cubicBezTo>
                  <a:cubicBezTo>
                    <a:pt x="5542" y="1704"/>
                    <a:pt x="5501" y="1861"/>
                    <a:pt x="5474" y="1954"/>
                  </a:cubicBezTo>
                  <a:cubicBezTo>
                    <a:pt x="5468" y="1974"/>
                    <a:pt x="5465" y="1996"/>
                    <a:pt x="5459" y="2016"/>
                  </a:cubicBezTo>
                  <a:cubicBezTo>
                    <a:pt x="5457" y="2016"/>
                    <a:pt x="5457" y="2016"/>
                    <a:pt x="5457" y="2016"/>
                  </a:cubicBezTo>
                  <a:cubicBezTo>
                    <a:pt x="5465" y="1972"/>
                    <a:pt x="5472" y="1926"/>
                    <a:pt x="5477" y="1882"/>
                  </a:cubicBezTo>
                  <a:cubicBezTo>
                    <a:pt x="5494" y="1716"/>
                    <a:pt x="5494" y="1716"/>
                    <a:pt x="5494" y="1716"/>
                  </a:cubicBezTo>
                  <a:cubicBezTo>
                    <a:pt x="5337" y="1716"/>
                    <a:pt x="5337" y="1716"/>
                    <a:pt x="5337" y="1716"/>
                  </a:cubicBezTo>
                  <a:cubicBezTo>
                    <a:pt x="5332" y="1769"/>
                    <a:pt x="5332" y="1769"/>
                    <a:pt x="5332" y="1769"/>
                  </a:cubicBezTo>
                  <a:cubicBezTo>
                    <a:pt x="5433" y="1769"/>
                    <a:pt x="5433" y="1769"/>
                    <a:pt x="5433" y="1769"/>
                  </a:cubicBezTo>
                  <a:cubicBezTo>
                    <a:pt x="5414" y="2010"/>
                    <a:pt x="5414" y="2010"/>
                    <a:pt x="5414" y="2010"/>
                  </a:cubicBezTo>
                  <a:cubicBezTo>
                    <a:pt x="5402" y="2171"/>
                    <a:pt x="5388" y="2284"/>
                    <a:pt x="5384" y="2333"/>
                  </a:cubicBezTo>
                  <a:cubicBezTo>
                    <a:pt x="5441" y="2333"/>
                    <a:pt x="5441" y="2333"/>
                    <a:pt x="5441" y="2333"/>
                  </a:cubicBezTo>
                  <a:cubicBezTo>
                    <a:pt x="5454" y="2201"/>
                    <a:pt x="5490" y="1762"/>
                    <a:pt x="5692" y="1762"/>
                  </a:cubicBezTo>
                  <a:cubicBezTo>
                    <a:pt x="5710" y="1762"/>
                    <a:pt x="5722" y="1764"/>
                    <a:pt x="5733" y="1767"/>
                  </a:cubicBezTo>
                  <a:close/>
                  <a:moveTo>
                    <a:pt x="7767" y="2069"/>
                  </a:moveTo>
                  <a:cubicBezTo>
                    <a:pt x="7764" y="2103"/>
                    <a:pt x="7758" y="2166"/>
                    <a:pt x="7758" y="2207"/>
                  </a:cubicBezTo>
                  <a:cubicBezTo>
                    <a:pt x="7758" y="2274"/>
                    <a:pt x="7774" y="2345"/>
                    <a:pt x="7881" y="2345"/>
                  </a:cubicBezTo>
                  <a:cubicBezTo>
                    <a:pt x="7938" y="2345"/>
                    <a:pt x="7985" y="2326"/>
                    <a:pt x="8015" y="2310"/>
                  </a:cubicBezTo>
                  <a:cubicBezTo>
                    <a:pt x="8019" y="2254"/>
                    <a:pt x="8019" y="2254"/>
                    <a:pt x="8019" y="2254"/>
                  </a:cubicBezTo>
                  <a:cubicBezTo>
                    <a:pt x="7986" y="2274"/>
                    <a:pt x="7942" y="2292"/>
                    <a:pt x="7893" y="2292"/>
                  </a:cubicBezTo>
                  <a:cubicBezTo>
                    <a:pt x="7833" y="2292"/>
                    <a:pt x="7816" y="2251"/>
                    <a:pt x="7816" y="2194"/>
                  </a:cubicBezTo>
                  <a:cubicBezTo>
                    <a:pt x="7816" y="2167"/>
                    <a:pt x="7823" y="2087"/>
                    <a:pt x="7825" y="2057"/>
                  </a:cubicBezTo>
                  <a:cubicBezTo>
                    <a:pt x="7851" y="1769"/>
                    <a:pt x="7851" y="1769"/>
                    <a:pt x="7851" y="1769"/>
                  </a:cubicBezTo>
                  <a:cubicBezTo>
                    <a:pt x="8035" y="1769"/>
                    <a:pt x="8035" y="1769"/>
                    <a:pt x="8035" y="1769"/>
                  </a:cubicBezTo>
                  <a:cubicBezTo>
                    <a:pt x="8040" y="1716"/>
                    <a:pt x="8040" y="1716"/>
                    <a:pt x="8040" y="1716"/>
                  </a:cubicBezTo>
                  <a:cubicBezTo>
                    <a:pt x="7855" y="1716"/>
                    <a:pt x="7855" y="1716"/>
                    <a:pt x="7855" y="1716"/>
                  </a:cubicBezTo>
                  <a:cubicBezTo>
                    <a:pt x="7870" y="1553"/>
                    <a:pt x="7870" y="1553"/>
                    <a:pt x="7870" y="1553"/>
                  </a:cubicBezTo>
                  <a:cubicBezTo>
                    <a:pt x="7812" y="1553"/>
                    <a:pt x="7812" y="1553"/>
                    <a:pt x="7812" y="1553"/>
                  </a:cubicBezTo>
                  <a:cubicBezTo>
                    <a:pt x="7798" y="1716"/>
                    <a:pt x="7798" y="1716"/>
                    <a:pt x="7798" y="1716"/>
                  </a:cubicBezTo>
                  <a:cubicBezTo>
                    <a:pt x="7692" y="1716"/>
                    <a:pt x="7692" y="1716"/>
                    <a:pt x="7692" y="1716"/>
                  </a:cubicBezTo>
                  <a:cubicBezTo>
                    <a:pt x="7687" y="1769"/>
                    <a:pt x="7687" y="1769"/>
                    <a:pt x="7687" y="1769"/>
                  </a:cubicBezTo>
                  <a:cubicBezTo>
                    <a:pt x="7793" y="1769"/>
                    <a:pt x="7793" y="1769"/>
                    <a:pt x="7793" y="1769"/>
                  </a:cubicBezTo>
                  <a:lnTo>
                    <a:pt x="7767" y="2069"/>
                  </a:lnTo>
                  <a:close/>
                  <a:moveTo>
                    <a:pt x="8094" y="2479"/>
                  </a:moveTo>
                  <a:cubicBezTo>
                    <a:pt x="8115" y="2517"/>
                    <a:pt x="8115" y="2517"/>
                    <a:pt x="8115" y="2517"/>
                  </a:cubicBezTo>
                  <a:cubicBezTo>
                    <a:pt x="8187" y="2485"/>
                    <a:pt x="8274" y="2436"/>
                    <a:pt x="8274" y="2321"/>
                  </a:cubicBezTo>
                  <a:cubicBezTo>
                    <a:pt x="8274" y="2267"/>
                    <a:pt x="8251" y="2232"/>
                    <a:pt x="8209" y="2232"/>
                  </a:cubicBezTo>
                  <a:cubicBezTo>
                    <a:pt x="8187" y="2232"/>
                    <a:pt x="8158" y="2245"/>
                    <a:pt x="8158" y="2280"/>
                  </a:cubicBezTo>
                  <a:cubicBezTo>
                    <a:pt x="8158" y="2325"/>
                    <a:pt x="8195" y="2326"/>
                    <a:pt x="8195" y="2371"/>
                  </a:cubicBezTo>
                  <a:cubicBezTo>
                    <a:pt x="8195" y="2429"/>
                    <a:pt x="8143" y="2459"/>
                    <a:pt x="8094" y="2479"/>
                  </a:cubicBezTo>
                  <a:close/>
                  <a:moveTo>
                    <a:pt x="3096" y="2059"/>
                  </a:moveTo>
                  <a:cubicBezTo>
                    <a:pt x="3099" y="2037"/>
                    <a:pt x="3105" y="2015"/>
                    <a:pt x="3110" y="1992"/>
                  </a:cubicBezTo>
                  <a:cubicBezTo>
                    <a:pt x="3107" y="1992"/>
                    <a:pt x="3107" y="1992"/>
                    <a:pt x="3107" y="1992"/>
                  </a:cubicBezTo>
                  <a:cubicBezTo>
                    <a:pt x="3101" y="2015"/>
                    <a:pt x="3096" y="2038"/>
                    <a:pt x="3089" y="2059"/>
                  </a:cubicBezTo>
                  <a:cubicBezTo>
                    <a:pt x="3051" y="2178"/>
                    <a:pt x="2972" y="2345"/>
                    <a:pt x="2846" y="2345"/>
                  </a:cubicBezTo>
                  <a:cubicBezTo>
                    <a:pt x="2736" y="2345"/>
                    <a:pt x="2712" y="2225"/>
                    <a:pt x="2712" y="2122"/>
                  </a:cubicBezTo>
                  <a:cubicBezTo>
                    <a:pt x="2712" y="1914"/>
                    <a:pt x="2800" y="1704"/>
                    <a:pt x="3030" y="1704"/>
                  </a:cubicBezTo>
                  <a:cubicBezTo>
                    <a:pt x="3078" y="1704"/>
                    <a:pt x="3123" y="1717"/>
                    <a:pt x="3147" y="1727"/>
                  </a:cubicBezTo>
                  <a:cubicBezTo>
                    <a:pt x="3182" y="1727"/>
                    <a:pt x="3182" y="1727"/>
                    <a:pt x="3182" y="1727"/>
                  </a:cubicBezTo>
                  <a:cubicBezTo>
                    <a:pt x="3173" y="1769"/>
                    <a:pt x="3165" y="1839"/>
                    <a:pt x="3158" y="1925"/>
                  </a:cubicBezTo>
                  <a:cubicBezTo>
                    <a:pt x="3129" y="2280"/>
                    <a:pt x="3129" y="2280"/>
                    <a:pt x="3129" y="2280"/>
                  </a:cubicBezTo>
                  <a:cubicBezTo>
                    <a:pt x="3227" y="2280"/>
                    <a:pt x="3227" y="2280"/>
                    <a:pt x="3227" y="2280"/>
                  </a:cubicBezTo>
                  <a:cubicBezTo>
                    <a:pt x="3222" y="2333"/>
                    <a:pt x="3222" y="2333"/>
                    <a:pt x="3222" y="2333"/>
                  </a:cubicBezTo>
                  <a:cubicBezTo>
                    <a:pt x="3066" y="2333"/>
                    <a:pt x="3066" y="2333"/>
                    <a:pt x="3066" y="2333"/>
                  </a:cubicBezTo>
                  <a:lnTo>
                    <a:pt x="3096" y="2059"/>
                  </a:lnTo>
                  <a:close/>
                  <a:moveTo>
                    <a:pt x="3111" y="1812"/>
                  </a:moveTo>
                  <a:cubicBezTo>
                    <a:pt x="3117" y="1775"/>
                    <a:pt x="3117" y="1775"/>
                    <a:pt x="3117" y="1775"/>
                  </a:cubicBezTo>
                  <a:cubicBezTo>
                    <a:pt x="3093" y="1765"/>
                    <a:pt x="3057" y="1752"/>
                    <a:pt x="3016" y="1752"/>
                  </a:cubicBezTo>
                  <a:cubicBezTo>
                    <a:pt x="2934" y="1752"/>
                    <a:pt x="2872" y="1799"/>
                    <a:pt x="2835" y="1860"/>
                  </a:cubicBezTo>
                  <a:cubicBezTo>
                    <a:pt x="2795" y="1929"/>
                    <a:pt x="2775" y="2008"/>
                    <a:pt x="2775" y="2121"/>
                  </a:cubicBezTo>
                  <a:cubicBezTo>
                    <a:pt x="2775" y="2233"/>
                    <a:pt x="2804" y="2287"/>
                    <a:pt x="2854" y="2287"/>
                  </a:cubicBezTo>
                  <a:cubicBezTo>
                    <a:pt x="2936" y="2287"/>
                    <a:pt x="3057" y="2149"/>
                    <a:pt x="3111" y="1812"/>
                  </a:cubicBezTo>
                  <a:close/>
                  <a:moveTo>
                    <a:pt x="470" y="1925"/>
                  </a:moveTo>
                  <a:cubicBezTo>
                    <a:pt x="441" y="2280"/>
                    <a:pt x="441" y="2280"/>
                    <a:pt x="441" y="2280"/>
                  </a:cubicBezTo>
                  <a:cubicBezTo>
                    <a:pt x="539" y="2280"/>
                    <a:pt x="539" y="2280"/>
                    <a:pt x="539" y="2280"/>
                  </a:cubicBezTo>
                  <a:cubicBezTo>
                    <a:pt x="534" y="2333"/>
                    <a:pt x="534" y="2333"/>
                    <a:pt x="534" y="2333"/>
                  </a:cubicBezTo>
                  <a:cubicBezTo>
                    <a:pt x="378" y="2333"/>
                    <a:pt x="378" y="2333"/>
                    <a:pt x="378" y="2333"/>
                  </a:cubicBezTo>
                  <a:cubicBezTo>
                    <a:pt x="408" y="2059"/>
                    <a:pt x="408" y="2059"/>
                    <a:pt x="408" y="2059"/>
                  </a:cubicBezTo>
                  <a:cubicBezTo>
                    <a:pt x="411" y="2037"/>
                    <a:pt x="417" y="2015"/>
                    <a:pt x="422" y="1992"/>
                  </a:cubicBezTo>
                  <a:cubicBezTo>
                    <a:pt x="419" y="1992"/>
                    <a:pt x="419" y="1992"/>
                    <a:pt x="419" y="1992"/>
                  </a:cubicBezTo>
                  <a:cubicBezTo>
                    <a:pt x="413" y="2015"/>
                    <a:pt x="408" y="2038"/>
                    <a:pt x="401" y="2059"/>
                  </a:cubicBezTo>
                  <a:cubicBezTo>
                    <a:pt x="363" y="2178"/>
                    <a:pt x="284" y="2345"/>
                    <a:pt x="158" y="2345"/>
                  </a:cubicBezTo>
                  <a:cubicBezTo>
                    <a:pt x="48" y="2345"/>
                    <a:pt x="24" y="2225"/>
                    <a:pt x="24" y="2122"/>
                  </a:cubicBezTo>
                  <a:cubicBezTo>
                    <a:pt x="24" y="1914"/>
                    <a:pt x="112" y="1704"/>
                    <a:pt x="342" y="1704"/>
                  </a:cubicBezTo>
                  <a:cubicBezTo>
                    <a:pt x="390" y="1704"/>
                    <a:pt x="435" y="1717"/>
                    <a:pt x="459" y="1727"/>
                  </a:cubicBezTo>
                  <a:cubicBezTo>
                    <a:pt x="494" y="1727"/>
                    <a:pt x="494" y="1727"/>
                    <a:pt x="494" y="1727"/>
                  </a:cubicBezTo>
                  <a:cubicBezTo>
                    <a:pt x="485" y="1769"/>
                    <a:pt x="477" y="1839"/>
                    <a:pt x="470" y="1925"/>
                  </a:cubicBezTo>
                  <a:close/>
                  <a:moveTo>
                    <a:pt x="429" y="1775"/>
                  </a:moveTo>
                  <a:cubicBezTo>
                    <a:pt x="405" y="1765"/>
                    <a:pt x="369" y="1752"/>
                    <a:pt x="328" y="1752"/>
                  </a:cubicBezTo>
                  <a:cubicBezTo>
                    <a:pt x="246" y="1752"/>
                    <a:pt x="184" y="1799"/>
                    <a:pt x="147" y="1860"/>
                  </a:cubicBezTo>
                  <a:cubicBezTo>
                    <a:pt x="107" y="1929"/>
                    <a:pt x="87" y="2008"/>
                    <a:pt x="87" y="2121"/>
                  </a:cubicBezTo>
                  <a:cubicBezTo>
                    <a:pt x="87" y="2233"/>
                    <a:pt x="116" y="2287"/>
                    <a:pt x="166" y="2287"/>
                  </a:cubicBezTo>
                  <a:cubicBezTo>
                    <a:pt x="248" y="2287"/>
                    <a:pt x="369" y="2149"/>
                    <a:pt x="423" y="1812"/>
                  </a:cubicBezTo>
                  <a:lnTo>
                    <a:pt x="429" y="1775"/>
                  </a:lnTo>
                  <a:close/>
                  <a:moveTo>
                    <a:pt x="6555" y="4035"/>
                  </a:moveTo>
                  <a:cubicBezTo>
                    <a:pt x="6311" y="4035"/>
                    <a:pt x="6311" y="4035"/>
                    <a:pt x="6311" y="4035"/>
                  </a:cubicBezTo>
                  <a:cubicBezTo>
                    <a:pt x="6316" y="3982"/>
                    <a:pt x="6316" y="3982"/>
                    <a:pt x="6316" y="3982"/>
                  </a:cubicBezTo>
                  <a:cubicBezTo>
                    <a:pt x="6399" y="3982"/>
                    <a:pt x="6399" y="3982"/>
                    <a:pt x="6399" y="3982"/>
                  </a:cubicBezTo>
                  <a:cubicBezTo>
                    <a:pt x="6471" y="3169"/>
                    <a:pt x="6471" y="3169"/>
                    <a:pt x="6471" y="3169"/>
                  </a:cubicBezTo>
                  <a:cubicBezTo>
                    <a:pt x="6370" y="3169"/>
                    <a:pt x="6370" y="3169"/>
                    <a:pt x="6370" y="3169"/>
                  </a:cubicBezTo>
                  <a:cubicBezTo>
                    <a:pt x="6375" y="3117"/>
                    <a:pt x="6375" y="3117"/>
                    <a:pt x="6375" y="3117"/>
                  </a:cubicBezTo>
                  <a:cubicBezTo>
                    <a:pt x="6534" y="3117"/>
                    <a:pt x="6534" y="3117"/>
                    <a:pt x="6534" y="3117"/>
                  </a:cubicBezTo>
                  <a:cubicBezTo>
                    <a:pt x="6522" y="3251"/>
                    <a:pt x="6522" y="3251"/>
                    <a:pt x="6522" y="3251"/>
                  </a:cubicBezTo>
                  <a:cubicBezTo>
                    <a:pt x="6516" y="3324"/>
                    <a:pt x="6505" y="3383"/>
                    <a:pt x="6493" y="3449"/>
                  </a:cubicBezTo>
                  <a:cubicBezTo>
                    <a:pt x="6496" y="3449"/>
                    <a:pt x="6496" y="3449"/>
                    <a:pt x="6496" y="3449"/>
                  </a:cubicBezTo>
                  <a:cubicBezTo>
                    <a:pt x="6502" y="3426"/>
                    <a:pt x="6505" y="3405"/>
                    <a:pt x="6513" y="3382"/>
                  </a:cubicBezTo>
                  <a:cubicBezTo>
                    <a:pt x="6558" y="3239"/>
                    <a:pt x="6646" y="3105"/>
                    <a:pt x="6769" y="3105"/>
                  </a:cubicBezTo>
                  <a:cubicBezTo>
                    <a:pt x="6885" y="3105"/>
                    <a:pt x="6906" y="3240"/>
                    <a:pt x="6906" y="3333"/>
                  </a:cubicBezTo>
                  <a:cubicBezTo>
                    <a:pt x="6906" y="3522"/>
                    <a:pt x="6807" y="3741"/>
                    <a:pt x="6599" y="3741"/>
                  </a:cubicBezTo>
                  <a:cubicBezTo>
                    <a:pt x="6543" y="3741"/>
                    <a:pt x="6507" y="3733"/>
                    <a:pt x="6481" y="3725"/>
                  </a:cubicBezTo>
                  <a:cubicBezTo>
                    <a:pt x="6456" y="3982"/>
                    <a:pt x="6456" y="3982"/>
                    <a:pt x="6456" y="3982"/>
                  </a:cubicBezTo>
                  <a:cubicBezTo>
                    <a:pt x="6559" y="3982"/>
                    <a:pt x="6559" y="3982"/>
                    <a:pt x="6559" y="3982"/>
                  </a:cubicBezTo>
                  <a:lnTo>
                    <a:pt x="6555" y="4035"/>
                  </a:lnTo>
                  <a:close/>
                  <a:moveTo>
                    <a:pt x="6485" y="3671"/>
                  </a:moveTo>
                  <a:cubicBezTo>
                    <a:pt x="6513" y="3679"/>
                    <a:pt x="6549" y="3693"/>
                    <a:pt x="6592" y="3693"/>
                  </a:cubicBezTo>
                  <a:cubicBezTo>
                    <a:pt x="6784" y="3693"/>
                    <a:pt x="6844" y="3487"/>
                    <a:pt x="6844" y="3317"/>
                  </a:cubicBezTo>
                  <a:cubicBezTo>
                    <a:pt x="6844" y="3244"/>
                    <a:pt x="6828" y="3157"/>
                    <a:pt x="6755" y="3157"/>
                  </a:cubicBezTo>
                  <a:cubicBezTo>
                    <a:pt x="6651" y="3157"/>
                    <a:pt x="6520" y="3396"/>
                    <a:pt x="6497" y="3582"/>
                  </a:cubicBezTo>
                  <a:cubicBezTo>
                    <a:pt x="6493" y="3611"/>
                    <a:pt x="6489" y="3642"/>
                    <a:pt x="6485" y="3671"/>
                  </a:cubicBezTo>
                  <a:close/>
                  <a:moveTo>
                    <a:pt x="4294" y="3270"/>
                  </a:moveTo>
                  <a:cubicBezTo>
                    <a:pt x="4308" y="3125"/>
                    <a:pt x="4308" y="3125"/>
                    <a:pt x="4308" y="3125"/>
                  </a:cubicBezTo>
                  <a:cubicBezTo>
                    <a:pt x="4282" y="3118"/>
                    <a:pt x="4236" y="3105"/>
                    <a:pt x="4180" y="3105"/>
                  </a:cubicBezTo>
                  <a:cubicBezTo>
                    <a:pt x="3976" y="3105"/>
                    <a:pt x="3887" y="3280"/>
                    <a:pt x="3887" y="3471"/>
                  </a:cubicBezTo>
                  <a:cubicBezTo>
                    <a:pt x="3887" y="3639"/>
                    <a:pt x="3963" y="3745"/>
                    <a:pt x="4107" y="3745"/>
                  </a:cubicBezTo>
                  <a:cubicBezTo>
                    <a:pt x="4168" y="3745"/>
                    <a:pt x="4240" y="3720"/>
                    <a:pt x="4270" y="3700"/>
                  </a:cubicBezTo>
                  <a:cubicBezTo>
                    <a:pt x="4275" y="3637"/>
                    <a:pt x="4275" y="3637"/>
                    <a:pt x="4275" y="3637"/>
                  </a:cubicBezTo>
                  <a:cubicBezTo>
                    <a:pt x="4232" y="3663"/>
                    <a:pt x="4175" y="3688"/>
                    <a:pt x="4114" y="3688"/>
                  </a:cubicBezTo>
                  <a:cubicBezTo>
                    <a:pt x="3983" y="3688"/>
                    <a:pt x="3950" y="3579"/>
                    <a:pt x="3950" y="3466"/>
                  </a:cubicBezTo>
                  <a:cubicBezTo>
                    <a:pt x="3950" y="3311"/>
                    <a:pt x="4014" y="3157"/>
                    <a:pt x="4185" y="3157"/>
                  </a:cubicBezTo>
                  <a:cubicBezTo>
                    <a:pt x="4209" y="3157"/>
                    <a:pt x="4234" y="3161"/>
                    <a:pt x="4246" y="3166"/>
                  </a:cubicBezTo>
                  <a:cubicBezTo>
                    <a:pt x="4241" y="3270"/>
                    <a:pt x="4241" y="3270"/>
                    <a:pt x="4241" y="3270"/>
                  </a:cubicBezTo>
                  <a:lnTo>
                    <a:pt x="4294" y="3270"/>
                  </a:lnTo>
                  <a:close/>
                  <a:moveTo>
                    <a:pt x="3434" y="3489"/>
                  </a:moveTo>
                  <a:cubicBezTo>
                    <a:pt x="3434" y="3552"/>
                    <a:pt x="3434" y="3693"/>
                    <a:pt x="3591" y="3693"/>
                  </a:cubicBezTo>
                  <a:cubicBezTo>
                    <a:pt x="3653" y="3693"/>
                    <a:pt x="3714" y="3664"/>
                    <a:pt x="3764" y="3636"/>
                  </a:cubicBezTo>
                  <a:cubicBezTo>
                    <a:pt x="3759" y="3697"/>
                    <a:pt x="3759" y="3697"/>
                    <a:pt x="3759" y="3697"/>
                  </a:cubicBezTo>
                  <a:cubicBezTo>
                    <a:pt x="3725" y="3717"/>
                    <a:pt x="3664" y="3745"/>
                    <a:pt x="3582" y="3745"/>
                  </a:cubicBezTo>
                  <a:cubicBezTo>
                    <a:pt x="3418" y="3745"/>
                    <a:pt x="3371" y="3639"/>
                    <a:pt x="3371" y="3487"/>
                  </a:cubicBezTo>
                  <a:cubicBezTo>
                    <a:pt x="3371" y="3310"/>
                    <a:pt x="3454" y="3105"/>
                    <a:pt x="3663" y="3105"/>
                  </a:cubicBezTo>
                  <a:cubicBezTo>
                    <a:pt x="3756" y="3105"/>
                    <a:pt x="3810" y="3155"/>
                    <a:pt x="3810" y="3237"/>
                  </a:cubicBezTo>
                  <a:cubicBezTo>
                    <a:pt x="3810" y="3406"/>
                    <a:pt x="3581" y="3472"/>
                    <a:pt x="3434" y="3489"/>
                  </a:cubicBezTo>
                  <a:close/>
                  <a:moveTo>
                    <a:pt x="3748" y="3241"/>
                  </a:moveTo>
                  <a:cubicBezTo>
                    <a:pt x="3748" y="3208"/>
                    <a:pt x="3730" y="3157"/>
                    <a:pt x="3651" y="3157"/>
                  </a:cubicBezTo>
                  <a:cubicBezTo>
                    <a:pt x="3525" y="3157"/>
                    <a:pt x="3446" y="3280"/>
                    <a:pt x="3434" y="3436"/>
                  </a:cubicBezTo>
                  <a:cubicBezTo>
                    <a:pt x="3605" y="3421"/>
                    <a:pt x="3748" y="3349"/>
                    <a:pt x="3748" y="3241"/>
                  </a:cubicBezTo>
                  <a:close/>
                  <a:moveTo>
                    <a:pt x="11227" y="3741"/>
                  </a:moveTo>
                  <a:cubicBezTo>
                    <a:pt x="11253" y="3741"/>
                    <a:pt x="11279" y="3719"/>
                    <a:pt x="11279" y="3685"/>
                  </a:cubicBezTo>
                  <a:cubicBezTo>
                    <a:pt x="11279" y="3655"/>
                    <a:pt x="11260" y="3629"/>
                    <a:pt x="11229" y="3629"/>
                  </a:cubicBezTo>
                  <a:cubicBezTo>
                    <a:pt x="11195" y="3629"/>
                    <a:pt x="11176" y="3658"/>
                    <a:pt x="11176" y="3691"/>
                  </a:cubicBezTo>
                  <a:cubicBezTo>
                    <a:pt x="11176" y="3719"/>
                    <a:pt x="11195" y="3741"/>
                    <a:pt x="11227" y="3741"/>
                  </a:cubicBezTo>
                  <a:close/>
                  <a:moveTo>
                    <a:pt x="6064" y="3105"/>
                  </a:moveTo>
                  <a:cubicBezTo>
                    <a:pt x="6181" y="3105"/>
                    <a:pt x="6270" y="3190"/>
                    <a:pt x="6270" y="3381"/>
                  </a:cubicBezTo>
                  <a:cubicBezTo>
                    <a:pt x="6270" y="3585"/>
                    <a:pt x="6174" y="3745"/>
                    <a:pt x="5998" y="3745"/>
                  </a:cubicBezTo>
                  <a:cubicBezTo>
                    <a:pt x="5886" y="3745"/>
                    <a:pt x="5784" y="3675"/>
                    <a:pt x="5784" y="3469"/>
                  </a:cubicBezTo>
                  <a:cubicBezTo>
                    <a:pt x="5784" y="3294"/>
                    <a:pt x="5862" y="3105"/>
                    <a:pt x="6064" y="3105"/>
                  </a:cubicBezTo>
                  <a:close/>
                  <a:moveTo>
                    <a:pt x="6053" y="3157"/>
                  </a:moveTo>
                  <a:cubicBezTo>
                    <a:pt x="5902" y="3157"/>
                    <a:pt x="5847" y="3330"/>
                    <a:pt x="5847" y="3473"/>
                  </a:cubicBezTo>
                  <a:cubicBezTo>
                    <a:pt x="5847" y="3587"/>
                    <a:pt x="5887" y="3693"/>
                    <a:pt x="6000" y="3693"/>
                  </a:cubicBezTo>
                  <a:cubicBezTo>
                    <a:pt x="6160" y="3693"/>
                    <a:pt x="6208" y="3514"/>
                    <a:pt x="6208" y="3385"/>
                  </a:cubicBezTo>
                  <a:cubicBezTo>
                    <a:pt x="6208" y="3226"/>
                    <a:pt x="6141" y="3157"/>
                    <a:pt x="6053" y="3157"/>
                  </a:cubicBezTo>
                  <a:close/>
                  <a:moveTo>
                    <a:pt x="5205" y="3169"/>
                  </a:moveTo>
                  <a:cubicBezTo>
                    <a:pt x="5389" y="3169"/>
                    <a:pt x="5389" y="3169"/>
                    <a:pt x="5389" y="3169"/>
                  </a:cubicBezTo>
                  <a:cubicBezTo>
                    <a:pt x="5394" y="3117"/>
                    <a:pt x="5394" y="3117"/>
                    <a:pt x="5394" y="3117"/>
                  </a:cubicBezTo>
                  <a:cubicBezTo>
                    <a:pt x="5209" y="3117"/>
                    <a:pt x="5209" y="3117"/>
                    <a:pt x="5209" y="3117"/>
                  </a:cubicBezTo>
                  <a:cubicBezTo>
                    <a:pt x="5224" y="2953"/>
                    <a:pt x="5224" y="2953"/>
                    <a:pt x="5224" y="2953"/>
                  </a:cubicBezTo>
                  <a:cubicBezTo>
                    <a:pt x="5166" y="2953"/>
                    <a:pt x="5166" y="2953"/>
                    <a:pt x="5166" y="2953"/>
                  </a:cubicBezTo>
                  <a:cubicBezTo>
                    <a:pt x="5152" y="3117"/>
                    <a:pt x="5152" y="3117"/>
                    <a:pt x="5152" y="3117"/>
                  </a:cubicBezTo>
                  <a:cubicBezTo>
                    <a:pt x="5046" y="3117"/>
                    <a:pt x="5046" y="3117"/>
                    <a:pt x="5046" y="3117"/>
                  </a:cubicBezTo>
                  <a:cubicBezTo>
                    <a:pt x="5041" y="3169"/>
                    <a:pt x="5041" y="3169"/>
                    <a:pt x="5041" y="3169"/>
                  </a:cubicBezTo>
                  <a:cubicBezTo>
                    <a:pt x="5147" y="3169"/>
                    <a:pt x="5147" y="3169"/>
                    <a:pt x="5147" y="3169"/>
                  </a:cubicBezTo>
                  <a:cubicBezTo>
                    <a:pt x="5121" y="3469"/>
                    <a:pt x="5121" y="3469"/>
                    <a:pt x="5121" y="3469"/>
                  </a:cubicBezTo>
                  <a:cubicBezTo>
                    <a:pt x="5118" y="3503"/>
                    <a:pt x="5112" y="3567"/>
                    <a:pt x="5112" y="3607"/>
                  </a:cubicBezTo>
                  <a:cubicBezTo>
                    <a:pt x="5112" y="3675"/>
                    <a:pt x="5128" y="3745"/>
                    <a:pt x="5235" y="3745"/>
                  </a:cubicBezTo>
                  <a:cubicBezTo>
                    <a:pt x="5292" y="3745"/>
                    <a:pt x="5339" y="3726"/>
                    <a:pt x="5369" y="3711"/>
                  </a:cubicBezTo>
                  <a:cubicBezTo>
                    <a:pt x="5373" y="3654"/>
                    <a:pt x="5373" y="3654"/>
                    <a:pt x="5373" y="3654"/>
                  </a:cubicBezTo>
                  <a:cubicBezTo>
                    <a:pt x="5340" y="3675"/>
                    <a:pt x="5296" y="3693"/>
                    <a:pt x="5247" y="3693"/>
                  </a:cubicBezTo>
                  <a:cubicBezTo>
                    <a:pt x="5187" y="3693"/>
                    <a:pt x="5170" y="3652"/>
                    <a:pt x="5170" y="3594"/>
                  </a:cubicBezTo>
                  <a:cubicBezTo>
                    <a:pt x="5170" y="3568"/>
                    <a:pt x="5177" y="3487"/>
                    <a:pt x="5179" y="3457"/>
                  </a:cubicBezTo>
                  <a:lnTo>
                    <a:pt x="5205" y="3169"/>
                  </a:lnTo>
                  <a:close/>
                  <a:moveTo>
                    <a:pt x="4881" y="3250"/>
                  </a:moveTo>
                  <a:cubicBezTo>
                    <a:pt x="4881" y="3178"/>
                    <a:pt x="4864" y="3105"/>
                    <a:pt x="4777" y="3105"/>
                  </a:cubicBezTo>
                  <a:cubicBezTo>
                    <a:pt x="4624" y="3105"/>
                    <a:pt x="4533" y="3317"/>
                    <a:pt x="4504" y="3419"/>
                  </a:cubicBezTo>
                  <a:cubicBezTo>
                    <a:pt x="4499" y="3436"/>
                    <a:pt x="4495" y="3454"/>
                    <a:pt x="4491" y="3471"/>
                  </a:cubicBezTo>
                  <a:cubicBezTo>
                    <a:pt x="4488" y="3471"/>
                    <a:pt x="4488" y="3471"/>
                    <a:pt x="4488" y="3471"/>
                  </a:cubicBezTo>
                  <a:cubicBezTo>
                    <a:pt x="4495" y="3423"/>
                    <a:pt x="4504" y="3383"/>
                    <a:pt x="4510" y="3327"/>
                  </a:cubicBezTo>
                  <a:cubicBezTo>
                    <a:pt x="4560" y="2811"/>
                    <a:pt x="4560" y="2811"/>
                    <a:pt x="4560" y="2811"/>
                  </a:cubicBezTo>
                  <a:cubicBezTo>
                    <a:pt x="4385" y="2811"/>
                    <a:pt x="4385" y="2811"/>
                    <a:pt x="4385" y="2811"/>
                  </a:cubicBezTo>
                  <a:cubicBezTo>
                    <a:pt x="4380" y="2863"/>
                    <a:pt x="4380" y="2863"/>
                    <a:pt x="4380" y="2863"/>
                  </a:cubicBezTo>
                  <a:cubicBezTo>
                    <a:pt x="4497" y="2863"/>
                    <a:pt x="4497" y="2863"/>
                    <a:pt x="4497" y="2863"/>
                  </a:cubicBezTo>
                  <a:cubicBezTo>
                    <a:pt x="4444" y="3467"/>
                    <a:pt x="4444" y="3467"/>
                    <a:pt x="4444" y="3467"/>
                  </a:cubicBezTo>
                  <a:cubicBezTo>
                    <a:pt x="4435" y="3561"/>
                    <a:pt x="4425" y="3653"/>
                    <a:pt x="4414" y="3733"/>
                  </a:cubicBezTo>
                  <a:cubicBezTo>
                    <a:pt x="4471" y="3733"/>
                    <a:pt x="4471" y="3733"/>
                    <a:pt x="4471" y="3733"/>
                  </a:cubicBezTo>
                  <a:cubicBezTo>
                    <a:pt x="4530" y="3269"/>
                    <a:pt x="4697" y="3162"/>
                    <a:pt x="4763" y="3162"/>
                  </a:cubicBezTo>
                  <a:cubicBezTo>
                    <a:pt x="4813" y="3162"/>
                    <a:pt x="4823" y="3209"/>
                    <a:pt x="4823" y="3253"/>
                  </a:cubicBezTo>
                  <a:cubicBezTo>
                    <a:pt x="4823" y="3365"/>
                    <a:pt x="4785" y="3619"/>
                    <a:pt x="4768" y="3733"/>
                  </a:cubicBezTo>
                  <a:cubicBezTo>
                    <a:pt x="4930" y="3733"/>
                    <a:pt x="4930" y="3733"/>
                    <a:pt x="4930" y="3733"/>
                  </a:cubicBezTo>
                  <a:cubicBezTo>
                    <a:pt x="4935" y="3681"/>
                    <a:pt x="4935" y="3681"/>
                    <a:pt x="4935" y="3681"/>
                  </a:cubicBezTo>
                  <a:cubicBezTo>
                    <a:pt x="4835" y="3681"/>
                    <a:pt x="4835" y="3681"/>
                    <a:pt x="4835" y="3681"/>
                  </a:cubicBezTo>
                  <a:cubicBezTo>
                    <a:pt x="4851" y="3563"/>
                    <a:pt x="4881" y="3331"/>
                    <a:pt x="4881" y="3250"/>
                  </a:cubicBezTo>
                  <a:close/>
                  <a:moveTo>
                    <a:pt x="10427" y="3733"/>
                  </a:moveTo>
                  <a:cubicBezTo>
                    <a:pt x="10432" y="3681"/>
                    <a:pt x="10432" y="3681"/>
                    <a:pt x="10432" y="3681"/>
                  </a:cubicBezTo>
                  <a:cubicBezTo>
                    <a:pt x="10332" y="3681"/>
                    <a:pt x="10332" y="3681"/>
                    <a:pt x="10332" y="3681"/>
                  </a:cubicBezTo>
                  <a:cubicBezTo>
                    <a:pt x="10348" y="3563"/>
                    <a:pt x="10378" y="3331"/>
                    <a:pt x="10378" y="3250"/>
                  </a:cubicBezTo>
                  <a:cubicBezTo>
                    <a:pt x="10378" y="3178"/>
                    <a:pt x="10361" y="3105"/>
                    <a:pt x="10275" y="3105"/>
                  </a:cubicBezTo>
                  <a:cubicBezTo>
                    <a:pt x="10121" y="3105"/>
                    <a:pt x="10030" y="3317"/>
                    <a:pt x="10001" y="3419"/>
                  </a:cubicBezTo>
                  <a:cubicBezTo>
                    <a:pt x="9996" y="3436"/>
                    <a:pt x="9993" y="3454"/>
                    <a:pt x="9988" y="3471"/>
                  </a:cubicBezTo>
                  <a:cubicBezTo>
                    <a:pt x="9985" y="3471"/>
                    <a:pt x="9985" y="3471"/>
                    <a:pt x="9985" y="3471"/>
                  </a:cubicBezTo>
                  <a:cubicBezTo>
                    <a:pt x="9993" y="3423"/>
                    <a:pt x="10001" y="3383"/>
                    <a:pt x="10007" y="3327"/>
                  </a:cubicBezTo>
                  <a:cubicBezTo>
                    <a:pt x="10031" y="3117"/>
                    <a:pt x="10031" y="3117"/>
                    <a:pt x="10031" y="3117"/>
                  </a:cubicBezTo>
                  <a:cubicBezTo>
                    <a:pt x="9863" y="3117"/>
                    <a:pt x="9863" y="3117"/>
                    <a:pt x="9863" y="3117"/>
                  </a:cubicBezTo>
                  <a:cubicBezTo>
                    <a:pt x="9858" y="3169"/>
                    <a:pt x="9858" y="3169"/>
                    <a:pt x="9858" y="3169"/>
                  </a:cubicBezTo>
                  <a:cubicBezTo>
                    <a:pt x="9967" y="3169"/>
                    <a:pt x="9967" y="3169"/>
                    <a:pt x="9967" y="3169"/>
                  </a:cubicBezTo>
                  <a:cubicBezTo>
                    <a:pt x="9941" y="3467"/>
                    <a:pt x="9941" y="3467"/>
                    <a:pt x="9941" y="3467"/>
                  </a:cubicBezTo>
                  <a:cubicBezTo>
                    <a:pt x="9933" y="3561"/>
                    <a:pt x="9922" y="3653"/>
                    <a:pt x="9911" y="3733"/>
                  </a:cubicBezTo>
                  <a:cubicBezTo>
                    <a:pt x="9969" y="3733"/>
                    <a:pt x="9969" y="3733"/>
                    <a:pt x="9969" y="3733"/>
                  </a:cubicBezTo>
                  <a:cubicBezTo>
                    <a:pt x="10027" y="3269"/>
                    <a:pt x="10194" y="3162"/>
                    <a:pt x="10260" y="3162"/>
                  </a:cubicBezTo>
                  <a:cubicBezTo>
                    <a:pt x="10311" y="3162"/>
                    <a:pt x="10320" y="3209"/>
                    <a:pt x="10320" y="3253"/>
                  </a:cubicBezTo>
                  <a:cubicBezTo>
                    <a:pt x="10320" y="3365"/>
                    <a:pt x="10282" y="3619"/>
                    <a:pt x="10265" y="3733"/>
                  </a:cubicBezTo>
                  <a:lnTo>
                    <a:pt x="10427" y="3733"/>
                  </a:lnTo>
                  <a:close/>
                  <a:moveTo>
                    <a:pt x="568" y="3733"/>
                  </a:moveTo>
                  <a:cubicBezTo>
                    <a:pt x="573" y="3681"/>
                    <a:pt x="573" y="3681"/>
                    <a:pt x="573" y="3681"/>
                  </a:cubicBezTo>
                  <a:cubicBezTo>
                    <a:pt x="473" y="3681"/>
                    <a:pt x="473" y="3681"/>
                    <a:pt x="473" y="3681"/>
                  </a:cubicBezTo>
                  <a:cubicBezTo>
                    <a:pt x="489" y="3563"/>
                    <a:pt x="519" y="3331"/>
                    <a:pt x="519" y="3250"/>
                  </a:cubicBezTo>
                  <a:cubicBezTo>
                    <a:pt x="519" y="3178"/>
                    <a:pt x="502" y="3105"/>
                    <a:pt x="416" y="3105"/>
                  </a:cubicBezTo>
                  <a:cubicBezTo>
                    <a:pt x="262" y="3105"/>
                    <a:pt x="171" y="3317"/>
                    <a:pt x="142" y="3419"/>
                  </a:cubicBezTo>
                  <a:cubicBezTo>
                    <a:pt x="137" y="3436"/>
                    <a:pt x="134" y="3454"/>
                    <a:pt x="129" y="3471"/>
                  </a:cubicBezTo>
                  <a:cubicBezTo>
                    <a:pt x="126" y="3471"/>
                    <a:pt x="126" y="3471"/>
                    <a:pt x="126" y="3471"/>
                  </a:cubicBezTo>
                  <a:cubicBezTo>
                    <a:pt x="134" y="3423"/>
                    <a:pt x="142" y="3383"/>
                    <a:pt x="148" y="3327"/>
                  </a:cubicBezTo>
                  <a:cubicBezTo>
                    <a:pt x="198" y="2811"/>
                    <a:pt x="198" y="2811"/>
                    <a:pt x="198" y="2811"/>
                  </a:cubicBezTo>
                  <a:cubicBezTo>
                    <a:pt x="23" y="2811"/>
                    <a:pt x="23" y="2811"/>
                    <a:pt x="23" y="2811"/>
                  </a:cubicBezTo>
                  <a:cubicBezTo>
                    <a:pt x="18" y="2863"/>
                    <a:pt x="18" y="2863"/>
                    <a:pt x="18" y="2863"/>
                  </a:cubicBezTo>
                  <a:cubicBezTo>
                    <a:pt x="135" y="2863"/>
                    <a:pt x="135" y="2863"/>
                    <a:pt x="135" y="2863"/>
                  </a:cubicBezTo>
                  <a:cubicBezTo>
                    <a:pt x="82" y="3467"/>
                    <a:pt x="82" y="3467"/>
                    <a:pt x="82" y="3467"/>
                  </a:cubicBezTo>
                  <a:cubicBezTo>
                    <a:pt x="74" y="3561"/>
                    <a:pt x="63" y="3653"/>
                    <a:pt x="52" y="3733"/>
                  </a:cubicBezTo>
                  <a:cubicBezTo>
                    <a:pt x="110" y="3733"/>
                    <a:pt x="110" y="3733"/>
                    <a:pt x="110" y="3733"/>
                  </a:cubicBezTo>
                  <a:cubicBezTo>
                    <a:pt x="168" y="3269"/>
                    <a:pt x="335" y="3162"/>
                    <a:pt x="401" y="3162"/>
                  </a:cubicBezTo>
                  <a:cubicBezTo>
                    <a:pt x="452" y="3162"/>
                    <a:pt x="461" y="3209"/>
                    <a:pt x="461" y="3253"/>
                  </a:cubicBezTo>
                  <a:cubicBezTo>
                    <a:pt x="461" y="3365"/>
                    <a:pt x="423" y="3619"/>
                    <a:pt x="406" y="3733"/>
                  </a:cubicBezTo>
                  <a:lnTo>
                    <a:pt x="568" y="3733"/>
                  </a:lnTo>
                  <a:close/>
                  <a:moveTo>
                    <a:pt x="10979" y="3783"/>
                  </a:moveTo>
                  <a:cubicBezTo>
                    <a:pt x="10963" y="3876"/>
                    <a:pt x="10933" y="4035"/>
                    <a:pt x="10708" y="4035"/>
                  </a:cubicBezTo>
                  <a:cubicBezTo>
                    <a:pt x="10636" y="4035"/>
                    <a:pt x="10573" y="4011"/>
                    <a:pt x="10535" y="3993"/>
                  </a:cubicBezTo>
                  <a:cubicBezTo>
                    <a:pt x="10540" y="3929"/>
                    <a:pt x="10540" y="3929"/>
                    <a:pt x="10540" y="3929"/>
                  </a:cubicBezTo>
                  <a:cubicBezTo>
                    <a:pt x="10565" y="3946"/>
                    <a:pt x="10625" y="3982"/>
                    <a:pt x="10707" y="3982"/>
                  </a:cubicBezTo>
                  <a:cubicBezTo>
                    <a:pt x="10903" y="3982"/>
                    <a:pt x="10917" y="3827"/>
                    <a:pt x="10931" y="3658"/>
                  </a:cubicBezTo>
                  <a:cubicBezTo>
                    <a:pt x="10941" y="3558"/>
                    <a:pt x="10941" y="3558"/>
                    <a:pt x="10941" y="3558"/>
                  </a:cubicBezTo>
                  <a:cubicBezTo>
                    <a:pt x="10945" y="3501"/>
                    <a:pt x="10956" y="3443"/>
                    <a:pt x="10971" y="3381"/>
                  </a:cubicBezTo>
                  <a:cubicBezTo>
                    <a:pt x="10968" y="3381"/>
                    <a:pt x="10968" y="3381"/>
                    <a:pt x="10968" y="3381"/>
                  </a:cubicBezTo>
                  <a:cubicBezTo>
                    <a:pt x="10961" y="3401"/>
                    <a:pt x="10956" y="3421"/>
                    <a:pt x="10948" y="3441"/>
                  </a:cubicBezTo>
                  <a:cubicBezTo>
                    <a:pt x="10907" y="3541"/>
                    <a:pt x="10833" y="3741"/>
                    <a:pt x="10690" y="3741"/>
                  </a:cubicBezTo>
                  <a:cubicBezTo>
                    <a:pt x="10576" y="3741"/>
                    <a:pt x="10551" y="3611"/>
                    <a:pt x="10551" y="3521"/>
                  </a:cubicBezTo>
                  <a:cubicBezTo>
                    <a:pt x="10551" y="3400"/>
                    <a:pt x="10602" y="3105"/>
                    <a:pt x="10875" y="3105"/>
                  </a:cubicBezTo>
                  <a:cubicBezTo>
                    <a:pt x="10927" y="3105"/>
                    <a:pt x="10972" y="3117"/>
                    <a:pt x="10999" y="3127"/>
                  </a:cubicBezTo>
                  <a:cubicBezTo>
                    <a:pt x="11040" y="3127"/>
                    <a:pt x="11040" y="3127"/>
                    <a:pt x="11040" y="3127"/>
                  </a:cubicBezTo>
                  <a:cubicBezTo>
                    <a:pt x="11037" y="3148"/>
                    <a:pt x="11029" y="3190"/>
                    <a:pt x="11023" y="3259"/>
                  </a:cubicBezTo>
                  <a:cubicBezTo>
                    <a:pt x="11016" y="3342"/>
                    <a:pt x="10990" y="3718"/>
                    <a:pt x="10979" y="3783"/>
                  </a:cubicBezTo>
                  <a:close/>
                  <a:moveTo>
                    <a:pt x="10973" y="3174"/>
                  </a:moveTo>
                  <a:cubicBezTo>
                    <a:pt x="10947" y="3162"/>
                    <a:pt x="10912" y="3153"/>
                    <a:pt x="10877" y="3153"/>
                  </a:cubicBezTo>
                  <a:cubicBezTo>
                    <a:pt x="10681" y="3153"/>
                    <a:pt x="10613" y="3347"/>
                    <a:pt x="10613" y="3522"/>
                  </a:cubicBezTo>
                  <a:cubicBezTo>
                    <a:pt x="10613" y="3633"/>
                    <a:pt x="10648" y="3688"/>
                    <a:pt x="10698" y="3688"/>
                  </a:cubicBezTo>
                  <a:cubicBezTo>
                    <a:pt x="10809" y="3688"/>
                    <a:pt x="10933" y="3431"/>
                    <a:pt x="10961" y="3255"/>
                  </a:cubicBezTo>
                  <a:lnTo>
                    <a:pt x="10973" y="3174"/>
                  </a:lnTo>
                  <a:close/>
                  <a:moveTo>
                    <a:pt x="8461" y="3333"/>
                  </a:moveTo>
                  <a:cubicBezTo>
                    <a:pt x="8461" y="3522"/>
                    <a:pt x="8362" y="3741"/>
                    <a:pt x="8154" y="3741"/>
                  </a:cubicBezTo>
                  <a:cubicBezTo>
                    <a:pt x="8098" y="3741"/>
                    <a:pt x="8062" y="3733"/>
                    <a:pt x="8037" y="3725"/>
                  </a:cubicBezTo>
                  <a:cubicBezTo>
                    <a:pt x="8011" y="3982"/>
                    <a:pt x="8011" y="3982"/>
                    <a:pt x="8011" y="3982"/>
                  </a:cubicBezTo>
                  <a:cubicBezTo>
                    <a:pt x="8115" y="3982"/>
                    <a:pt x="8115" y="3982"/>
                    <a:pt x="8115" y="3982"/>
                  </a:cubicBezTo>
                  <a:cubicBezTo>
                    <a:pt x="8110" y="4035"/>
                    <a:pt x="8110" y="4035"/>
                    <a:pt x="8110" y="4035"/>
                  </a:cubicBezTo>
                  <a:cubicBezTo>
                    <a:pt x="7866" y="4035"/>
                    <a:pt x="7866" y="4035"/>
                    <a:pt x="7866" y="4035"/>
                  </a:cubicBezTo>
                  <a:cubicBezTo>
                    <a:pt x="7871" y="3982"/>
                    <a:pt x="7871" y="3982"/>
                    <a:pt x="7871" y="3982"/>
                  </a:cubicBezTo>
                  <a:cubicBezTo>
                    <a:pt x="7954" y="3982"/>
                    <a:pt x="7954" y="3982"/>
                    <a:pt x="7954" y="3982"/>
                  </a:cubicBezTo>
                  <a:cubicBezTo>
                    <a:pt x="8026" y="3169"/>
                    <a:pt x="8026" y="3169"/>
                    <a:pt x="8026" y="3169"/>
                  </a:cubicBezTo>
                  <a:cubicBezTo>
                    <a:pt x="7925" y="3169"/>
                    <a:pt x="7925" y="3169"/>
                    <a:pt x="7925" y="3169"/>
                  </a:cubicBezTo>
                  <a:cubicBezTo>
                    <a:pt x="7930" y="3117"/>
                    <a:pt x="7930" y="3117"/>
                    <a:pt x="7930" y="3117"/>
                  </a:cubicBezTo>
                  <a:cubicBezTo>
                    <a:pt x="8089" y="3117"/>
                    <a:pt x="8089" y="3117"/>
                    <a:pt x="8089" y="3117"/>
                  </a:cubicBezTo>
                  <a:cubicBezTo>
                    <a:pt x="8077" y="3251"/>
                    <a:pt x="8077" y="3251"/>
                    <a:pt x="8077" y="3251"/>
                  </a:cubicBezTo>
                  <a:cubicBezTo>
                    <a:pt x="8071" y="3324"/>
                    <a:pt x="8061" y="3383"/>
                    <a:pt x="8049" y="3449"/>
                  </a:cubicBezTo>
                  <a:cubicBezTo>
                    <a:pt x="8051" y="3449"/>
                    <a:pt x="8051" y="3449"/>
                    <a:pt x="8051" y="3449"/>
                  </a:cubicBezTo>
                  <a:cubicBezTo>
                    <a:pt x="8057" y="3426"/>
                    <a:pt x="8061" y="3405"/>
                    <a:pt x="8068" y="3382"/>
                  </a:cubicBezTo>
                  <a:cubicBezTo>
                    <a:pt x="8113" y="3239"/>
                    <a:pt x="8201" y="3105"/>
                    <a:pt x="8325" y="3105"/>
                  </a:cubicBezTo>
                  <a:cubicBezTo>
                    <a:pt x="8440" y="3105"/>
                    <a:pt x="8461" y="3240"/>
                    <a:pt x="8461" y="3333"/>
                  </a:cubicBezTo>
                  <a:close/>
                  <a:moveTo>
                    <a:pt x="8399" y="3317"/>
                  </a:moveTo>
                  <a:cubicBezTo>
                    <a:pt x="8399" y="3244"/>
                    <a:pt x="8383" y="3157"/>
                    <a:pt x="8310" y="3157"/>
                  </a:cubicBezTo>
                  <a:cubicBezTo>
                    <a:pt x="8206" y="3157"/>
                    <a:pt x="8075" y="3396"/>
                    <a:pt x="8052" y="3582"/>
                  </a:cubicBezTo>
                  <a:cubicBezTo>
                    <a:pt x="8049" y="3611"/>
                    <a:pt x="8044" y="3642"/>
                    <a:pt x="8040" y="3671"/>
                  </a:cubicBezTo>
                  <a:cubicBezTo>
                    <a:pt x="8068" y="3679"/>
                    <a:pt x="8104" y="3693"/>
                    <a:pt x="8147" y="3693"/>
                  </a:cubicBezTo>
                  <a:cubicBezTo>
                    <a:pt x="8339" y="3693"/>
                    <a:pt x="8399" y="3487"/>
                    <a:pt x="8399" y="3317"/>
                  </a:cubicBezTo>
                  <a:close/>
                  <a:moveTo>
                    <a:pt x="2961" y="3733"/>
                  </a:moveTo>
                  <a:cubicBezTo>
                    <a:pt x="3018" y="3733"/>
                    <a:pt x="3018" y="3733"/>
                    <a:pt x="3018" y="3733"/>
                  </a:cubicBezTo>
                  <a:cubicBezTo>
                    <a:pt x="3032" y="3601"/>
                    <a:pt x="3068" y="3162"/>
                    <a:pt x="3269" y="3162"/>
                  </a:cubicBezTo>
                  <a:cubicBezTo>
                    <a:pt x="3287" y="3162"/>
                    <a:pt x="3299" y="3165"/>
                    <a:pt x="3310" y="3167"/>
                  </a:cubicBezTo>
                  <a:cubicBezTo>
                    <a:pt x="3320" y="3111"/>
                    <a:pt x="3320" y="3111"/>
                    <a:pt x="3320" y="3111"/>
                  </a:cubicBezTo>
                  <a:cubicBezTo>
                    <a:pt x="3308" y="3107"/>
                    <a:pt x="3290" y="3105"/>
                    <a:pt x="3274" y="3105"/>
                  </a:cubicBezTo>
                  <a:cubicBezTo>
                    <a:pt x="3119" y="3105"/>
                    <a:pt x="3078" y="3262"/>
                    <a:pt x="3051" y="3354"/>
                  </a:cubicBezTo>
                  <a:cubicBezTo>
                    <a:pt x="3045" y="3375"/>
                    <a:pt x="3042" y="3396"/>
                    <a:pt x="3036" y="3417"/>
                  </a:cubicBezTo>
                  <a:cubicBezTo>
                    <a:pt x="3034" y="3417"/>
                    <a:pt x="3034" y="3417"/>
                    <a:pt x="3034" y="3417"/>
                  </a:cubicBezTo>
                  <a:cubicBezTo>
                    <a:pt x="3042" y="3372"/>
                    <a:pt x="3050" y="3327"/>
                    <a:pt x="3054" y="3282"/>
                  </a:cubicBezTo>
                  <a:cubicBezTo>
                    <a:pt x="3071" y="3117"/>
                    <a:pt x="3071" y="3117"/>
                    <a:pt x="3071" y="3117"/>
                  </a:cubicBezTo>
                  <a:cubicBezTo>
                    <a:pt x="2914" y="3117"/>
                    <a:pt x="2914" y="3117"/>
                    <a:pt x="2914" y="3117"/>
                  </a:cubicBezTo>
                  <a:cubicBezTo>
                    <a:pt x="2909" y="3169"/>
                    <a:pt x="2909" y="3169"/>
                    <a:pt x="2909" y="3169"/>
                  </a:cubicBezTo>
                  <a:cubicBezTo>
                    <a:pt x="3010" y="3169"/>
                    <a:pt x="3010" y="3169"/>
                    <a:pt x="3010" y="3169"/>
                  </a:cubicBezTo>
                  <a:cubicBezTo>
                    <a:pt x="2991" y="3411"/>
                    <a:pt x="2991" y="3411"/>
                    <a:pt x="2991" y="3411"/>
                  </a:cubicBezTo>
                  <a:cubicBezTo>
                    <a:pt x="2979" y="3571"/>
                    <a:pt x="2966" y="3684"/>
                    <a:pt x="2961" y="3733"/>
                  </a:cubicBezTo>
                  <a:close/>
                  <a:moveTo>
                    <a:pt x="7825" y="3381"/>
                  </a:moveTo>
                  <a:cubicBezTo>
                    <a:pt x="7825" y="3585"/>
                    <a:pt x="7729" y="3745"/>
                    <a:pt x="7553" y="3745"/>
                  </a:cubicBezTo>
                  <a:cubicBezTo>
                    <a:pt x="7441" y="3745"/>
                    <a:pt x="7339" y="3675"/>
                    <a:pt x="7339" y="3469"/>
                  </a:cubicBezTo>
                  <a:cubicBezTo>
                    <a:pt x="7339" y="3294"/>
                    <a:pt x="7417" y="3105"/>
                    <a:pt x="7619" y="3105"/>
                  </a:cubicBezTo>
                  <a:cubicBezTo>
                    <a:pt x="7737" y="3105"/>
                    <a:pt x="7825" y="3190"/>
                    <a:pt x="7825" y="3381"/>
                  </a:cubicBezTo>
                  <a:close/>
                  <a:moveTo>
                    <a:pt x="7763" y="3385"/>
                  </a:moveTo>
                  <a:cubicBezTo>
                    <a:pt x="7763" y="3226"/>
                    <a:pt x="7696" y="3157"/>
                    <a:pt x="7608" y="3157"/>
                  </a:cubicBezTo>
                  <a:cubicBezTo>
                    <a:pt x="7457" y="3157"/>
                    <a:pt x="7402" y="3330"/>
                    <a:pt x="7402" y="3473"/>
                  </a:cubicBezTo>
                  <a:cubicBezTo>
                    <a:pt x="7402" y="3587"/>
                    <a:pt x="7443" y="3693"/>
                    <a:pt x="7555" y="3693"/>
                  </a:cubicBezTo>
                  <a:cubicBezTo>
                    <a:pt x="7715" y="3693"/>
                    <a:pt x="7763" y="3514"/>
                    <a:pt x="7763" y="3385"/>
                  </a:cubicBezTo>
                  <a:close/>
                  <a:moveTo>
                    <a:pt x="9655" y="3681"/>
                  </a:moveTo>
                  <a:cubicBezTo>
                    <a:pt x="9754" y="3681"/>
                    <a:pt x="9754" y="3681"/>
                    <a:pt x="9754" y="3681"/>
                  </a:cubicBezTo>
                  <a:cubicBezTo>
                    <a:pt x="9749" y="3733"/>
                    <a:pt x="9749" y="3733"/>
                    <a:pt x="9749" y="3733"/>
                  </a:cubicBezTo>
                  <a:cubicBezTo>
                    <a:pt x="9593" y="3733"/>
                    <a:pt x="9593" y="3733"/>
                    <a:pt x="9593" y="3733"/>
                  </a:cubicBezTo>
                  <a:cubicBezTo>
                    <a:pt x="9623" y="3460"/>
                    <a:pt x="9623" y="3460"/>
                    <a:pt x="9623" y="3460"/>
                  </a:cubicBezTo>
                  <a:cubicBezTo>
                    <a:pt x="9625" y="3437"/>
                    <a:pt x="9631" y="3415"/>
                    <a:pt x="9636" y="3393"/>
                  </a:cubicBezTo>
                  <a:cubicBezTo>
                    <a:pt x="9634" y="3393"/>
                    <a:pt x="9634" y="3393"/>
                    <a:pt x="9634" y="3393"/>
                  </a:cubicBezTo>
                  <a:cubicBezTo>
                    <a:pt x="9628" y="3415"/>
                    <a:pt x="9623" y="3438"/>
                    <a:pt x="9616" y="3460"/>
                  </a:cubicBezTo>
                  <a:cubicBezTo>
                    <a:pt x="9577" y="3579"/>
                    <a:pt x="9498" y="3745"/>
                    <a:pt x="9372" y="3745"/>
                  </a:cubicBezTo>
                  <a:cubicBezTo>
                    <a:pt x="9263" y="3745"/>
                    <a:pt x="9239" y="3625"/>
                    <a:pt x="9239" y="3522"/>
                  </a:cubicBezTo>
                  <a:cubicBezTo>
                    <a:pt x="9239" y="3315"/>
                    <a:pt x="9327" y="3105"/>
                    <a:pt x="9557" y="3105"/>
                  </a:cubicBezTo>
                  <a:cubicBezTo>
                    <a:pt x="9605" y="3105"/>
                    <a:pt x="9649" y="3118"/>
                    <a:pt x="9673" y="3127"/>
                  </a:cubicBezTo>
                  <a:cubicBezTo>
                    <a:pt x="9708" y="3127"/>
                    <a:pt x="9708" y="3127"/>
                    <a:pt x="9708" y="3127"/>
                  </a:cubicBezTo>
                  <a:cubicBezTo>
                    <a:pt x="9700" y="3169"/>
                    <a:pt x="9691" y="3239"/>
                    <a:pt x="9684" y="3325"/>
                  </a:cubicBezTo>
                  <a:lnTo>
                    <a:pt x="9655" y="3681"/>
                  </a:lnTo>
                  <a:close/>
                  <a:moveTo>
                    <a:pt x="9643" y="3175"/>
                  </a:moveTo>
                  <a:cubicBezTo>
                    <a:pt x="9619" y="3166"/>
                    <a:pt x="9583" y="3153"/>
                    <a:pt x="9543" y="3153"/>
                  </a:cubicBezTo>
                  <a:cubicBezTo>
                    <a:pt x="9461" y="3153"/>
                    <a:pt x="9399" y="3199"/>
                    <a:pt x="9361" y="3261"/>
                  </a:cubicBezTo>
                  <a:cubicBezTo>
                    <a:pt x="9322" y="3329"/>
                    <a:pt x="9301" y="3408"/>
                    <a:pt x="9301" y="3521"/>
                  </a:cubicBezTo>
                  <a:cubicBezTo>
                    <a:pt x="9301" y="3634"/>
                    <a:pt x="9330" y="3688"/>
                    <a:pt x="9381" y="3688"/>
                  </a:cubicBezTo>
                  <a:cubicBezTo>
                    <a:pt x="9462" y="3688"/>
                    <a:pt x="9583" y="3550"/>
                    <a:pt x="9637" y="3213"/>
                  </a:cubicBezTo>
                  <a:lnTo>
                    <a:pt x="9643" y="3175"/>
                  </a:lnTo>
                  <a:close/>
                  <a:moveTo>
                    <a:pt x="9025" y="3540"/>
                  </a:moveTo>
                  <a:cubicBezTo>
                    <a:pt x="9069" y="3429"/>
                    <a:pt x="9090" y="3312"/>
                    <a:pt x="9100" y="3198"/>
                  </a:cubicBezTo>
                  <a:cubicBezTo>
                    <a:pt x="9107" y="3117"/>
                    <a:pt x="9107" y="3117"/>
                    <a:pt x="9107" y="3117"/>
                  </a:cubicBezTo>
                  <a:cubicBezTo>
                    <a:pt x="8944" y="3117"/>
                    <a:pt x="8944" y="3117"/>
                    <a:pt x="8944" y="3117"/>
                  </a:cubicBezTo>
                  <a:cubicBezTo>
                    <a:pt x="8939" y="3169"/>
                    <a:pt x="8939" y="3169"/>
                    <a:pt x="8939" y="3169"/>
                  </a:cubicBezTo>
                  <a:cubicBezTo>
                    <a:pt x="9045" y="3169"/>
                    <a:pt x="9045" y="3169"/>
                    <a:pt x="9045" y="3169"/>
                  </a:cubicBezTo>
                  <a:cubicBezTo>
                    <a:pt x="9037" y="3234"/>
                    <a:pt x="9037" y="3234"/>
                    <a:pt x="9037" y="3234"/>
                  </a:cubicBezTo>
                  <a:cubicBezTo>
                    <a:pt x="9018" y="3409"/>
                    <a:pt x="8979" y="3522"/>
                    <a:pt x="8934" y="3592"/>
                  </a:cubicBezTo>
                  <a:cubicBezTo>
                    <a:pt x="8890" y="3661"/>
                    <a:pt x="8843" y="3688"/>
                    <a:pt x="8803" y="3688"/>
                  </a:cubicBezTo>
                  <a:cubicBezTo>
                    <a:pt x="8735" y="3688"/>
                    <a:pt x="8713" y="3613"/>
                    <a:pt x="8713" y="3419"/>
                  </a:cubicBezTo>
                  <a:cubicBezTo>
                    <a:pt x="8713" y="3306"/>
                    <a:pt x="8727" y="3190"/>
                    <a:pt x="8729" y="3117"/>
                  </a:cubicBezTo>
                  <a:cubicBezTo>
                    <a:pt x="8566" y="3117"/>
                    <a:pt x="8566" y="3117"/>
                    <a:pt x="8566" y="3117"/>
                  </a:cubicBezTo>
                  <a:cubicBezTo>
                    <a:pt x="8561" y="3169"/>
                    <a:pt x="8561" y="3169"/>
                    <a:pt x="8561" y="3169"/>
                  </a:cubicBezTo>
                  <a:cubicBezTo>
                    <a:pt x="8665" y="3169"/>
                    <a:pt x="8665" y="3169"/>
                    <a:pt x="8665" y="3169"/>
                  </a:cubicBezTo>
                  <a:cubicBezTo>
                    <a:pt x="8661" y="3256"/>
                    <a:pt x="8656" y="3342"/>
                    <a:pt x="8656" y="3412"/>
                  </a:cubicBezTo>
                  <a:cubicBezTo>
                    <a:pt x="8656" y="3581"/>
                    <a:pt x="8656" y="3745"/>
                    <a:pt x="8797" y="3745"/>
                  </a:cubicBezTo>
                  <a:cubicBezTo>
                    <a:pt x="8874" y="3745"/>
                    <a:pt x="8974" y="3672"/>
                    <a:pt x="9025" y="3540"/>
                  </a:cubicBezTo>
                  <a:close/>
                  <a:moveTo>
                    <a:pt x="1071" y="3697"/>
                  </a:moveTo>
                  <a:cubicBezTo>
                    <a:pt x="1037" y="3717"/>
                    <a:pt x="976" y="3745"/>
                    <a:pt x="894" y="3745"/>
                  </a:cubicBezTo>
                  <a:cubicBezTo>
                    <a:pt x="730" y="3745"/>
                    <a:pt x="683" y="3639"/>
                    <a:pt x="683" y="3487"/>
                  </a:cubicBezTo>
                  <a:cubicBezTo>
                    <a:pt x="683" y="3310"/>
                    <a:pt x="766" y="3105"/>
                    <a:pt x="975" y="3105"/>
                  </a:cubicBezTo>
                  <a:cubicBezTo>
                    <a:pt x="1068" y="3105"/>
                    <a:pt x="1122" y="3155"/>
                    <a:pt x="1122" y="3237"/>
                  </a:cubicBezTo>
                  <a:cubicBezTo>
                    <a:pt x="1122" y="3406"/>
                    <a:pt x="893" y="3472"/>
                    <a:pt x="746" y="3489"/>
                  </a:cubicBezTo>
                  <a:cubicBezTo>
                    <a:pt x="746" y="3552"/>
                    <a:pt x="746" y="3693"/>
                    <a:pt x="903" y="3693"/>
                  </a:cubicBezTo>
                  <a:cubicBezTo>
                    <a:pt x="965" y="3693"/>
                    <a:pt x="1026" y="3664"/>
                    <a:pt x="1076" y="3636"/>
                  </a:cubicBezTo>
                  <a:lnTo>
                    <a:pt x="1071" y="3697"/>
                  </a:lnTo>
                  <a:close/>
                  <a:moveTo>
                    <a:pt x="746" y="3436"/>
                  </a:moveTo>
                  <a:cubicBezTo>
                    <a:pt x="917" y="3421"/>
                    <a:pt x="1060" y="3349"/>
                    <a:pt x="1060" y="3241"/>
                  </a:cubicBezTo>
                  <a:cubicBezTo>
                    <a:pt x="1060" y="3208"/>
                    <a:pt x="1042" y="3157"/>
                    <a:pt x="963" y="3157"/>
                  </a:cubicBezTo>
                  <a:cubicBezTo>
                    <a:pt x="837" y="3157"/>
                    <a:pt x="758" y="3280"/>
                    <a:pt x="746" y="3436"/>
                  </a:cubicBezTo>
                  <a:close/>
                  <a:moveTo>
                    <a:pt x="2135" y="2854"/>
                  </a:moveTo>
                  <a:cubicBezTo>
                    <a:pt x="2159" y="2854"/>
                    <a:pt x="2201" y="2860"/>
                    <a:pt x="2228" y="2869"/>
                  </a:cubicBezTo>
                  <a:cubicBezTo>
                    <a:pt x="2232" y="2817"/>
                    <a:pt x="2232" y="2817"/>
                    <a:pt x="2232" y="2817"/>
                  </a:cubicBezTo>
                  <a:cubicBezTo>
                    <a:pt x="2222" y="2811"/>
                    <a:pt x="2162" y="2801"/>
                    <a:pt x="2135" y="2801"/>
                  </a:cubicBezTo>
                  <a:cubicBezTo>
                    <a:pt x="1936" y="2801"/>
                    <a:pt x="1874" y="2905"/>
                    <a:pt x="1859" y="3117"/>
                  </a:cubicBezTo>
                  <a:cubicBezTo>
                    <a:pt x="1764" y="3117"/>
                    <a:pt x="1764" y="3117"/>
                    <a:pt x="1764" y="3117"/>
                  </a:cubicBezTo>
                  <a:cubicBezTo>
                    <a:pt x="1760" y="3169"/>
                    <a:pt x="1760" y="3169"/>
                    <a:pt x="1760" y="3169"/>
                  </a:cubicBezTo>
                  <a:cubicBezTo>
                    <a:pt x="1856" y="3169"/>
                    <a:pt x="1856" y="3169"/>
                    <a:pt x="1856" y="3169"/>
                  </a:cubicBezTo>
                  <a:cubicBezTo>
                    <a:pt x="1826" y="3599"/>
                    <a:pt x="1826" y="3599"/>
                    <a:pt x="1826" y="3599"/>
                  </a:cubicBezTo>
                  <a:cubicBezTo>
                    <a:pt x="1805" y="3885"/>
                    <a:pt x="1770" y="3996"/>
                    <a:pt x="1632" y="3996"/>
                  </a:cubicBezTo>
                  <a:cubicBezTo>
                    <a:pt x="1602" y="3996"/>
                    <a:pt x="1569" y="3988"/>
                    <a:pt x="1536" y="3976"/>
                  </a:cubicBezTo>
                  <a:cubicBezTo>
                    <a:pt x="1532" y="4029"/>
                    <a:pt x="1532" y="4029"/>
                    <a:pt x="1532" y="4029"/>
                  </a:cubicBezTo>
                  <a:cubicBezTo>
                    <a:pt x="1562" y="4038"/>
                    <a:pt x="1602" y="4049"/>
                    <a:pt x="1637" y="4049"/>
                  </a:cubicBezTo>
                  <a:cubicBezTo>
                    <a:pt x="1842" y="4049"/>
                    <a:pt x="1866" y="3861"/>
                    <a:pt x="1886" y="3599"/>
                  </a:cubicBezTo>
                  <a:cubicBezTo>
                    <a:pt x="1918" y="3169"/>
                    <a:pt x="1918" y="3169"/>
                    <a:pt x="1918" y="3169"/>
                  </a:cubicBezTo>
                  <a:cubicBezTo>
                    <a:pt x="2094" y="3169"/>
                    <a:pt x="2094" y="3169"/>
                    <a:pt x="2094" y="3169"/>
                  </a:cubicBezTo>
                  <a:cubicBezTo>
                    <a:pt x="2099" y="3117"/>
                    <a:pt x="2099" y="3117"/>
                    <a:pt x="2099" y="3117"/>
                  </a:cubicBezTo>
                  <a:cubicBezTo>
                    <a:pt x="1922" y="3117"/>
                    <a:pt x="1922" y="3117"/>
                    <a:pt x="1922" y="3117"/>
                  </a:cubicBezTo>
                  <a:cubicBezTo>
                    <a:pt x="1931" y="2959"/>
                    <a:pt x="1954" y="2854"/>
                    <a:pt x="2135" y="2854"/>
                  </a:cubicBezTo>
                  <a:close/>
                  <a:moveTo>
                    <a:pt x="1604" y="3697"/>
                  </a:moveTo>
                  <a:cubicBezTo>
                    <a:pt x="1570" y="3717"/>
                    <a:pt x="1509" y="3745"/>
                    <a:pt x="1427" y="3745"/>
                  </a:cubicBezTo>
                  <a:cubicBezTo>
                    <a:pt x="1263" y="3745"/>
                    <a:pt x="1216" y="3639"/>
                    <a:pt x="1216" y="3487"/>
                  </a:cubicBezTo>
                  <a:cubicBezTo>
                    <a:pt x="1216" y="3310"/>
                    <a:pt x="1299" y="3105"/>
                    <a:pt x="1508" y="3105"/>
                  </a:cubicBezTo>
                  <a:cubicBezTo>
                    <a:pt x="1601" y="3105"/>
                    <a:pt x="1655" y="3155"/>
                    <a:pt x="1655" y="3237"/>
                  </a:cubicBezTo>
                  <a:cubicBezTo>
                    <a:pt x="1655" y="3406"/>
                    <a:pt x="1426" y="3472"/>
                    <a:pt x="1278" y="3489"/>
                  </a:cubicBezTo>
                  <a:cubicBezTo>
                    <a:pt x="1278" y="3552"/>
                    <a:pt x="1278" y="3693"/>
                    <a:pt x="1436" y="3693"/>
                  </a:cubicBezTo>
                  <a:cubicBezTo>
                    <a:pt x="1498" y="3693"/>
                    <a:pt x="1559" y="3664"/>
                    <a:pt x="1608" y="3636"/>
                  </a:cubicBezTo>
                  <a:lnTo>
                    <a:pt x="1604" y="3697"/>
                  </a:lnTo>
                  <a:close/>
                  <a:moveTo>
                    <a:pt x="1278" y="3436"/>
                  </a:moveTo>
                  <a:cubicBezTo>
                    <a:pt x="1450" y="3421"/>
                    <a:pt x="1593" y="3349"/>
                    <a:pt x="1593" y="3241"/>
                  </a:cubicBezTo>
                  <a:cubicBezTo>
                    <a:pt x="1593" y="3208"/>
                    <a:pt x="1575" y="3157"/>
                    <a:pt x="1496" y="3157"/>
                  </a:cubicBezTo>
                  <a:cubicBezTo>
                    <a:pt x="1370" y="3157"/>
                    <a:pt x="1290" y="3280"/>
                    <a:pt x="1278" y="3436"/>
                  </a:cubicBezTo>
                  <a:close/>
                  <a:moveTo>
                    <a:pt x="2224" y="3469"/>
                  </a:moveTo>
                  <a:cubicBezTo>
                    <a:pt x="2222" y="3503"/>
                    <a:pt x="2216" y="3567"/>
                    <a:pt x="2216" y="3607"/>
                  </a:cubicBezTo>
                  <a:cubicBezTo>
                    <a:pt x="2216" y="3675"/>
                    <a:pt x="2231" y="3745"/>
                    <a:pt x="2338" y="3745"/>
                  </a:cubicBezTo>
                  <a:cubicBezTo>
                    <a:pt x="2396" y="3745"/>
                    <a:pt x="2442" y="3726"/>
                    <a:pt x="2472" y="3711"/>
                  </a:cubicBezTo>
                  <a:cubicBezTo>
                    <a:pt x="2476" y="3654"/>
                    <a:pt x="2476" y="3654"/>
                    <a:pt x="2476" y="3654"/>
                  </a:cubicBezTo>
                  <a:cubicBezTo>
                    <a:pt x="2444" y="3675"/>
                    <a:pt x="2399" y="3693"/>
                    <a:pt x="2350" y="3693"/>
                  </a:cubicBezTo>
                  <a:cubicBezTo>
                    <a:pt x="2290" y="3693"/>
                    <a:pt x="2273" y="3652"/>
                    <a:pt x="2273" y="3594"/>
                  </a:cubicBezTo>
                  <a:cubicBezTo>
                    <a:pt x="2273" y="3568"/>
                    <a:pt x="2280" y="3487"/>
                    <a:pt x="2283" y="3457"/>
                  </a:cubicBezTo>
                  <a:cubicBezTo>
                    <a:pt x="2308" y="3169"/>
                    <a:pt x="2308" y="3169"/>
                    <a:pt x="2308" y="3169"/>
                  </a:cubicBezTo>
                  <a:cubicBezTo>
                    <a:pt x="2493" y="3169"/>
                    <a:pt x="2493" y="3169"/>
                    <a:pt x="2493" y="3169"/>
                  </a:cubicBezTo>
                  <a:cubicBezTo>
                    <a:pt x="2498" y="3117"/>
                    <a:pt x="2498" y="3117"/>
                    <a:pt x="2498" y="3117"/>
                  </a:cubicBezTo>
                  <a:cubicBezTo>
                    <a:pt x="2313" y="3117"/>
                    <a:pt x="2313" y="3117"/>
                    <a:pt x="2313" y="3117"/>
                  </a:cubicBezTo>
                  <a:cubicBezTo>
                    <a:pt x="2327" y="2953"/>
                    <a:pt x="2327" y="2953"/>
                    <a:pt x="2327" y="2953"/>
                  </a:cubicBezTo>
                  <a:cubicBezTo>
                    <a:pt x="2270" y="2953"/>
                    <a:pt x="2270" y="2953"/>
                    <a:pt x="2270" y="2953"/>
                  </a:cubicBezTo>
                  <a:cubicBezTo>
                    <a:pt x="2255" y="3117"/>
                    <a:pt x="2255" y="3117"/>
                    <a:pt x="2255" y="3117"/>
                  </a:cubicBezTo>
                  <a:cubicBezTo>
                    <a:pt x="2150" y="3117"/>
                    <a:pt x="2150" y="3117"/>
                    <a:pt x="2150" y="3117"/>
                  </a:cubicBezTo>
                  <a:cubicBezTo>
                    <a:pt x="2145" y="3169"/>
                    <a:pt x="2145" y="3169"/>
                    <a:pt x="2145" y="3169"/>
                  </a:cubicBezTo>
                  <a:cubicBezTo>
                    <a:pt x="2250" y="3169"/>
                    <a:pt x="2250" y="3169"/>
                    <a:pt x="2250" y="3169"/>
                  </a:cubicBezTo>
                  <a:lnTo>
                    <a:pt x="2224" y="3469"/>
                  </a:lnTo>
                  <a:close/>
                  <a:moveTo>
                    <a:pt x="11355" y="4570"/>
                  </a:moveTo>
                  <a:cubicBezTo>
                    <a:pt x="11460" y="4570"/>
                    <a:pt x="11460" y="4570"/>
                    <a:pt x="11460" y="4570"/>
                  </a:cubicBezTo>
                  <a:cubicBezTo>
                    <a:pt x="11453" y="4635"/>
                    <a:pt x="11453" y="4635"/>
                    <a:pt x="11453" y="4635"/>
                  </a:cubicBezTo>
                  <a:cubicBezTo>
                    <a:pt x="11434" y="4810"/>
                    <a:pt x="11394" y="4923"/>
                    <a:pt x="11350" y="4992"/>
                  </a:cubicBezTo>
                  <a:cubicBezTo>
                    <a:pt x="11306" y="5062"/>
                    <a:pt x="11259" y="5088"/>
                    <a:pt x="11219" y="5088"/>
                  </a:cubicBezTo>
                  <a:cubicBezTo>
                    <a:pt x="11151" y="5088"/>
                    <a:pt x="11129" y="5014"/>
                    <a:pt x="11129" y="4819"/>
                  </a:cubicBezTo>
                  <a:cubicBezTo>
                    <a:pt x="11129" y="4707"/>
                    <a:pt x="11142" y="4590"/>
                    <a:pt x="11145" y="4517"/>
                  </a:cubicBezTo>
                  <a:cubicBezTo>
                    <a:pt x="10982" y="4517"/>
                    <a:pt x="10982" y="4517"/>
                    <a:pt x="10982" y="4517"/>
                  </a:cubicBezTo>
                  <a:cubicBezTo>
                    <a:pt x="10977" y="4570"/>
                    <a:pt x="10977" y="4570"/>
                    <a:pt x="10977" y="4570"/>
                  </a:cubicBezTo>
                  <a:cubicBezTo>
                    <a:pt x="11081" y="4570"/>
                    <a:pt x="11081" y="4570"/>
                    <a:pt x="11081" y="4570"/>
                  </a:cubicBezTo>
                  <a:cubicBezTo>
                    <a:pt x="11076" y="4656"/>
                    <a:pt x="11072" y="4743"/>
                    <a:pt x="11072" y="4812"/>
                  </a:cubicBezTo>
                  <a:cubicBezTo>
                    <a:pt x="11072" y="4981"/>
                    <a:pt x="11072" y="5146"/>
                    <a:pt x="11213" y="5146"/>
                  </a:cubicBezTo>
                  <a:cubicBezTo>
                    <a:pt x="11290" y="5146"/>
                    <a:pt x="11390" y="5073"/>
                    <a:pt x="11441" y="4941"/>
                  </a:cubicBezTo>
                  <a:cubicBezTo>
                    <a:pt x="11484" y="4829"/>
                    <a:pt x="11506" y="4713"/>
                    <a:pt x="11516" y="4599"/>
                  </a:cubicBezTo>
                  <a:cubicBezTo>
                    <a:pt x="11523" y="4517"/>
                    <a:pt x="11523" y="4517"/>
                    <a:pt x="11523" y="4517"/>
                  </a:cubicBezTo>
                  <a:cubicBezTo>
                    <a:pt x="11360" y="4517"/>
                    <a:pt x="11360" y="4517"/>
                    <a:pt x="11360" y="4517"/>
                  </a:cubicBezTo>
                  <a:lnTo>
                    <a:pt x="11355" y="4570"/>
                  </a:lnTo>
                  <a:close/>
                  <a:moveTo>
                    <a:pt x="8741" y="4517"/>
                  </a:moveTo>
                  <a:cubicBezTo>
                    <a:pt x="8582" y="4517"/>
                    <a:pt x="8582" y="4517"/>
                    <a:pt x="8582" y="4517"/>
                  </a:cubicBezTo>
                  <a:cubicBezTo>
                    <a:pt x="8577" y="4570"/>
                    <a:pt x="8577" y="4570"/>
                    <a:pt x="8577" y="4570"/>
                  </a:cubicBezTo>
                  <a:cubicBezTo>
                    <a:pt x="8679" y="4570"/>
                    <a:pt x="8679" y="4570"/>
                    <a:pt x="8679" y="4570"/>
                  </a:cubicBezTo>
                  <a:cubicBezTo>
                    <a:pt x="8628" y="5134"/>
                    <a:pt x="8628" y="5134"/>
                    <a:pt x="8628" y="5134"/>
                  </a:cubicBezTo>
                  <a:cubicBezTo>
                    <a:pt x="8788" y="5134"/>
                    <a:pt x="8788" y="5134"/>
                    <a:pt x="8788" y="5134"/>
                  </a:cubicBezTo>
                  <a:cubicBezTo>
                    <a:pt x="8793" y="5081"/>
                    <a:pt x="8793" y="5081"/>
                    <a:pt x="8793" y="5081"/>
                  </a:cubicBezTo>
                  <a:cubicBezTo>
                    <a:pt x="8691" y="5081"/>
                    <a:pt x="8691" y="5081"/>
                    <a:pt x="8691" y="5081"/>
                  </a:cubicBezTo>
                  <a:lnTo>
                    <a:pt x="8741" y="4517"/>
                  </a:lnTo>
                  <a:close/>
                  <a:moveTo>
                    <a:pt x="13644" y="5029"/>
                  </a:moveTo>
                  <a:cubicBezTo>
                    <a:pt x="13611" y="5029"/>
                    <a:pt x="13591" y="5058"/>
                    <a:pt x="13591" y="5092"/>
                  </a:cubicBezTo>
                  <a:cubicBezTo>
                    <a:pt x="13591" y="5119"/>
                    <a:pt x="13611" y="5141"/>
                    <a:pt x="13643" y="5141"/>
                  </a:cubicBezTo>
                  <a:cubicBezTo>
                    <a:pt x="13668" y="5141"/>
                    <a:pt x="13695" y="5119"/>
                    <a:pt x="13695" y="5086"/>
                  </a:cubicBezTo>
                  <a:cubicBezTo>
                    <a:pt x="13695" y="5056"/>
                    <a:pt x="13675" y="5029"/>
                    <a:pt x="13644" y="5029"/>
                  </a:cubicBezTo>
                  <a:close/>
                  <a:moveTo>
                    <a:pt x="8778" y="4255"/>
                  </a:moveTo>
                  <a:cubicBezTo>
                    <a:pt x="8778" y="4224"/>
                    <a:pt x="8759" y="4201"/>
                    <a:pt x="8729" y="4201"/>
                  </a:cubicBezTo>
                  <a:cubicBezTo>
                    <a:pt x="8700" y="4201"/>
                    <a:pt x="8673" y="4223"/>
                    <a:pt x="8673" y="4264"/>
                  </a:cubicBezTo>
                  <a:cubicBezTo>
                    <a:pt x="8673" y="4290"/>
                    <a:pt x="8691" y="4314"/>
                    <a:pt x="8721" y="4314"/>
                  </a:cubicBezTo>
                  <a:cubicBezTo>
                    <a:pt x="8756" y="4314"/>
                    <a:pt x="8778" y="4290"/>
                    <a:pt x="8778" y="4255"/>
                  </a:cubicBezTo>
                  <a:close/>
                  <a:moveTo>
                    <a:pt x="8968" y="4889"/>
                  </a:moveTo>
                  <a:cubicBezTo>
                    <a:pt x="8968" y="4953"/>
                    <a:pt x="8968" y="5093"/>
                    <a:pt x="9125" y="5093"/>
                  </a:cubicBezTo>
                  <a:cubicBezTo>
                    <a:pt x="9188" y="5093"/>
                    <a:pt x="9249" y="5064"/>
                    <a:pt x="9298" y="5037"/>
                  </a:cubicBezTo>
                  <a:cubicBezTo>
                    <a:pt x="9293" y="5098"/>
                    <a:pt x="9293" y="5098"/>
                    <a:pt x="9293" y="5098"/>
                  </a:cubicBezTo>
                  <a:cubicBezTo>
                    <a:pt x="9260" y="5117"/>
                    <a:pt x="9198" y="5146"/>
                    <a:pt x="9117" y="5146"/>
                  </a:cubicBezTo>
                  <a:cubicBezTo>
                    <a:pt x="8952" y="5146"/>
                    <a:pt x="8906" y="5039"/>
                    <a:pt x="8906" y="4888"/>
                  </a:cubicBezTo>
                  <a:cubicBezTo>
                    <a:pt x="8906" y="4710"/>
                    <a:pt x="8988" y="4505"/>
                    <a:pt x="9197" y="4505"/>
                  </a:cubicBezTo>
                  <a:cubicBezTo>
                    <a:pt x="9291" y="4505"/>
                    <a:pt x="9345" y="4555"/>
                    <a:pt x="9345" y="4637"/>
                  </a:cubicBezTo>
                  <a:cubicBezTo>
                    <a:pt x="9345" y="4806"/>
                    <a:pt x="9116" y="4872"/>
                    <a:pt x="8968" y="4889"/>
                  </a:cubicBezTo>
                  <a:close/>
                  <a:moveTo>
                    <a:pt x="9282" y="4642"/>
                  </a:moveTo>
                  <a:cubicBezTo>
                    <a:pt x="9282" y="4608"/>
                    <a:pt x="9264" y="4558"/>
                    <a:pt x="9185" y="4558"/>
                  </a:cubicBezTo>
                  <a:cubicBezTo>
                    <a:pt x="9059" y="4558"/>
                    <a:pt x="8980" y="4680"/>
                    <a:pt x="8968" y="4836"/>
                  </a:cubicBezTo>
                  <a:cubicBezTo>
                    <a:pt x="9140" y="4822"/>
                    <a:pt x="9282" y="4750"/>
                    <a:pt x="9282" y="4642"/>
                  </a:cubicBezTo>
                  <a:close/>
                  <a:moveTo>
                    <a:pt x="12793" y="4650"/>
                  </a:moveTo>
                  <a:cubicBezTo>
                    <a:pt x="12793" y="4578"/>
                    <a:pt x="12777" y="4505"/>
                    <a:pt x="12690" y="4505"/>
                  </a:cubicBezTo>
                  <a:cubicBezTo>
                    <a:pt x="12537" y="4505"/>
                    <a:pt x="12445" y="4717"/>
                    <a:pt x="12417" y="4819"/>
                  </a:cubicBezTo>
                  <a:cubicBezTo>
                    <a:pt x="12412" y="4836"/>
                    <a:pt x="12408" y="4854"/>
                    <a:pt x="12403" y="4871"/>
                  </a:cubicBezTo>
                  <a:cubicBezTo>
                    <a:pt x="12401" y="4871"/>
                    <a:pt x="12401" y="4871"/>
                    <a:pt x="12401" y="4871"/>
                  </a:cubicBezTo>
                  <a:cubicBezTo>
                    <a:pt x="12408" y="4823"/>
                    <a:pt x="12417" y="4783"/>
                    <a:pt x="12423" y="4727"/>
                  </a:cubicBezTo>
                  <a:cubicBezTo>
                    <a:pt x="12447" y="4517"/>
                    <a:pt x="12447" y="4517"/>
                    <a:pt x="12447" y="4517"/>
                  </a:cubicBezTo>
                  <a:cubicBezTo>
                    <a:pt x="12279" y="4517"/>
                    <a:pt x="12279" y="4517"/>
                    <a:pt x="12279" y="4517"/>
                  </a:cubicBezTo>
                  <a:cubicBezTo>
                    <a:pt x="12274" y="4570"/>
                    <a:pt x="12274" y="4570"/>
                    <a:pt x="12274" y="4570"/>
                  </a:cubicBezTo>
                  <a:cubicBezTo>
                    <a:pt x="12383" y="4570"/>
                    <a:pt x="12383" y="4570"/>
                    <a:pt x="12383" y="4570"/>
                  </a:cubicBezTo>
                  <a:cubicBezTo>
                    <a:pt x="12357" y="4867"/>
                    <a:pt x="12357" y="4867"/>
                    <a:pt x="12357" y="4867"/>
                  </a:cubicBezTo>
                  <a:cubicBezTo>
                    <a:pt x="12348" y="4961"/>
                    <a:pt x="12337" y="5053"/>
                    <a:pt x="12327" y="5134"/>
                  </a:cubicBezTo>
                  <a:cubicBezTo>
                    <a:pt x="12384" y="5134"/>
                    <a:pt x="12384" y="5134"/>
                    <a:pt x="12384" y="5134"/>
                  </a:cubicBezTo>
                  <a:cubicBezTo>
                    <a:pt x="12443" y="4669"/>
                    <a:pt x="12610" y="4563"/>
                    <a:pt x="12676" y="4563"/>
                  </a:cubicBezTo>
                  <a:cubicBezTo>
                    <a:pt x="12726" y="4563"/>
                    <a:pt x="12736" y="4609"/>
                    <a:pt x="12736" y="4654"/>
                  </a:cubicBezTo>
                  <a:cubicBezTo>
                    <a:pt x="12736" y="4765"/>
                    <a:pt x="12697" y="5020"/>
                    <a:pt x="12681" y="5134"/>
                  </a:cubicBezTo>
                  <a:cubicBezTo>
                    <a:pt x="12843" y="5134"/>
                    <a:pt x="12843" y="5134"/>
                    <a:pt x="12843" y="5134"/>
                  </a:cubicBezTo>
                  <a:cubicBezTo>
                    <a:pt x="12847" y="5081"/>
                    <a:pt x="12847" y="5081"/>
                    <a:pt x="12847" y="5081"/>
                  </a:cubicBezTo>
                  <a:cubicBezTo>
                    <a:pt x="12748" y="5081"/>
                    <a:pt x="12748" y="5081"/>
                    <a:pt x="12748" y="5081"/>
                  </a:cubicBezTo>
                  <a:cubicBezTo>
                    <a:pt x="12763" y="4963"/>
                    <a:pt x="12793" y="4732"/>
                    <a:pt x="12793" y="4650"/>
                  </a:cubicBezTo>
                  <a:close/>
                  <a:moveTo>
                    <a:pt x="13415" y="4528"/>
                  </a:moveTo>
                  <a:cubicBezTo>
                    <a:pt x="13456" y="4528"/>
                    <a:pt x="13456" y="4528"/>
                    <a:pt x="13456" y="4528"/>
                  </a:cubicBezTo>
                  <a:cubicBezTo>
                    <a:pt x="13452" y="4548"/>
                    <a:pt x="13445" y="4590"/>
                    <a:pt x="13439" y="4660"/>
                  </a:cubicBezTo>
                  <a:cubicBezTo>
                    <a:pt x="13432" y="4743"/>
                    <a:pt x="13405" y="5118"/>
                    <a:pt x="13395" y="5183"/>
                  </a:cubicBezTo>
                  <a:cubicBezTo>
                    <a:pt x="13379" y="5277"/>
                    <a:pt x="13349" y="5435"/>
                    <a:pt x="13123" y="5435"/>
                  </a:cubicBezTo>
                  <a:cubicBezTo>
                    <a:pt x="13051" y="5435"/>
                    <a:pt x="12989" y="5411"/>
                    <a:pt x="12951" y="5393"/>
                  </a:cubicBezTo>
                  <a:cubicBezTo>
                    <a:pt x="12955" y="5329"/>
                    <a:pt x="12955" y="5329"/>
                    <a:pt x="12955" y="5329"/>
                  </a:cubicBezTo>
                  <a:cubicBezTo>
                    <a:pt x="12981" y="5346"/>
                    <a:pt x="13041" y="5382"/>
                    <a:pt x="13122" y="5382"/>
                  </a:cubicBezTo>
                  <a:cubicBezTo>
                    <a:pt x="13319" y="5382"/>
                    <a:pt x="13332" y="5227"/>
                    <a:pt x="13347" y="5058"/>
                  </a:cubicBezTo>
                  <a:cubicBezTo>
                    <a:pt x="13356" y="4959"/>
                    <a:pt x="13356" y="4959"/>
                    <a:pt x="13356" y="4959"/>
                  </a:cubicBezTo>
                  <a:cubicBezTo>
                    <a:pt x="13361" y="4901"/>
                    <a:pt x="13372" y="4843"/>
                    <a:pt x="13386" y="4781"/>
                  </a:cubicBezTo>
                  <a:cubicBezTo>
                    <a:pt x="13384" y="4781"/>
                    <a:pt x="13384" y="4781"/>
                    <a:pt x="13384" y="4781"/>
                  </a:cubicBezTo>
                  <a:cubicBezTo>
                    <a:pt x="13377" y="4801"/>
                    <a:pt x="13372" y="4822"/>
                    <a:pt x="13363" y="4841"/>
                  </a:cubicBezTo>
                  <a:cubicBezTo>
                    <a:pt x="13323" y="4942"/>
                    <a:pt x="13248" y="5141"/>
                    <a:pt x="13105" y="5141"/>
                  </a:cubicBezTo>
                  <a:cubicBezTo>
                    <a:pt x="12991" y="5141"/>
                    <a:pt x="12966" y="5011"/>
                    <a:pt x="12966" y="4921"/>
                  </a:cubicBezTo>
                  <a:cubicBezTo>
                    <a:pt x="12966" y="4800"/>
                    <a:pt x="13018" y="4505"/>
                    <a:pt x="13290" y="4505"/>
                  </a:cubicBezTo>
                  <a:cubicBezTo>
                    <a:pt x="13343" y="4505"/>
                    <a:pt x="13387" y="4517"/>
                    <a:pt x="13415" y="4528"/>
                  </a:cubicBezTo>
                  <a:close/>
                  <a:moveTo>
                    <a:pt x="13389" y="4575"/>
                  </a:moveTo>
                  <a:cubicBezTo>
                    <a:pt x="13362" y="4563"/>
                    <a:pt x="13327" y="4553"/>
                    <a:pt x="13293" y="4553"/>
                  </a:cubicBezTo>
                  <a:cubicBezTo>
                    <a:pt x="13097" y="4553"/>
                    <a:pt x="13029" y="4747"/>
                    <a:pt x="13029" y="4923"/>
                  </a:cubicBezTo>
                  <a:cubicBezTo>
                    <a:pt x="13029" y="5033"/>
                    <a:pt x="13063" y="5088"/>
                    <a:pt x="13114" y="5088"/>
                  </a:cubicBezTo>
                  <a:cubicBezTo>
                    <a:pt x="13224" y="5088"/>
                    <a:pt x="13349" y="4831"/>
                    <a:pt x="13377" y="4655"/>
                  </a:cubicBezTo>
                  <a:lnTo>
                    <a:pt x="13389" y="4575"/>
                  </a:lnTo>
                  <a:close/>
                  <a:moveTo>
                    <a:pt x="10877" y="4733"/>
                  </a:moveTo>
                  <a:cubicBezTo>
                    <a:pt x="10877" y="4923"/>
                    <a:pt x="10778" y="5141"/>
                    <a:pt x="10570" y="5141"/>
                  </a:cubicBezTo>
                  <a:cubicBezTo>
                    <a:pt x="10514" y="5141"/>
                    <a:pt x="10478" y="5134"/>
                    <a:pt x="10452" y="5125"/>
                  </a:cubicBezTo>
                  <a:cubicBezTo>
                    <a:pt x="10427" y="5382"/>
                    <a:pt x="10427" y="5382"/>
                    <a:pt x="10427" y="5382"/>
                  </a:cubicBezTo>
                  <a:cubicBezTo>
                    <a:pt x="10530" y="5382"/>
                    <a:pt x="10530" y="5382"/>
                    <a:pt x="10530" y="5382"/>
                  </a:cubicBezTo>
                  <a:cubicBezTo>
                    <a:pt x="10526" y="5435"/>
                    <a:pt x="10526" y="5435"/>
                    <a:pt x="10526" y="5435"/>
                  </a:cubicBezTo>
                  <a:cubicBezTo>
                    <a:pt x="10282" y="5435"/>
                    <a:pt x="10282" y="5435"/>
                    <a:pt x="10282" y="5435"/>
                  </a:cubicBezTo>
                  <a:cubicBezTo>
                    <a:pt x="10287" y="5382"/>
                    <a:pt x="10287" y="5382"/>
                    <a:pt x="10287" y="5382"/>
                  </a:cubicBezTo>
                  <a:cubicBezTo>
                    <a:pt x="10370" y="5382"/>
                    <a:pt x="10370" y="5382"/>
                    <a:pt x="10370" y="5382"/>
                  </a:cubicBezTo>
                  <a:cubicBezTo>
                    <a:pt x="10442" y="4570"/>
                    <a:pt x="10442" y="4570"/>
                    <a:pt x="10442" y="4570"/>
                  </a:cubicBezTo>
                  <a:cubicBezTo>
                    <a:pt x="10341" y="4570"/>
                    <a:pt x="10341" y="4570"/>
                    <a:pt x="10341" y="4570"/>
                  </a:cubicBezTo>
                  <a:cubicBezTo>
                    <a:pt x="10346" y="4517"/>
                    <a:pt x="10346" y="4517"/>
                    <a:pt x="10346" y="4517"/>
                  </a:cubicBezTo>
                  <a:cubicBezTo>
                    <a:pt x="10505" y="4517"/>
                    <a:pt x="10505" y="4517"/>
                    <a:pt x="10505" y="4517"/>
                  </a:cubicBezTo>
                  <a:cubicBezTo>
                    <a:pt x="10493" y="4651"/>
                    <a:pt x="10493" y="4651"/>
                    <a:pt x="10493" y="4651"/>
                  </a:cubicBezTo>
                  <a:cubicBezTo>
                    <a:pt x="10487" y="4725"/>
                    <a:pt x="10476" y="4783"/>
                    <a:pt x="10464" y="4849"/>
                  </a:cubicBezTo>
                  <a:cubicBezTo>
                    <a:pt x="10467" y="4849"/>
                    <a:pt x="10467" y="4849"/>
                    <a:pt x="10467" y="4849"/>
                  </a:cubicBezTo>
                  <a:cubicBezTo>
                    <a:pt x="10473" y="4827"/>
                    <a:pt x="10476" y="4805"/>
                    <a:pt x="10484" y="4782"/>
                  </a:cubicBezTo>
                  <a:cubicBezTo>
                    <a:pt x="10529" y="4639"/>
                    <a:pt x="10617" y="4505"/>
                    <a:pt x="10740" y="4505"/>
                  </a:cubicBezTo>
                  <a:cubicBezTo>
                    <a:pt x="10856" y="4505"/>
                    <a:pt x="10877" y="4641"/>
                    <a:pt x="10877" y="4733"/>
                  </a:cubicBezTo>
                  <a:close/>
                  <a:moveTo>
                    <a:pt x="10815" y="4717"/>
                  </a:moveTo>
                  <a:cubicBezTo>
                    <a:pt x="10815" y="4644"/>
                    <a:pt x="10799" y="4558"/>
                    <a:pt x="10726" y="4558"/>
                  </a:cubicBezTo>
                  <a:cubicBezTo>
                    <a:pt x="10622" y="4558"/>
                    <a:pt x="10491" y="4797"/>
                    <a:pt x="10468" y="4983"/>
                  </a:cubicBezTo>
                  <a:cubicBezTo>
                    <a:pt x="10464" y="5011"/>
                    <a:pt x="10460" y="5043"/>
                    <a:pt x="10456" y="5071"/>
                  </a:cubicBezTo>
                  <a:cubicBezTo>
                    <a:pt x="10484" y="5080"/>
                    <a:pt x="10520" y="5093"/>
                    <a:pt x="10563" y="5093"/>
                  </a:cubicBezTo>
                  <a:cubicBezTo>
                    <a:pt x="10755" y="5093"/>
                    <a:pt x="10815" y="4888"/>
                    <a:pt x="10815" y="4717"/>
                  </a:cubicBezTo>
                  <a:close/>
                  <a:moveTo>
                    <a:pt x="12071" y="5081"/>
                  </a:moveTo>
                  <a:cubicBezTo>
                    <a:pt x="12169" y="5081"/>
                    <a:pt x="12169" y="5081"/>
                    <a:pt x="12169" y="5081"/>
                  </a:cubicBezTo>
                  <a:cubicBezTo>
                    <a:pt x="12165" y="5134"/>
                    <a:pt x="12165" y="5134"/>
                    <a:pt x="12165" y="5134"/>
                  </a:cubicBezTo>
                  <a:cubicBezTo>
                    <a:pt x="12009" y="5134"/>
                    <a:pt x="12009" y="5134"/>
                    <a:pt x="12009" y="5134"/>
                  </a:cubicBezTo>
                  <a:cubicBezTo>
                    <a:pt x="12039" y="4860"/>
                    <a:pt x="12039" y="4860"/>
                    <a:pt x="12039" y="4860"/>
                  </a:cubicBezTo>
                  <a:cubicBezTo>
                    <a:pt x="12041" y="4837"/>
                    <a:pt x="12047" y="4816"/>
                    <a:pt x="12052" y="4793"/>
                  </a:cubicBezTo>
                  <a:cubicBezTo>
                    <a:pt x="12049" y="4793"/>
                    <a:pt x="12049" y="4793"/>
                    <a:pt x="12049" y="4793"/>
                  </a:cubicBezTo>
                  <a:cubicBezTo>
                    <a:pt x="12043" y="4816"/>
                    <a:pt x="12039" y="4839"/>
                    <a:pt x="12031" y="4860"/>
                  </a:cubicBezTo>
                  <a:cubicBezTo>
                    <a:pt x="11993" y="4979"/>
                    <a:pt x="11914" y="5146"/>
                    <a:pt x="11788" y="5146"/>
                  </a:cubicBezTo>
                  <a:cubicBezTo>
                    <a:pt x="11679" y="5146"/>
                    <a:pt x="11655" y="5026"/>
                    <a:pt x="11655" y="4923"/>
                  </a:cubicBezTo>
                  <a:cubicBezTo>
                    <a:pt x="11655" y="4715"/>
                    <a:pt x="11742" y="4505"/>
                    <a:pt x="11973" y="4505"/>
                  </a:cubicBezTo>
                  <a:cubicBezTo>
                    <a:pt x="12021" y="4505"/>
                    <a:pt x="12065" y="4518"/>
                    <a:pt x="12089" y="4528"/>
                  </a:cubicBezTo>
                  <a:cubicBezTo>
                    <a:pt x="12124" y="4528"/>
                    <a:pt x="12124" y="4528"/>
                    <a:pt x="12124" y="4528"/>
                  </a:cubicBezTo>
                  <a:cubicBezTo>
                    <a:pt x="12115" y="4570"/>
                    <a:pt x="12107" y="4639"/>
                    <a:pt x="12100" y="4726"/>
                  </a:cubicBezTo>
                  <a:lnTo>
                    <a:pt x="12071" y="5081"/>
                  </a:lnTo>
                  <a:close/>
                  <a:moveTo>
                    <a:pt x="12059" y="4576"/>
                  </a:moveTo>
                  <a:cubicBezTo>
                    <a:pt x="12035" y="4566"/>
                    <a:pt x="11999" y="4553"/>
                    <a:pt x="11958" y="4553"/>
                  </a:cubicBezTo>
                  <a:cubicBezTo>
                    <a:pt x="11877" y="4553"/>
                    <a:pt x="11814" y="4600"/>
                    <a:pt x="11777" y="4661"/>
                  </a:cubicBezTo>
                  <a:cubicBezTo>
                    <a:pt x="11737" y="4729"/>
                    <a:pt x="11717" y="4809"/>
                    <a:pt x="11717" y="4921"/>
                  </a:cubicBezTo>
                  <a:cubicBezTo>
                    <a:pt x="11717" y="5034"/>
                    <a:pt x="11746" y="5088"/>
                    <a:pt x="11796" y="5088"/>
                  </a:cubicBezTo>
                  <a:cubicBezTo>
                    <a:pt x="11878" y="5088"/>
                    <a:pt x="11999" y="4950"/>
                    <a:pt x="12053" y="4613"/>
                  </a:cubicBezTo>
                  <a:lnTo>
                    <a:pt x="12059" y="4576"/>
                  </a:lnTo>
                  <a:close/>
                  <a:moveTo>
                    <a:pt x="10241" y="4781"/>
                  </a:moveTo>
                  <a:cubicBezTo>
                    <a:pt x="10241" y="4985"/>
                    <a:pt x="10145" y="5146"/>
                    <a:pt x="9969" y="5146"/>
                  </a:cubicBezTo>
                  <a:cubicBezTo>
                    <a:pt x="9857" y="5146"/>
                    <a:pt x="9755" y="5075"/>
                    <a:pt x="9755" y="4870"/>
                  </a:cubicBezTo>
                  <a:cubicBezTo>
                    <a:pt x="9755" y="4695"/>
                    <a:pt x="9833" y="4505"/>
                    <a:pt x="10035" y="4505"/>
                  </a:cubicBezTo>
                  <a:cubicBezTo>
                    <a:pt x="10152" y="4505"/>
                    <a:pt x="10241" y="4590"/>
                    <a:pt x="10241" y="4781"/>
                  </a:cubicBezTo>
                  <a:close/>
                  <a:moveTo>
                    <a:pt x="10179" y="4786"/>
                  </a:moveTo>
                  <a:cubicBezTo>
                    <a:pt x="10179" y="4626"/>
                    <a:pt x="10112" y="4558"/>
                    <a:pt x="10024" y="4558"/>
                  </a:cubicBezTo>
                  <a:cubicBezTo>
                    <a:pt x="9873" y="4558"/>
                    <a:pt x="9818" y="4731"/>
                    <a:pt x="9818" y="4873"/>
                  </a:cubicBezTo>
                  <a:cubicBezTo>
                    <a:pt x="9818" y="4987"/>
                    <a:pt x="9858" y="5093"/>
                    <a:pt x="9971" y="5093"/>
                  </a:cubicBezTo>
                  <a:cubicBezTo>
                    <a:pt x="10131" y="5093"/>
                    <a:pt x="10179" y="4914"/>
                    <a:pt x="10179" y="4786"/>
                  </a:cubicBezTo>
                  <a:close/>
                  <a:moveTo>
                    <a:pt x="2213" y="4755"/>
                  </a:moveTo>
                  <a:cubicBezTo>
                    <a:pt x="2213" y="4951"/>
                    <a:pt x="2306" y="5151"/>
                    <a:pt x="2598" y="5151"/>
                  </a:cubicBezTo>
                  <a:cubicBezTo>
                    <a:pt x="2646" y="5151"/>
                    <a:pt x="2750" y="5135"/>
                    <a:pt x="2808" y="5116"/>
                  </a:cubicBezTo>
                  <a:cubicBezTo>
                    <a:pt x="2820" y="4959"/>
                    <a:pt x="2820" y="4959"/>
                    <a:pt x="2820" y="4959"/>
                  </a:cubicBezTo>
                  <a:cubicBezTo>
                    <a:pt x="2768" y="4959"/>
                    <a:pt x="2768" y="4959"/>
                    <a:pt x="2768" y="4959"/>
                  </a:cubicBezTo>
                  <a:cubicBezTo>
                    <a:pt x="2756" y="5073"/>
                    <a:pt x="2756" y="5073"/>
                    <a:pt x="2756" y="5073"/>
                  </a:cubicBezTo>
                  <a:cubicBezTo>
                    <a:pt x="2718" y="5087"/>
                    <a:pt x="2662" y="5098"/>
                    <a:pt x="2607" y="5098"/>
                  </a:cubicBezTo>
                  <a:cubicBezTo>
                    <a:pt x="2405" y="5098"/>
                    <a:pt x="2280" y="4978"/>
                    <a:pt x="2280" y="4763"/>
                  </a:cubicBezTo>
                  <a:cubicBezTo>
                    <a:pt x="2280" y="4572"/>
                    <a:pt x="2362" y="4330"/>
                    <a:pt x="2651" y="4330"/>
                  </a:cubicBezTo>
                  <a:cubicBezTo>
                    <a:pt x="2720" y="4330"/>
                    <a:pt x="2763" y="4341"/>
                    <a:pt x="2799" y="4351"/>
                  </a:cubicBezTo>
                  <a:cubicBezTo>
                    <a:pt x="2794" y="4470"/>
                    <a:pt x="2794" y="4470"/>
                    <a:pt x="2794" y="4470"/>
                  </a:cubicBezTo>
                  <a:cubicBezTo>
                    <a:pt x="2852" y="4470"/>
                    <a:pt x="2852" y="4470"/>
                    <a:pt x="2852" y="4470"/>
                  </a:cubicBezTo>
                  <a:cubicBezTo>
                    <a:pt x="2856" y="4312"/>
                    <a:pt x="2856" y="4312"/>
                    <a:pt x="2856" y="4312"/>
                  </a:cubicBezTo>
                  <a:cubicBezTo>
                    <a:pt x="2799" y="4295"/>
                    <a:pt x="2733" y="4277"/>
                    <a:pt x="2655" y="4277"/>
                  </a:cubicBezTo>
                  <a:cubicBezTo>
                    <a:pt x="2285" y="4277"/>
                    <a:pt x="2213" y="4603"/>
                    <a:pt x="2213" y="4755"/>
                  </a:cubicBezTo>
                  <a:close/>
                  <a:moveTo>
                    <a:pt x="4467" y="5081"/>
                  </a:moveTo>
                  <a:cubicBezTo>
                    <a:pt x="4568" y="5081"/>
                    <a:pt x="4568" y="5081"/>
                    <a:pt x="4568" y="5081"/>
                  </a:cubicBezTo>
                  <a:cubicBezTo>
                    <a:pt x="4563" y="5134"/>
                    <a:pt x="4563" y="5134"/>
                    <a:pt x="4563" y="5134"/>
                  </a:cubicBezTo>
                  <a:cubicBezTo>
                    <a:pt x="4316" y="5134"/>
                    <a:pt x="4316" y="5134"/>
                    <a:pt x="4316" y="5134"/>
                  </a:cubicBezTo>
                  <a:cubicBezTo>
                    <a:pt x="4320" y="5081"/>
                    <a:pt x="4320" y="5081"/>
                    <a:pt x="4320" y="5081"/>
                  </a:cubicBezTo>
                  <a:cubicBezTo>
                    <a:pt x="4398" y="5081"/>
                    <a:pt x="4398" y="5081"/>
                    <a:pt x="4398" y="5081"/>
                  </a:cubicBezTo>
                  <a:cubicBezTo>
                    <a:pt x="4320" y="4793"/>
                    <a:pt x="4320" y="4793"/>
                    <a:pt x="4320" y="4793"/>
                  </a:cubicBezTo>
                  <a:cubicBezTo>
                    <a:pt x="4008" y="4793"/>
                    <a:pt x="4008" y="4793"/>
                    <a:pt x="4008" y="4793"/>
                  </a:cubicBezTo>
                  <a:cubicBezTo>
                    <a:pt x="3880" y="5081"/>
                    <a:pt x="3880" y="5081"/>
                    <a:pt x="3880" y="5081"/>
                  </a:cubicBezTo>
                  <a:cubicBezTo>
                    <a:pt x="3981" y="5081"/>
                    <a:pt x="3981" y="5081"/>
                    <a:pt x="3981" y="5081"/>
                  </a:cubicBezTo>
                  <a:cubicBezTo>
                    <a:pt x="3976" y="5134"/>
                    <a:pt x="3976" y="5134"/>
                    <a:pt x="3976" y="5134"/>
                  </a:cubicBezTo>
                  <a:cubicBezTo>
                    <a:pt x="3729" y="5134"/>
                    <a:pt x="3729" y="5134"/>
                    <a:pt x="3729" y="5134"/>
                  </a:cubicBezTo>
                  <a:cubicBezTo>
                    <a:pt x="3734" y="5081"/>
                    <a:pt x="3734" y="5081"/>
                    <a:pt x="3734" y="5081"/>
                  </a:cubicBezTo>
                  <a:cubicBezTo>
                    <a:pt x="3818" y="5081"/>
                    <a:pt x="3818" y="5081"/>
                    <a:pt x="3818" y="5081"/>
                  </a:cubicBezTo>
                  <a:cubicBezTo>
                    <a:pt x="4179" y="4288"/>
                    <a:pt x="4179" y="4288"/>
                    <a:pt x="4179" y="4288"/>
                  </a:cubicBezTo>
                  <a:cubicBezTo>
                    <a:pt x="4246" y="4288"/>
                    <a:pt x="4246" y="4288"/>
                    <a:pt x="4246" y="4288"/>
                  </a:cubicBezTo>
                  <a:lnTo>
                    <a:pt x="4467" y="5081"/>
                  </a:lnTo>
                  <a:close/>
                  <a:moveTo>
                    <a:pt x="4306" y="4740"/>
                  </a:moveTo>
                  <a:cubicBezTo>
                    <a:pt x="4223" y="4429"/>
                    <a:pt x="4223" y="4429"/>
                    <a:pt x="4223" y="4429"/>
                  </a:cubicBezTo>
                  <a:cubicBezTo>
                    <a:pt x="4216" y="4402"/>
                    <a:pt x="4209" y="4375"/>
                    <a:pt x="4205" y="4345"/>
                  </a:cubicBezTo>
                  <a:cubicBezTo>
                    <a:pt x="4203" y="4345"/>
                    <a:pt x="4203" y="4345"/>
                    <a:pt x="4203" y="4345"/>
                  </a:cubicBezTo>
                  <a:cubicBezTo>
                    <a:pt x="4193" y="4375"/>
                    <a:pt x="4182" y="4402"/>
                    <a:pt x="4170" y="4429"/>
                  </a:cubicBezTo>
                  <a:cubicBezTo>
                    <a:pt x="4032" y="4740"/>
                    <a:pt x="4032" y="4740"/>
                    <a:pt x="4032" y="4740"/>
                  </a:cubicBezTo>
                  <a:lnTo>
                    <a:pt x="4306" y="4740"/>
                  </a:lnTo>
                  <a:close/>
                  <a:moveTo>
                    <a:pt x="3711" y="4649"/>
                  </a:moveTo>
                  <a:cubicBezTo>
                    <a:pt x="3711" y="4895"/>
                    <a:pt x="3603" y="5151"/>
                    <a:pt x="3318" y="5151"/>
                  </a:cubicBezTo>
                  <a:cubicBezTo>
                    <a:pt x="3089" y="5151"/>
                    <a:pt x="2991" y="4980"/>
                    <a:pt x="2991" y="4771"/>
                  </a:cubicBezTo>
                  <a:cubicBezTo>
                    <a:pt x="2991" y="4458"/>
                    <a:pt x="3160" y="4277"/>
                    <a:pt x="3390" y="4277"/>
                  </a:cubicBezTo>
                  <a:cubicBezTo>
                    <a:pt x="3600" y="4277"/>
                    <a:pt x="3711" y="4427"/>
                    <a:pt x="3711" y="4649"/>
                  </a:cubicBezTo>
                  <a:close/>
                  <a:moveTo>
                    <a:pt x="3644" y="4643"/>
                  </a:moveTo>
                  <a:cubicBezTo>
                    <a:pt x="3644" y="4469"/>
                    <a:pt x="3567" y="4330"/>
                    <a:pt x="3387" y="4330"/>
                  </a:cubicBezTo>
                  <a:cubicBezTo>
                    <a:pt x="3130" y="4330"/>
                    <a:pt x="3058" y="4581"/>
                    <a:pt x="3058" y="4771"/>
                  </a:cubicBezTo>
                  <a:cubicBezTo>
                    <a:pt x="3058" y="4851"/>
                    <a:pt x="3071" y="4931"/>
                    <a:pt x="3112" y="4991"/>
                  </a:cubicBezTo>
                  <a:cubicBezTo>
                    <a:pt x="3154" y="5053"/>
                    <a:pt x="3225" y="5098"/>
                    <a:pt x="3322" y="5098"/>
                  </a:cubicBezTo>
                  <a:cubicBezTo>
                    <a:pt x="3417" y="5098"/>
                    <a:pt x="3514" y="5044"/>
                    <a:pt x="3566" y="4961"/>
                  </a:cubicBezTo>
                  <a:cubicBezTo>
                    <a:pt x="3624" y="4866"/>
                    <a:pt x="3644" y="4781"/>
                    <a:pt x="3644" y="4643"/>
                  </a:cubicBezTo>
                  <a:close/>
                  <a:moveTo>
                    <a:pt x="1617" y="4354"/>
                  </a:moveTo>
                  <a:cubicBezTo>
                    <a:pt x="1559" y="4354"/>
                    <a:pt x="1559" y="4354"/>
                    <a:pt x="1559" y="4354"/>
                  </a:cubicBezTo>
                  <a:cubicBezTo>
                    <a:pt x="1545" y="4517"/>
                    <a:pt x="1545" y="4517"/>
                    <a:pt x="1545" y="4517"/>
                  </a:cubicBezTo>
                  <a:cubicBezTo>
                    <a:pt x="1439" y="4517"/>
                    <a:pt x="1439" y="4517"/>
                    <a:pt x="1439" y="4517"/>
                  </a:cubicBezTo>
                  <a:cubicBezTo>
                    <a:pt x="1434" y="4570"/>
                    <a:pt x="1434" y="4570"/>
                    <a:pt x="1434" y="4570"/>
                  </a:cubicBezTo>
                  <a:cubicBezTo>
                    <a:pt x="1540" y="4570"/>
                    <a:pt x="1540" y="4570"/>
                    <a:pt x="1540" y="4570"/>
                  </a:cubicBezTo>
                  <a:cubicBezTo>
                    <a:pt x="1514" y="4870"/>
                    <a:pt x="1514" y="4870"/>
                    <a:pt x="1514" y="4870"/>
                  </a:cubicBezTo>
                  <a:cubicBezTo>
                    <a:pt x="1511" y="4903"/>
                    <a:pt x="1505" y="4967"/>
                    <a:pt x="1505" y="5008"/>
                  </a:cubicBezTo>
                  <a:cubicBezTo>
                    <a:pt x="1505" y="5075"/>
                    <a:pt x="1521" y="5146"/>
                    <a:pt x="1628" y="5146"/>
                  </a:cubicBezTo>
                  <a:cubicBezTo>
                    <a:pt x="1685" y="5146"/>
                    <a:pt x="1732" y="5127"/>
                    <a:pt x="1762" y="5111"/>
                  </a:cubicBezTo>
                  <a:cubicBezTo>
                    <a:pt x="1766" y="5055"/>
                    <a:pt x="1766" y="5055"/>
                    <a:pt x="1766" y="5055"/>
                  </a:cubicBezTo>
                  <a:cubicBezTo>
                    <a:pt x="1733" y="5075"/>
                    <a:pt x="1689" y="5093"/>
                    <a:pt x="1640" y="5093"/>
                  </a:cubicBezTo>
                  <a:cubicBezTo>
                    <a:pt x="1580" y="5093"/>
                    <a:pt x="1563" y="5052"/>
                    <a:pt x="1563" y="4995"/>
                  </a:cubicBezTo>
                  <a:cubicBezTo>
                    <a:pt x="1563" y="4968"/>
                    <a:pt x="1570" y="4888"/>
                    <a:pt x="1572" y="4858"/>
                  </a:cubicBezTo>
                  <a:cubicBezTo>
                    <a:pt x="1598" y="4570"/>
                    <a:pt x="1598" y="4570"/>
                    <a:pt x="1598" y="4570"/>
                  </a:cubicBezTo>
                  <a:cubicBezTo>
                    <a:pt x="1782" y="4570"/>
                    <a:pt x="1782" y="4570"/>
                    <a:pt x="1782" y="4570"/>
                  </a:cubicBezTo>
                  <a:cubicBezTo>
                    <a:pt x="1787" y="4517"/>
                    <a:pt x="1787" y="4517"/>
                    <a:pt x="1787" y="4517"/>
                  </a:cubicBezTo>
                  <a:cubicBezTo>
                    <a:pt x="1602" y="4517"/>
                    <a:pt x="1602" y="4517"/>
                    <a:pt x="1602" y="4517"/>
                  </a:cubicBezTo>
                  <a:lnTo>
                    <a:pt x="1617" y="4354"/>
                  </a:lnTo>
                  <a:close/>
                  <a:moveTo>
                    <a:pt x="564" y="4347"/>
                  </a:moveTo>
                  <a:cubicBezTo>
                    <a:pt x="664" y="4347"/>
                    <a:pt x="664" y="4347"/>
                    <a:pt x="664" y="4347"/>
                  </a:cubicBezTo>
                  <a:cubicBezTo>
                    <a:pt x="634" y="4690"/>
                    <a:pt x="634" y="4690"/>
                    <a:pt x="634" y="4690"/>
                  </a:cubicBezTo>
                  <a:cubicBezTo>
                    <a:pt x="184" y="4690"/>
                    <a:pt x="184" y="4690"/>
                    <a:pt x="184" y="4690"/>
                  </a:cubicBezTo>
                  <a:cubicBezTo>
                    <a:pt x="214" y="4347"/>
                    <a:pt x="214" y="4347"/>
                    <a:pt x="214" y="4347"/>
                  </a:cubicBezTo>
                  <a:cubicBezTo>
                    <a:pt x="296" y="4347"/>
                    <a:pt x="296" y="4347"/>
                    <a:pt x="296" y="4347"/>
                  </a:cubicBezTo>
                  <a:cubicBezTo>
                    <a:pt x="300" y="4294"/>
                    <a:pt x="300" y="4294"/>
                    <a:pt x="300" y="4294"/>
                  </a:cubicBezTo>
                  <a:cubicBezTo>
                    <a:pt x="57" y="4294"/>
                    <a:pt x="57" y="4294"/>
                    <a:pt x="57" y="4294"/>
                  </a:cubicBezTo>
                  <a:cubicBezTo>
                    <a:pt x="52" y="4347"/>
                    <a:pt x="52" y="4347"/>
                    <a:pt x="52" y="4347"/>
                  </a:cubicBezTo>
                  <a:cubicBezTo>
                    <a:pt x="152" y="4347"/>
                    <a:pt x="152" y="4347"/>
                    <a:pt x="152" y="4347"/>
                  </a:cubicBezTo>
                  <a:cubicBezTo>
                    <a:pt x="87" y="5081"/>
                    <a:pt x="87" y="5081"/>
                    <a:pt x="87" y="5081"/>
                  </a:cubicBezTo>
                  <a:cubicBezTo>
                    <a:pt x="5" y="5081"/>
                    <a:pt x="5" y="5081"/>
                    <a:pt x="5" y="5081"/>
                  </a:cubicBezTo>
                  <a:cubicBezTo>
                    <a:pt x="0" y="5134"/>
                    <a:pt x="0" y="5134"/>
                    <a:pt x="0" y="5134"/>
                  </a:cubicBezTo>
                  <a:cubicBezTo>
                    <a:pt x="244" y="5134"/>
                    <a:pt x="244" y="5134"/>
                    <a:pt x="244" y="5134"/>
                  </a:cubicBezTo>
                  <a:cubicBezTo>
                    <a:pt x="249" y="5081"/>
                    <a:pt x="249" y="5081"/>
                    <a:pt x="249" y="5081"/>
                  </a:cubicBezTo>
                  <a:cubicBezTo>
                    <a:pt x="149" y="5081"/>
                    <a:pt x="149" y="5081"/>
                    <a:pt x="149" y="5081"/>
                  </a:cubicBezTo>
                  <a:cubicBezTo>
                    <a:pt x="179" y="4743"/>
                    <a:pt x="179" y="4743"/>
                    <a:pt x="179" y="4743"/>
                  </a:cubicBezTo>
                  <a:cubicBezTo>
                    <a:pt x="629" y="4743"/>
                    <a:pt x="629" y="4743"/>
                    <a:pt x="629" y="4743"/>
                  </a:cubicBezTo>
                  <a:cubicBezTo>
                    <a:pt x="599" y="5081"/>
                    <a:pt x="599" y="5081"/>
                    <a:pt x="599" y="5081"/>
                  </a:cubicBezTo>
                  <a:cubicBezTo>
                    <a:pt x="518" y="5081"/>
                    <a:pt x="518" y="5081"/>
                    <a:pt x="518" y="5081"/>
                  </a:cubicBezTo>
                  <a:cubicBezTo>
                    <a:pt x="513" y="5134"/>
                    <a:pt x="513" y="5134"/>
                    <a:pt x="513" y="5134"/>
                  </a:cubicBezTo>
                  <a:cubicBezTo>
                    <a:pt x="756" y="5134"/>
                    <a:pt x="756" y="5134"/>
                    <a:pt x="756" y="5134"/>
                  </a:cubicBezTo>
                  <a:cubicBezTo>
                    <a:pt x="761" y="5081"/>
                    <a:pt x="761" y="5081"/>
                    <a:pt x="761" y="5081"/>
                  </a:cubicBezTo>
                  <a:cubicBezTo>
                    <a:pt x="662" y="5081"/>
                    <a:pt x="662" y="5081"/>
                    <a:pt x="662" y="5081"/>
                  </a:cubicBezTo>
                  <a:cubicBezTo>
                    <a:pt x="726" y="4347"/>
                    <a:pt x="726" y="4347"/>
                    <a:pt x="726" y="4347"/>
                  </a:cubicBezTo>
                  <a:cubicBezTo>
                    <a:pt x="808" y="4347"/>
                    <a:pt x="808" y="4347"/>
                    <a:pt x="808" y="4347"/>
                  </a:cubicBezTo>
                  <a:cubicBezTo>
                    <a:pt x="813" y="4294"/>
                    <a:pt x="813" y="4294"/>
                    <a:pt x="813" y="4294"/>
                  </a:cubicBezTo>
                  <a:cubicBezTo>
                    <a:pt x="569" y="4294"/>
                    <a:pt x="569" y="4294"/>
                    <a:pt x="569" y="4294"/>
                  </a:cubicBezTo>
                  <a:lnTo>
                    <a:pt x="564" y="4347"/>
                  </a:lnTo>
                  <a:close/>
                  <a:moveTo>
                    <a:pt x="968" y="4889"/>
                  </a:moveTo>
                  <a:cubicBezTo>
                    <a:pt x="968" y="4953"/>
                    <a:pt x="968" y="5093"/>
                    <a:pt x="1125" y="5093"/>
                  </a:cubicBezTo>
                  <a:cubicBezTo>
                    <a:pt x="1187" y="5093"/>
                    <a:pt x="1248" y="5064"/>
                    <a:pt x="1298" y="5037"/>
                  </a:cubicBezTo>
                  <a:cubicBezTo>
                    <a:pt x="1293" y="5098"/>
                    <a:pt x="1293" y="5098"/>
                    <a:pt x="1293" y="5098"/>
                  </a:cubicBezTo>
                  <a:cubicBezTo>
                    <a:pt x="1259" y="5117"/>
                    <a:pt x="1198" y="5146"/>
                    <a:pt x="1116" y="5146"/>
                  </a:cubicBezTo>
                  <a:cubicBezTo>
                    <a:pt x="952" y="5146"/>
                    <a:pt x="905" y="5039"/>
                    <a:pt x="905" y="4888"/>
                  </a:cubicBezTo>
                  <a:cubicBezTo>
                    <a:pt x="905" y="4710"/>
                    <a:pt x="988" y="4505"/>
                    <a:pt x="1197" y="4505"/>
                  </a:cubicBezTo>
                  <a:cubicBezTo>
                    <a:pt x="1290" y="4505"/>
                    <a:pt x="1344" y="4555"/>
                    <a:pt x="1344" y="4637"/>
                  </a:cubicBezTo>
                  <a:cubicBezTo>
                    <a:pt x="1344" y="4806"/>
                    <a:pt x="1115" y="4872"/>
                    <a:pt x="968" y="4889"/>
                  </a:cubicBezTo>
                  <a:close/>
                  <a:moveTo>
                    <a:pt x="1282" y="4642"/>
                  </a:moveTo>
                  <a:cubicBezTo>
                    <a:pt x="1282" y="4608"/>
                    <a:pt x="1264" y="4558"/>
                    <a:pt x="1185" y="4558"/>
                  </a:cubicBezTo>
                  <a:cubicBezTo>
                    <a:pt x="1059" y="4558"/>
                    <a:pt x="980" y="4680"/>
                    <a:pt x="968" y="4836"/>
                  </a:cubicBezTo>
                  <a:cubicBezTo>
                    <a:pt x="1139" y="4822"/>
                    <a:pt x="1282" y="4750"/>
                    <a:pt x="1282" y="4642"/>
                  </a:cubicBezTo>
                  <a:close/>
                  <a:moveTo>
                    <a:pt x="5544" y="4722"/>
                  </a:moveTo>
                  <a:cubicBezTo>
                    <a:pt x="5544" y="4845"/>
                    <a:pt x="5494" y="5146"/>
                    <a:pt x="5224" y="5146"/>
                  </a:cubicBezTo>
                  <a:cubicBezTo>
                    <a:pt x="5168" y="5146"/>
                    <a:pt x="5105" y="5130"/>
                    <a:pt x="5060" y="5109"/>
                  </a:cubicBezTo>
                  <a:cubicBezTo>
                    <a:pt x="5136" y="4264"/>
                    <a:pt x="5136" y="4264"/>
                    <a:pt x="5136" y="4264"/>
                  </a:cubicBezTo>
                  <a:cubicBezTo>
                    <a:pt x="5021" y="4264"/>
                    <a:pt x="5021" y="4264"/>
                    <a:pt x="5021" y="4264"/>
                  </a:cubicBezTo>
                  <a:cubicBezTo>
                    <a:pt x="5026" y="4211"/>
                    <a:pt x="5026" y="4211"/>
                    <a:pt x="5026" y="4211"/>
                  </a:cubicBezTo>
                  <a:cubicBezTo>
                    <a:pt x="5201" y="4211"/>
                    <a:pt x="5201" y="4211"/>
                    <a:pt x="5201" y="4211"/>
                  </a:cubicBezTo>
                  <a:cubicBezTo>
                    <a:pt x="5152" y="4731"/>
                    <a:pt x="5152" y="4731"/>
                    <a:pt x="5152" y="4731"/>
                  </a:cubicBezTo>
                  <a:cubicBezTo>
                    <a:pt x="5148" y="4768"/>
                    <a:pt x="5140" y="4805"/>
                    <a:pt x="5134" y="4842"/>
                  </a:cubicBezTo>
                  <a:cubicBezTo>
                    <a:pt x="5136" y="4842"/>
                    <a:pt x="5136" y="4842"/>
                    <a:pt x="5136" y="4842"/>
                  </a:cubicBezTo>
                  <a:cubicBezTo>
                    <a:pt x="5154" y="4770"/>
                    <a:pt x="5154" y="4770"/>
                    <a:pt x="5154" y="4770"/>
                  </a:cubicBezTo>
                  <a:cubicBezTo>
                    <a:pt x="5171" y="4701"/>
                    <a:pt x="5268" y="4505"/>
                    <a:pt x="5405" y="4505"/>
                  </a:cubicBezTo>
                  <a:cubicBezTo>
                    <a:pt x="5511" y="4505"/>
                    <a:pt x="5544" y="4619"/>
                    <a:pt x="5544" y="4722"/>
                  </a:cubicBezTo>
                  <a:close/>
                  <a:moveTo>
                    <a:pt x="5482" y="4725"/>
                  </a:moveTo>
                  <a:cubicBezTo>
                    <a:pt x="5482" y="4636"/>
                    <a:pt x="5459" y="4558"/>
                    <a:pt x="5397" y="4558"/>
                  </a:cubicBezTo>
                  <a:cubicBezTo>
                    <a:pt x="5306" y="4558"/>
                    <a:pt x="5164" y="4737"/>
                    <a:pt x="5129" y="5047"/>
                  </a:cubicBezTo>
                  <a:cubicBezTo>
                    <a:pt x="5126" y="5080"/>
                    <a:pt x="5126" y="5080"/>
                    <a:pt x="5126" y="5080"/>
                  </a:cubicBezTo>
                  <a:cubicBezTo>
                    <a:pt x="5146" y="5086"/>
                    <a:pt x="5187" y="5098"/>
                    <a:pt x="5229" y="5098"/>
                  </a:cubicBezTo>
                  <a:cubicBezTo>
                    <a:pt x="5421" y="5098"/>
                    <a:pt x="5482" y="4872"/>
                    <a:pt x="5482" y="4725"/>
                  </a:cubicBezTo>
                  <a:close/>
                  <a:moveTo>
                    <a:pt x="6953" y="5081"/>
                  </a:moveTo>
                  <a:cubicBezTo>
                    <a:pt x="7052" y="5081"/>
                    <a:pt x="7052" y="5081"/>
                    <a:pt x="7052" y="5081"/>
                  </a:cubicBezTo>
                  <a:cubicBezTo>
                    <a:pt x="7047" y="5134"/>
                    <a:pt x="7047" y="5134"/>
                    <a:pt x="7047" y="5134"/>
                  </a:cubicBezTo>
                  <a:cubicBezTo>
                    <a:pt x="6891" y="5134"/>
                    <a:pt x="6891" y="5134"/>
                    <a:pt x="6891" y="5134"/>
                  </a:cubicBezTo>
                  <a:cubicBezTo>
                    <a:pt x="6917" y="4888"/>
                    <a:pt x="6917" y="4888"/>
                    <a:pt x="6917" y="4888"/>
                  </a:cubicBezTo>
                  <a:cubicBezTo>
                    <a:pt x="6921" y="4854"/>
                    <a:pt x="6929" y="4821"/>
                    <a:pt x="6935" y="4787"/>
                  </a:cubicBezTo>
                  <a:cubicBezTo>
                    <a:pt x="6933" y="4787"/>
                    <a:pt x="6933" y="4787"/>
                    <a:pt x="6933" y="4787"/>
                  </a:cubicBezTo>
                  <a:cubicBezTo>
                    <a:pt x="6927" y="4810"/>
                    <a:pt x="6923" y="4833"/>
                    <a:pt x="6916" y="4854"/>
                  </a:cubicBezTo>
                  <a:cubicBezTo>
                    <a:pt x="6875" y="4971"/>
                    <a:pt x="6808" y="5146"/>
                    <a:pt x="6669" y="5146"/>
                  </a:cubicBezTo>
                  <a:cubicBezTo>
                    <a:pt x="6588" y="5146"/>
                    <a:pt x="6536" y="5061"/>
                    <a:pt x="6536" y="4929"/>
                  </a:cubicBezTo>
                  <a:cubicBezTo>
                    <a:pt x="6536" y="4810"/>
                    <a:pt x="6566" y="4690"/>
                    <a:pt x="6633" y="4606"/>
                  </a:cubicBezTo>
                  <a:cubicBezTo>
                    <a:pt x="6689" y="4536"/>
                    <a:pt x="6760" y="4505"/>
                    <a:pt x="6854" y="4505"/>
                  </a:cubicBezTo>
                  <a:cubicBezTo>
                    <a:pt x="6890" y="4505"/>
                    <a:pt x="6926" y="4513"/>
                    <a:pt x="6944" y="4521"/>
                  </a:cubicBezTo>
                  <a:cubicBezTo>
                    <a:pt x="6968" y="4264"/>
                    <a:pt x="6968" y="4264"/>
                    <a:pt x="6968" y="4264"/>
                  </a:cubicBezTo>
                  <a:cubicBezTo>
                    <a:pt x="6851" y="4264"/>
                    <a:pt x="6851" y="4264"/>
                    <a:pt x="6851" y="4264"/>
                  </a:cubicBezTo>
                  <a:cubicBezTo>
                    <a:pt x="6856" y="4211"/>
                    <a:pt x="6856" y="4211"/>
                    <a:pt x="6856" y="4211"/>
                  </a:cubicBezTo>
                  <a:cubicBezTo>
                    <a:pt x="7030" y="4211"/>
                    <a:pt x="7030" y="4211"/>
                    <a:pt x="7030" y="4211"/>
                  </a:cubicBezTo>
                  <a:lnTo>
                    <a:pt x="6953" y="5081"/>
                  </a:lnTo>
                  <a:close/>
                  <a:moveTo>
                    <a:pt x="6940" y="4578"/>
                  </a:moveTo>
                  <a:cubicBezTo>
                    <a:pt x="6921" y="4569"/>
                    <a:pt x="6893" y="4558"/>
                    <a:pt x="6842" y="4558"/>
                  </a:cubicBezTo>
                  <a:cubicBezTo>
                    <a:pt x="6645" y="4558"/>
                    <a:pt x="6598" y="4782"/>
                    <a:pt x="6598" y="4908"/>
                  </a:cubicBezTo>
                  <a:cubicBezTo>
                    <a:pt x="6598" y="5032"/>
                    <a:pt x="6626" y="5088"/>
                    <a:pt x="6681" y="5088"/>
                  </a:cubicBezTo>
                  <a:cubicBezTo>
                    <a:pt x="6813" y="5088"/>
                    <a:pt x="6914" y="4779"/>
                    <a:pt x="6930" y="4655"/>
                  </a:cubicBezTo>
                  <a:lnTo>
                    <a:pt x="6940" y="4578"/>
                  </a:lnTo>
                  <a:close/>
                  <a:moveTo>
                    <a:pt x="7350" y="4354"/>
                  </a:moveTo>
                  <a:cubicBezTo>
                    <a:pt x="7293" y="4354"/>
                    <a:pt x="7293" y="4354"/>
                    <a:pt x="7293" y="4354"/>
                  </a:cubicBezTo>
                  <a:cubicBezTo>
                    <a:pt x="7278" y="4517"/>
                    <a:pt x="7278" y="4517"/>
                    <a:pt x="7278" y="4517"/>
                  </a:cubicBezTo>
                  <a:cubicBezTo>
                    <a:pt x="7173" y="4517"/>
                    <a:pt x="7173" y="4517"/>
                    <a:pt x="7173" y="4517"/>
                  </a:cubicBezTo>
                  <a:cubicBezTo>
                    <a:pt x="7168" y="4570"/>
                    <a:pt x="7168" y="4570"/>
                    <a:pt x="7168" y="4570"/>
                  </a:cubicBezTo>
                  <a:cubicBezTo>
                    <a:pt x="7274" y="4570"/>
                    <a:pt x="7274" y="4570"/>
                    <a:pt x="7274" y="4570"/>
                  </a:cubicBezTo>
                  <a:cubicBezTo>
                    <a:pt x="7247" y="4870"/>
                    <a:pt x="7247" y="4870"/>
                    <a:pt x="7247" y="4870"/>
                  </a:cubicBezTo>
                  <a:cubicBezTo>
                    <a:pt x="7245" y="4903"/>
                    <a:pt x="7239" y="4967"/>
                    <a:pt x="7239" y="5008"/>
                  </a:cubicBezTo>
                  <a:cubicBezTo>
                    <a:pt x="7239" y="5075"/>
                    <a:pt x="7254" y="5146"/>
                    <a:pt x="7361" y="5146"/>
                  </a:cubicBezTo>
                  <a:cubicBezTo>
                    <a:pt x="7419" y="5146"/>
                    <a:pt x="7466" y="5127"/>
                    <a:pt x="7496" y="5111"/>
                  </a:cubicBezTo>
                  <a:cubicBezTo>
                    <a:pt x="7499" y="5055"/>
                    <a:pt x="7499" y="5055"/>
                    <a:pt x="7499" y="5055"/>
                  </a:cubicBezTo>
                  <a:cubicBezTo>
                    <a:pt x="7467" y="5075"/>
                    <a:pt x="7422" y="5093"/>
                    <a:pt x="7373" y="5093"/>
                  </a:cubicBezTo>
                  <a:cubicBezTo>
                    <a:pt x="7313" y="5093"/>
                    <a:pt x="7296" y="5052"/>
                    <a:pt x="7296" y="4995"/>
                  </a:cubicBezTo>
                  <a:cubicBezTo>
                    <a:pt x="7296" y="4968"/>
                    <a:pt x="7304" y="4888"/>
                    <a:pt x="7306" y="4858"/>
                  </a:cubicBezTo>
                  <a:cubicBezTo>
                    <a:pt x="7331" y="4570"/>
                    <a:pt x="7331" y="4570"/>
                    <a:pt x="7331" y="4570"/>
                  </a:cubicBezTo>
                  <a:cubicBezTo>
                    <a:pt x="7516" y="4570"/>
                    <a:pt x="7516" y="4570"/>
                    <a:pt x="7516" y="4570"/>
                  </a:cubicBezTo>
                  <a:cubicBezTo>
                    <a:pt x="7521" y="4517"/>
                    <a:pt x="7521" y="4517"/>
                    <a:pt x="7521" y="4517"/>
                  </a:cubicBezTo>
                  <a:cubicBezTo>
                    <a:pt x="7336" y="4517"/>
                    <a:pt x="7336" y="4517"/>
                    <a:pt x="7336" y="4517"/>
                  </a:cubicBezTo>
                  <a:lnTo>
                    <a:pt x="7350" y="4354"/>
                  </a:lnTo>
                  <a:close/>
                  <a:moveTo>
                    <a:pt x="6057" y="4889"/>
                  </a:moveTo>
                  <a:cubicBezTo>
                    <a:pt x="6057" y="4953"/>
                    <a:pt x="6057" y="5093"/>
                    <a:pt x="6214" y="5093"/>
                  </a:cubicBezTo>
                  <a:cubicBezTo>
                    <a:pt x="6276" y="5093"/>
                    <a:pt x="6338" y="5064"/>
                    <a:pt x="6387" y="5037"/>
                  </a:cubicBezTo>
                  <a:cubicBezTo>
                    <a:pt x="6382" y="5098"/>
                    <a:pt x="6382" y="5098"/>
                    <a:pt x="6382" y="5098"/>
                  </a:cubicBezTo>
                  <a:cubicBezTo>
                    <a:pt x="6348" y="5117"/>
                    <a:pt x="6287" y="5146"/>
                    <a:pt x="6206" y="5146"/>
                  </a:cubicBezTo>
                  <a:cubicBezTo>
                    <a:pt x="6041" y="5146"/>
                    <a:pt x="5994" y="5039"/>
                    <a:pt x="5994" y="4888"/>
                  </a:cubicBezTo>
                  <a:cubicBezTo>
                    <a:pt x="5994" y="4710"/>
                    <a:pt x="6077" y="4505"/>
                    <a:pt x="6286" y="4505"/>
                  </a:cubicBezTo>
                  <a:cubicBezTo>
                    <a:pt x="6380" y="4505"/>
                    <a:pt x="6434" y="4555"/>
                    <a:pt x="6434" y="4637"/>
                  </a:cubicBezTo>
                  <a:cubicBezTo>
                    <a:pt x="6434" y="4806"/>
                    <a:pt x="6204" y="4872"/>
                    <a:pt x="6057" y="4889"/>
                  </a:cubicBezTo>
                  <a:close/>
                  <a:moveTo>
                    <a:pt x="6371" y="4642"/>
                  </a:moveTo>
                  <a:cubicBezTo>
                    <a:pt x="6371" y="4608"/>
                    <a:pt x="6353" y="4558"/>
                    <a:pt x="6274" y="4558"/>
                  </a:cubicBezTo>
                  <a:cubicBezTo>
                    <a:pt x="6148" y="4558"/>
                    <a:pt x="6069" y="4680"/>
                    <a:pt x="6057" y="4836"/>
                  </a:cubicBezTo>
                  <a:cubicBezTo>
                    <a:pt x="6228" y="4822"/>
                    <a:pt x="6371" y="4750"/>
                    <a:pt x="6371" y="4642"/>
                  </a:cubicBezTo>
                  <a:close/>
                  <a:moveTo>
                    <a:pt x="5810" y="4314"/>
                  </a:moveTo>
                  <a:cubicBezTo>
                    <a:pt x="5844" y="4314"/>
                    <a:pt x="5867" y="4290"/>
                    <a:pt x="5867" y="4255"/>
                  </a:cubicBezTo>
                  <a:cubicBezTo>
                    <a:pt x="5867" y="4224"/>
                    <a:pt x="5848" y="4201"/>
                    <a:pt x="5818" y="4201"/>
                  </a:cubicBezTo>
                  <a:cubicBezTo>
                    <a:pt x="5789" y="4201"/>
                    <a:pt x="5762" y="4223"/>
                    <a:pt x="5762" y="4264"/>
                  </a:cubicBezTo>
                  <a:cubicBezTo>
                    <a:pt x="5762" y="4290"/>
                    <a:pt x="5780" y="4314"/>
                    <a:pt x="5810" y="4314"/>
                  </a:cubicBezTo>
                  <a:close/>
                  <a:moveTo>
                    <a:pt x="8354" y="5081"/>
                  </a:moveTo>
                  <a:cubicBezTo>
                    <a:pt x="8452" y="5081"/>
                    <a:pt x="8452" y="5081"/>
                    <a:pt x="8452" y="5081"/>
                  </a:cubicBezTo>
                  <a:cubicBezTo>
                    <a:pt x="8447" y="5134"/>
                    <a:pt x="8447" y="5134"/>
                    <a:pt x="8447" y="5134"/>
                  </a:cubicBezTo>
                  <a:cubicBezTo>
                    <a:pt x="8291" y="5134"/>
                    <a:pt x="8291" y="5134"/>
                    <a:pt x="8291" y="5134"/>
                  </a:cubicBezTo>
                  <a:cubicBezTo>
                    <a:pt x="8318" y="4888"/>
                    <a:pt x="8318" y="4888"/>
                    <a:pt x="8318" y="4888"/>
                  </a:cubicBezTo>
                  <a:cubicBezTo>
                    <a:pt x="8321" y="4854"/>
                    <a:pt x="8330" y="4821"/>
                    <a:pt x="8336" y="4787"/>
                  </a:cubicBezTo>
                  <a:cubicBezTo>
                    <a:pt x="8333" y="4787"/>
                    <a:pt x="8333" y="4787"/>
                    <a:pt x="8333" y="4787"/>
                  </a:cubicBezTo>
                  <a:cubicBezTo>
                    <a:pt x="8327" y="4810"/>
                    <a:pt x="8324" y="4833"/>
                    <a:pt x="8316" y="4854"/>
                  </a:cubicBezTo>
                  <a:cubicBezTo>
                    <a:pt x="8276" y="4971"/>
                    <a:pt x="8208" y="5146"/>
                    <a:pt x="8069" y="5146"/>
                  </a:cubicBezTo>
                  <a:cubicBezTo>
                    <a:pt x="7989" y="5146"/>
                    <a:pt x="7936" y="5061"/>
                    <a:pt x="7936" y="4929"/>
                  </a:cubicBezTo>
                  <a:cubicBezTo>
                    <a:pt x="7936" y="4810"/>
                    <a:pt x="7966" y="4690"/>
                    <a:pt x="8033" y="4606"/>
                  </a:cubicBezTo>
                  <a:cubicBezTo>
                    <a:pt x="8090" y="4536"/>
                    <a:pt x="8160" y="4505"/>
                    <a:pt x="8254" y="4505"/>
                  </a:cubicBezTo>
                  <a:cubicBezTo>
                    <a:pt x="8290" y="4505"/>
                    <a:pt x="8326" y="4513"/>
                    <a:pt x="8344" y="4521"/>
                  </a:cubicBezTo>
                  <a:cubicBezTo>
                    <a:pt x="8368" y="4264"/>
                    <a:pt x="8368" y="4264"/>
                    <a:pt x="8368" y="4264"/>
                  </a:cubicBezTo>
                  <a:cubicBezTo>
                    <a:pt x="8252" y="4264"/>
                    <a:pt x="8252" y="4264"/>
                    <a:pt x="8252" y="4264"/>
                  </a:cubicBezTo>
                  <a:cubicBezTo>
                    <a:pt x="8256" y="4211"/>
                    <a:pt x="8256" y="4211"/>
                    <a:pt x="8256" y="4211"/>
                  </a:cubicBezTo>
                  <a:cubicBezTo>
                    <a:pt x="8430" y="4211"/>
                    <a:pt x="8430" y="4211"/>
                    <a:pt x="8430" y="4211"/>
                  </a:cubicBezTo>
                  <a:lnTo>
                    <a:pt x="8354" y="5081"/>
                  </a:lnTo>
                  <a:close/>
                  <a:moveTo>
                    <a:pt x="8340" y="4578"/>
                  </a:moveTo>
                  <a:cubicBezTo>
                    <a:pt x="8321" y="4569"/>
                    <a:pt x="8294" y="4558"/>
                    <a:pt x="8242" y="4558"/>
                  </a:cubicBezTo>
                  <a:cubicBezTo>
                    <a:pt x="8045" y="4558"/>
                    <a:pt x="7998" y="4782"/>
                    <a:pt x="7998" y="4908"/>
                  </a:cubicBezTo>
                  <a:cubicBezTo>
                    <a:pt x="7998" y="5032"/>
                    <a:pt x="8026" y="5088"/>
                    <a:pt x="8081" y="5088"/>
                  </a:cubicBezTo>
                  <a:cubicBezTo>
                    <a:pt x="8213" y="5088"/>
                    <a:pt x="8314" y="4779"/>
                    <a:pt x="8331" y="4655"/>
                  </a:cubicBezTo>
                  <a:lnTo>
                    <a:pt x="8340" y="4578"/>
                  </a:lnTo>
                  <a:close/>
                  <a:moveTo>
                    <a:pt x="5830" y="4517"/>
                  </a:moveTo>
                  <a:cubicBezTo>
                    <a:pt x="5670" y="4517"/>
                    <a:pt x="5670" y="4517"/>
                    <a:pt x="5670" y="4517"/>
                  </a:cubicBezTo>
                  <a:cubicBezTo>
                    <a:pt x="5666" y="4570"/>
                    <a:pt x="5666" y="4570"/>
                    <a:pt x="5666" y="4570"/>
                  </a:cubicBezTo>
                  <a:cubicBezTo>
                    <a:pt x="5768" y="4570"/>
                    <a:pt x="5768" y="4570"/>
                    <a:pt x="5768" y="4570"/>
                  </a:cubicBezTo>
                  <a:cubicBezTo>
                    <a:pt x="5717" y="5134"/>
                    <a:pt x="5717" y="5134"/>
                    <a:pt x="5717" y="5134"/>
                  </a:cubicBezTo>
                  <a:cubicBezTo>
                    <a:pt x="5877" y="5134"/>
                    <a:pt x="5877" y="5134"/>
                    <a:pt x="5877" y="5134"/>
                  </a:cubicBezTo>
                  <a:cubicBezTo>
                    <a:pt x="5882" y="5081"/>
                    <a:pt x="5882" y="5081"/>
                    <a:pt x="5882" y="5081"/>
                  </a:cubicBezTo>
                  <a:cubicBezTo>
                    <a:pt x="5780" y="5081"/>
                    <a:pt x="5780" y="5081"/>
                    <a:pt x="5780" y="5081"/>
                  </a:cubicBezTo>
                  <a:lnTo>
                    <a:pt x="5830" y="45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3">
              <a:extLst>
                <a:ext uri="{FF2B5EF4-FFF2-40B4-BE49-F238E27FC236}">
                  <a16:creationId xmlns:a16="http://schemas.microsoft.com/office/drawing/2014/main" id="{CDB5B42D-6414-D6BF-FCEF-EDA188D3CA63}"/>
                </a:ext>
              </a:extLst>
            </p:cNvPr>
            <p:cNvSpPr>
              <a:spLocks/>
            </p:cNvSpPr>
            <p:nvPr userDrawn="1"/>
          </p:nvSpPr>
          <p:spPr bwMode="gray">
            <a:xfrm>
              <a:off x="571" y="3776"/>
              <a:ext cx="408" cy="112"/>
            </a:xfrm>
            <a:custGeom>
              <a:avLst/>
              <a:gdLst>
                <a:gd name="T0" fmla="*/ 1251 w 2043"/>
                <a:gd name="T1" fmla="*/ 561 h 561"/>
                <a:gd name="T2" fmla="*/ 1256 w 2043"/>
                <a:gd name="T3" fmla="*/ 444 h 561"/>
                <a:gd name="T4" fmla="*/ 686 w 2043"/>
                <a:gd name="T5" fmla="*/ 345 h 561"/>
                <a:gd name="T6" fmla="*/ 334 w 2043"/>
                <a:gd name="T7" fmla="*/ 386 h 561"/>
                <a:gd name="T8" fmla="*/ 686 w 2043"/>
                <a:gd name="T9" fmla="*/ 345 h 561"/>
                <a:gd name="T10" fmla="*/ 521 w 2043"/>
                <a:gd name="T11" fmla="*/ 252 h 561"/>
                <a:gd name="T12" fmla="*/ 500 w 2043"/>
                <a:gd name="T13" fmla="*/ 479 h 561"/>
                <a:gd name="T14" fmla="*/ 0 w 2043"/>
                <a:gd name="T15" fmla="*/ 388 h 561"/>
                <a:gd name="T16" fmla="*/ 271 w 2043"/>
                <a:gd name="T17" fmla="*/ 536 h 561"/>
                <a:gd name="T18" fmla="*/ 193 w 2043"/>
                <a:gd name="T19" fmla="*/ 479 h 561"/>
                <a:gd name="T20" fmla="*/ 195 w 2043"/>
                <a:gd name="T21" fmla="*/ 243 h 561"/>
                <a:gd name="T22" fmla="*/ 213 w 2043"/>
                <a:gd name="T23" fmla="*/ 298 h 561"/>
                <a:gd name="T24" fmla="*/ 300 w 2043"/>
                <a:gd name="T25" fmla="*/ 185 h 561"/>
                <a:gd name="T26" fmla="*/ 0 w 2043"/>
                <a:gd name="T27" fmla="*/ 388 h 561"/>
                <a:gd name="T28" fmla="*/ 2038 w 2043"/>
                <a:gd name="T29" fmla="*/ 0 h 561"/>
                <a:gd name="T30" fmla="*/ 1880 w 2043"/>
                <a:gd name="T31" fmla="*/ 73 h 561"/>
                <a:gd name="T32" fmla="*/ 1897 w 2043"/>
                <a:gd name="T33" fmla="*/ 553 h 561"/>
                <a:gd name="T34" fmla="*/ 2043 w 2043"/>
                <a:gd name="T35" fmla="*/ 480 h 561"/>
                <a:gd name="T36" fmla="*/ 1782 w 2043"/>
                <a:gd name="T37" fmla="*/ 352 h 561"/>
                <a:gd name="T38" fmla="*/ 1700 w 2043"/>
                <a:gd name="T39" fmla="*/ 170 h 561"/>
                <a:gd name="T40" fmla="*/ 1538 w 2043"/>
                <a:gd name="T41" fmla="*/ 311 h 561"/>
                <a:gd name="T42" fmla="*/ 1417 w 2043"/>
                <a:gd name="T43" fmla="*/ 177 h 561"/>
                <a:gd name="T44" fmla="*/ 1460 w 2043"/>
                <a:gd name="T45" fmla="*/ 250 h 561"/>
                <a:gd name="T46" fmla="*/ 1432 w 2043"/>
                <a:gd name="T47" fmla="*/ 553 h 561"/>
                <a:gd name="T48" fmla="*/ 1582 w 2043"/>
                <a:gd name="T49" fmla="*/ 342 h 561"/>
                <a:gd name="T50" fmla="*/ 1692 w 2043"/>
                <a:gd name="T51" fmla="*/ 295 h 561"/>
                <a:gd name="T52" fmla="*/ 1659 w 2043"/>
                <a:gd name="T53" fmla="*/ 553 h 561"/>
                <a:gd name="T54" fmla="*/ 1810 w 2043"/>
                <a:gd name="T55" fmla="*/ 480 h 561"/>
                <a:gd name="T56" fmla="*/ 1782 w 2043"/>
                <a:gd name="T57" fmla="*/ 352 h 561"/>
                <a:gd name="T58" fmla="*/ 1116 w 2043"/>
                <a:gd name="T59" fmla="*/ 480 h 561"/>
                <a:gd name="T60" fmla="*/ 978 w 2043"/>
                <a:gd name="T61" fmla="*/ 553 h 561"/>
                <a:gd name="T62" fmla="*/ 999 w 2043"/>
                <a:gd name="T63" fmla="*/ 410 h 561"/>
                <a:gd name="T64" fmla="*/ 744 w 2043"/>
                <a:gd name="T65" fmla="*/ 420 h 561"/>
                <a:gd name="T66" fmla="*/ 1063 w 2043"/>
                <a:gd name="T67" fmla="*/ 185 h 561"/>
                <a:gd name="T68" fmla="*/ 1088 w 2043"/>
                <a:gd name="T69" fmla="*/ 260 h 561"/>
                <a:gd name="T70" fmla="*/ 994 w 2043"/>
                <a:gd name="T71" fmla="*/ 249 h 561"/>
                <a:gd name="T72" fmla="*/ 843 w 2043"/>
                <a:gd name="T73" fmla="*/ 409 h 561"/>
                <a:gd name="T74" fmla="*/ 994 w 2043"/>
                <a:gd name="T75" fmla="*/ 24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3" h="561">
                  <a:moveTo>
                    <a:pt x="1318" y="499"/>
                  </a:moveTo>
                  <a:cubicBezTo>
                    <a:pt x="1318" y="539"/>
                    <a:pt x="1291" y="561"/>
                    <a:pt x="1251" y="561"/>
                  </a:cubicBezTo>
                  <a:cubicBezTo>
                    <a:pt x="1214" y="561"/>
                    <a:pt x="1190" y="540"/>
                    <a:pt x="1190" y="506"/>
                  </a:cubicBezTo>
                  <a:cubicBezTo>
                    <a:pt x="1190" y="466"/>
                    <a:pt x="1216" y="444"/>
                    <a:pt x="1256" y="444"/>
                  </a:cubicBezTo>
                  <a:cubicBezTo>
                    <a:pt x="1294" y="444"/>
                    <a:pt x="1318" y="464"/>
                    <a:pt x="1318" y="499"/>
                  </a:cubicBezTo>
                  <a:close/>
                  <a:moveTo>
                    <a:pt x="686" y="345"/>
                  </a:moveTo>
                  <a:cubicBezTo>
                    <a:pt x="686" y="491"/>
                    <a:pt x="602" y="561"/>
                    <a:pt x="493" y="561"/>
                  </a:cubicBezTo>
                  <a:cubicBezTo>
                    <a:pt x="409" y="561"/>
                    <a:pt x="334" y="509"/>
                    <a:pt x="334" y="386"/>
                  </a:cubicBezTo>
                  <a:cubicBezTo>
                    <a:pt x="334" y="239"/>
                    <a:pt x="419" y="170"/>
                    <a:pt x="528" y="170"/>
                  </a:cubicBezTo>
                  <a:cubicBezTo>
                    <a:pt x="612" y="170"/>
                    <a:pt x="686" y="221"/>
                    <a:pt x="686" y="345"/>
                  </a:cubicBezTo>
                  <a:close/>
                  <a:moveTo>
                    <a:pt x="587" y="350"/>
                  </a:moveTo>
                  <a:cubicBezTo>
                    <a:pt x="587" y="275"/>
                    <a:pt x="560" y="252"/>
                    <a:pt x="521" y="252"/>
                  </a:cubicBezTo>
                  <a:cubicBezTo>
                    <a:pt x="465" y="252"/>
                    <a:pt x="434" y="297"/>
                    <a:pt x="434" y="381"/>
                  </a:cubicBezTo>
                  <a:cubicBezTo>
                    <a:pt x="434" y="446"/>
                    <a:pt x="458" y="479"/>
                    <a:pt x="500" y="479"/>
                  </a:cubicBezTo>
                  <a:cubicBezTo>
                    <a:pt x="556" y="479"/>
                    <a:pt x="587" y="434"/>
                    <a:pt x="587" y="350"/>
                  </a:cubicBezTo>
                  <a:close/>
                  <a:moveTo>
                    <a:pt x="0" y="388"/>
                  </a:moveTo>
                  <a:cubicBezTo>
                    <a:pt x="0" y="509"/>
                    <a:pt x="68" y="561"/>
                    <a:pt x="167" y="561"/>
                  </a:cubicBezTo>
                  <a:cubicBezTo>
                    <a:pt x="204" y="561"/>
                    <a:pt x="240" y="553"/>
                    <a:pt x="271" y="536"/>
                  </a:cubicBezTo>
                  <a:cubicBezTo>
                    <a:pt x="280" y="454"/>
                    <a:pt x="280" y="454"/>
                    <a:pt x="280" y="454"/>
                  </a:cubicBezTo>
                  <a:cubicBezTo>
                    <a:pt x="251" y="470"/>
                    <a:pt x="221" y="479"/>
                    <a:pt x="193" y="479"/>
                  </a:cubicBezTo>
                  <a:cubicBezTo>
                    <a:pt x="136" y="479"/>
                    <a:pt x="100" y="445"/>
                    <a:pt x="100" y="374"/>
                  </a:cubicBezTo>
                  <a:cubicBezTo>
                    <a:pt x="100" y="276"/>
                    <a:pt x="153" y="243"/>
                    <a:pt x="195" y="243"/>
                  </a:cubicBezTo>
                  <a:cubicBezTo>
                    <a:pt x="202" y="243"/>
                    <a:pt x="210" y="244"/>
                    <a:pt x="213" y="247"/>
                  </a:cubicBezTo>
                  <a:cubicBezTo>
                    <a:pt x="213" y="298"/>
                    <a:pt x="213" y="298"/>
                    <a:pt x="213" y="298"/>
                  </a:cubicBezTo>
                  <a:cubicBezTo>
                    <a:pt x="291" y="298"/>
                    <a:pt x="291" y="298"/>
                    <a:pt x="291" y="298"/>
                  </a:cubicBezTo>
                  <a:cubicBezTo>
                    <a:pt x="300" y="185"/>
                    <a:pt x="300" y="185"/>
                    <a:pt x="300" y="185"/>
                  </a:cubicBezTo>
                  <a:cubicBezTo>
                    <a:pt x="270" y="175"/>
                    <a:pt x="237" y="170"/>
                    <a:pt x="200" y="170"/>
                  </a:cubicBezTo>
                  <a:cubicBezTo>
                    <a:pt x="92" y="170"/>
                    <a:pt x="0" y="238"/>
                    <a:pt x="0" y="388"/>
                  </a:cubicBezTo>
                  <a:close/>
                  <a:moveTo>
                    <a:pt x="1998" y="480"/>
                  </a:moveTo>
                  <a:cubicBezTo>
                    <a:pt x="2038" y="0"/>
                    <a:pt x="2038" y="0"/>
                    <a:pt x="2038" y="0"/>
                  </a:cubicBezTo>
                  <a:cubicBezTo>
                    <a:pt x="1887" y="0"/>
                    <a:pt x="1887" y="0"/>
                    <a:pt x="1887" y="0"/>
                  </a:cubicBezTo>
                  <a:cubicBezTo>
                    <a:pt x="1880" y="73"/>
                    <a:pt x="1880" y="73"/>
                    <a:pt x="1880" y="73"/>
                  </a:cubicBezTo>
                  <a:cubicBezTo>
                    <a:pt x="1937" y="73"/>
                    <a:pt x="1937" y="73"/>
                    <a:pt x="1937" y="73"/>
                  </a:cubicBezTo>
                  <a:cubicBezTo>
                    <a:pt x="1897" y="553"/>
                    <a:pt x="1897" y="553"/>
                    <a:pt x="1897" y="553"/>
                  </a:cubicBezTo>
                  <a:cubicBezTo>
                    <a:pt x="2036" y="553"/>
                    <a:pt x="2036" y="553"/>
                    <a:pt x="2036" y="553"/>
                  </a:cubicBezTo>
                  <a:cubicBezTo>
                    <a:pt x="2043" y="480"/>
                    <a:pt x="2043" y="480"/>
                    <a:pt x="2043" y="480"/>
                  </a:cubicBezTo>
                  <a:lnTo>
                    <a:pt x="1998" y="480"/>
                  </a:lnTo>
                  <a:close/>
                  <a:moveTo>
                    <a:pt x="1782" y="352"/>
                  </a:moveTo>
                  <a:cubicBezTo>
                    <a:pt x="1786" y="325"/>
                    <a:pt x="1787" y="298"/>
                    <a:pt x="1787" y="273"/>
                  </a:cubicBezTo>
                  <a:cubicBezTo>
                    <a:pt x="1787" y="191"/>
                    <a:pt x="1748" y="170"/>
                    <a:pt x="1700" y="170"/>
                  </a:cubicBezTo>
                  <a:cubicBezTo>
                    <a:pt x="1628" y="170"/>
                    <a:pt x="1574" y="214"/>
                    <a:pt x="1541" y="311"/>
                  </a:cubicBezTo>
                  <a:cubicBezTo>
                    <a:pt x="1538" y="311"/>
                    <a:pt x="1538" y="311"/>
                    <a:pt x="1538" y="311"/>
                  </a:cubicBezTo>
                  <a:cubicBezTo>
                    <a:pt x="1549" y="268"/>
                    <a:pt x="1555" y="223"/>
                    <a:pt x="1557" y="177"/>
                  </a:cubicBezTo>
                  <a:cubicBezTo>
                    <a:pt x="1417" y="177"/>
                    <a:pt x="1417" y="177"/>
                    <a:pt x="1417" y="177"/>
                  </a:cubicBezTo>
                  <a:cubicBezTo>
                    <a:pt x="1411" y="250"/>
                    <a:pt x="1411" y="250"/>
                    <a:pt x="1411" y="250"/>
                  </a:cubicBezTo>
                  <a:cubicBezTo>
                    <a:pt x="1460" y="250"/>
                    <a:pt x="1460" y="250"/>
                    <a:pt x="1460" y="250"/>
                  </a:cubicBezTo>
                  <a:cubicBezTo>
                    <a:pt x="1448" y="419"/>
                    <a:pt x="1448" y="419"/>
                    <a:pt x="1448" y="419"/>
                  </a:cubicBezTo>
                  <a:cubicBezTo>
                    <a:pt x="1445" y="466"/>
                    <a:pt x="1439" y="516"/>
                    <a:pt x="1432" y="553"/>
                  </a:cubicBezTo>
                  <a:cubicBezTo>
                    <a:pt x="1527" y="553"/>
                    <a:pt x="1527" y="553"/>
                    <a:pt x="1527" y="553"/>
                  </a:cubicBezTo>
                  <a:cubicBezTo>
                    <a:pt x="1536" y="480"/>
                    <a:pt x="1546" y="413"/>
                    <a:pt x="1582" y="342"/>
                  </a:cubicBezTo>
                  <a:cubicBezTo>
                    <a:pt x="1609" y="288"/>
                    <a:pt x="1641" y="256"/>
                    <a:pt x="1671" y="256"/>
                  </a:cubicBezTo>
                  <a:cubicBezTo>
                    <a:pt x="1684" y="256"/>
                    <a:pt x="1692" y="265"/>
                    <a:pt x="1692" y="295"/>
                  </a:cubicBezTo>
                  <a:cubicBezTo>
                    <a:pt x="1692" y="314"/>
                    <a:pt x="1690" y="342"/>
                    <a:pt x="1685" y="376"/>
                  </a:cubicBezTo>
                  <a:cubicBezTo>
                    <a:pt x="1659" y="553"/>
                    <a:pt x="1659" y="553"/>
                    <a:pt x="1659" y="553"/>
                  </a:cubicBezTo>
                  <a:cubicBezTo>
                    <a:pt x="1803" y="553"/>
                    <a:pt x="1803" y="553"/>
                    <a:pt x="1803" y="553"/>
                  </a:cubicBezTo>
                  <a:cubicBezTo>
                    <a:pt x="1810" y="480"/>
                    <a:pt x="1810" y="480"/>
                    <a:pt x="1810" y="480"/>
                  </a:cubicBezTo>
                  <a:cubicBezTo>
                    <a:pt x="1767" y="480"/>
                    <a:pt x="1767" y="480"/>
                    <a:pt x="1767" y="480"/>
                  </a:cubicBezTo>
                  <a:lnTo>
                    <a:pt x="1782" y="352"/>
                  </a:lnTo>
                  <a:close/>
                  <a:moveTo>
                    <a:pt x="1070" y="480"/>
                  </a:moveTo>
                  <a:cubicBezTo>
                    <a:pt x="1116" y="480"/>
                    <a:pt x="1116" y="480"/>
                    <a:pt x="1116" y="480"/>
                  </a:cubicBezTo>
                  <a:cubicBezTo>
                    <a:pt x="1109" y="553"/>
                    <a:pt x="1109" y="553"/>
                    <a:pt x="1109" y="553"/>
                  </a:cubicBezTo>
                  <a:cubicBezTo>
                    <a:pt x="978" y="553"/>
                    <a:pt x="978" y="553"/>
                    <a:pt x="978" y="553"/>
                  </a:cubicBezTo>
                  <a:cubicBezTo>
                    <a:pt x="983" y="505"/>
                    <a:pt x="990" y="455"/>
                    <a:pt x="1002" y="410"/>
                  </a:cubicBezTo>
                  <a:cubicBezTo>
                    <a:pt x="999" y="410"/>
                    <a:pt x="999" y="410"/>
                    <a:pt x="999" y="410"/>
                  </a:cubicBezTo>
                  <a:cubicBezTo>
                    <a:pt x="968" y="515"/>
                    <a:pt x="913" y="561"/>
                    <a:pt x="852" y="561"/>
                  </a:cubicBezTo>
                  <a:cubicBezTo>
                    <a:pt x="789" y="561"/>
                    <a:pt x="744" y="517"/>
                    <a:pt x="744" y="420"/>
                  </a:cubicBezTo>
                  <a:cubicBezTo>
                    <a:pt x="744" y="257"/>
                    <a:pt x="842" y="170"/>
                    <a:pt x="961" y="170"/>
                  </a:cubicBezTo>
                  <a:cubicBezTo>
                    <a:pt x="999" y="170"/>
                    <a:pt x="1033" y="176"/>
                    <a:pt x="1063" y="185"/>
                  </a:cubicBezTo>
                  <a:cubicBezTo>
                    <a:pt x="1100" y="185"/>
                    <a:pt x="1100" y="185"/>
                    <a:pt x="1100" y="185"/>
                  </a:cubicBezTo>
                  <a:cubicBezTo>
                    <a:pt x="1094" y="210"/>
                    <a:pt x="1090" y="236"/>
                    <a:pt x="1088" y="260"/>
                  </a:cubicBezTo>
                  <a:lnTo>
                    <a:pt x="1070" y="480"/>
                  </a:lnTo>
                  <a:close/>
                  <a:moveTo>
                    <a:pt x="994" y="249"/>
                  </a:moveTo>
                  <a:cubicBezTo>
                    <a:pt x="982" y="246"/>
                    <a:pt x="969" y="243"/>
                    <a:pt x="957" y="243"/>
                  </a:cubicBezTo>
                  <a:cubicBezTo>
                    <a:pt x="884" y="243"/>
                    <a:pt x="843" y="321"/>
                    <a:pt x="843" y="409"/>
                  </a:cubicBezTo>
                  <a:cubicBezTo>
                    <a:pt x="843" y="450"/>
                    <a:pt x="854" y="474"/>
                    <a:pt x="874" y="474"/>
                  </a:cubicBezTo>
                  <a:cubicBezTo>
                    <a:pt x="923" y="474"/>
                    <a:pt x="988" y="351"/>
                    <a:pt x="994" y="249"/>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3">
              <a:extLst>
                <a:ext uri="{FF2B5EF4-FFF2-40B4-BE49-F238E27FC236}">
                  <a16:creationId xmlns:a16="http://schemas.microsoft.com/office/drawing/2014/main" id="{9A596E19-02FC-1B8E-F379-6FD7A829B2E6}"/>
                </a:ext>
              </a:extLst>
            </p:cNvPr>
            <p:cNvSpPr>
              <a:spLocks/>
            </p:cNvSpPr>
            <p:nvPr userDrawn="1"/>
          </p:nvSpPr>
          <p:spPr bwMode="gray">
            <a:xfrm>
              <a:off x="6725" y="2857"/>
              <a:ext cx="659" cy="474"/>
            </a:xfrm>
            <a:custGeom>
              <a:avLst/>
              <a:gdLst>
                <a:gd name="T0" fmla="*/ 211 w 3300"/>
                <a:gd name="T1" fmla="*/ 1968 h 2368"/>
                <a:gd name="T2" fmla="*/ 203 w 3300"/>
                <a:gd name="T3" fmla="*/ 2147 h 2368"/>
                <a:gd name="T4" fmla="*/ 174 w 3300"/>
                <a:gd name="T5" fmla="*/ 1915 h 2368"/>
                <a:gd name="T6" fmla="*/ 663 w 3300"/>
                <a:gd name="T7" fmla="*/ 2065 h 2368"/>
                <a:gd name="T8" fmla="*/ 596 w 3300"/>
                <a:gd name="T9" fmla="*/ 2064 h 2368"/>
                <a:gd name="T10" fmla="*/ 922 w 3300"/>
                <a:gd name="T11" fmla="*/ 2190 h 2368"/>
                <a:gd name="T12" fmla="*/ 824 w 3300"/>
                <a:gd name="T13" fmla="*/ 2190 h 2368"/>
                <a:gd name="T14" fmla="*/ 859 w 3300"/>
                <a:gd name="T15" fmla="*/ 1920 h 2368"/>
                <a:gd name="T16" fmla="*/ 889 w 3300"/>
                <a:gd name="T17" fmla="*/ 1963 h 2368"/>
                <a:gd name="T18" fmla="*/ 1970 w 3300"/>
                <a:gd name="T19" fmla="*/ 1855 h 2368"/>
                <a:gd name="T20" fmla="*/ 1910 w 3300"/>
                <a:gd name="T21" fmla="*/ 2205 h 2368"/>
                <a:gd name="T22" fmla="*/ 1168 w 3300"/>
                <a:gd name="T23" fmla="*/ 747 h 2368"/>
                <a:gd name="T24" fmla="*/ 1165 w 3300"/>
                <a:gd name="T25" fmla="*/ 729 h 2368"/>
                <a:gd name="T26" fmla="*/ 1176 w 3300"/>
                <a:gd name="T27" fmla="*/ 783 h 2368"/>
                <a:gd name="T28" fmla="*/ 1202 w 3300"/>
                <a:gd name="T29" fmla="*/ 803 h 2368"/>
                <a:gd name="T30" fmla="*/ 725 w 3300"/>
                <a:gd name="T31" fmla="*/ 937 h 2368"/>
                <a:gd name="T32" fmla="*/ 1043 w 3300"/>
                <a:gd name="T33" fmla="*/ 582 h 2368"/>
                <a:gd name="T34" fmla="*/ 1150 w 3300"/>
                <a:gd name="T35" fmla="*/ 941 h 2368"/>
                <a:gd name="T36" fmla="*/ 1278 w 3300"/>
                <a:gd name="T37" fmla="*/ 825 h 2368"/>
                <a:gd name="T38" fmla="*/ 1331 w 3300"/>
                <a:gd name="T39" fmla="*/ 736 h 2368"/>
                <a:gd name="T40" fmla="*/ 1353 w 3300"/>
                <a:gd name="T41" fmla="*/ 921 h 2368"/>
                <a:gd name="T42" fmla="*/ 1574 w 3300"/>
                <a:gd name="T43" fmla="*/ 1074 h 2368"/>
                <a:gd name="T44" fmla="*/ 837 w 3300"/>
                <a:gd name="T45" fmla="*/ 1189 h 2368"/>
                <a:gd name="T46" fmla="*/ 1236 w 3300"/>
                <a:gd name="T47" fmla="*/ 1026 h 2368"/>
                <a:gd name="T48" fmla="*/ 1233 w 3300"/>
                <a:gd name="T49" fmla="*/ 1006 h 2368"/>
                <a:gd name="T50" fmla="*/ 925 w 3300"/>
                <a:gd name="T51" fmla="*/ 794 h 2368"/>
                <a:gd name="T52" fmla="*/ 1697 w 3300"/>
                <a:gd name="T53" fmla="*/ 1976 h 2368"/>
                <a:gd name="T54" fmla="*/ 1742 w 3300"/>
                <a:gd name="T55" fmla="*/ 1691 h 2368"/>
                <a:gd name="T56" fmla="*/ 1569 w 3300"/>
                <a:gd name="T57" fmla="*/ 1424 h 2368"/>
                <a:gd name="T58" fmla="*/ 1674 w 3300"/>
                <a:gd name="T59" fmla="*/ 1299 h 2368"/>
                <a:gd name="T60" fmla="*/ 1850 w 3300"/>
                <a:gd name="T61" fmla="*/ 1323 h 2368"/>
                <a:gd name="T62" fmla="*/ 1823 w 3300"/>
                <a:gd name="T63" fmla="*/ 1578 h 2368"/>
                <a:gd name="T64" fmla="*/ 1938 w 3300"/>
                <a:gd name="T65" fmla="*/ 1657 h 2368"/>
                <a:gd name="T66" fmla="*/ 1721 w 3300"/>
                <a:gd name="T67" fmla="*/ 1172 h 2368"/>
                <a:gd name="T68" fmla="*/ 1146 w 3300"/>
                <a:gd name="T69" fmla="*/ 1404 h 2368"/>
                <a:gd name="T70" fmla="*/ 1571 w 3300"/>
                <a:gd name="T71" fmla="*/ 1761 h 2368"/>
                <a:gd name="T72" fmla="*/ 1585 w 3300"/>
                <a:gd name="T73" fmla="*/ 2249 h 2368"/>
                <a:gd name="T74" fmla="*/ 3300 w 3300"/>
                <a:gd name="T75" fmla="*/ 959 h 2368"/>
                <a:gd name="T76" fmla="*/ 1765 w 3300"/>
                <a:gd name="T77" fmla="*/ 681 h 2368"/>
                <a:gd name="T78" fmla="*/ 1773 w 3300"/>
                <a:gd name="T79" fmla="*/ 632 h 2368"/>
                <a:gd name="T80" fmla="*/ 1697 w 3300"/>
                <a:gd name="T81" fmla="*/ 649 h 2368"/>
                <a:gd name="T82" fmla="*/ 1593 w 3300"/>
                <a:gd name="T83" fmla="*/ 521 h 2368"/>
                <a:gd name="T84" fmla="*/ 1524 w 3300"/>
                <a:gd name="T85" fmla="*/ 496 h 2368"/>
                <a:gd name="T86" fmla="*/ 1828 w 3300"/>
                <a:gd name="T87" fmla="*/ 359 h 2368"/>
                <a:gd name="T88" fmla="*/ 1919 w 3300"/>
                <a:gd name="T89" fmla="*/ 316 h 2368"/>
                <a:gd name="T90" fmla="*/ 2005 w 3300"/>
                <a:gd name="T91" fmla="*/ 345 h 2368"/>
                <a:gd name="T92" fmla="*/ 1699 w 3300"/>
                <a:gd name="T93" fmla="*/ 14 h 2368"/>
                <a:gd name="T94" fmla="*/ 1469 w 3300"/>
                <a:gd name="T95" fmla="*/ 538 h 2368"/>
                <a:gd name="T96" fmla="*/ 1615 w 3300"/>
                <a:gd name="T97" fmla="*/ 725 h 2368"/>
                <a:gd name="T98" fmla="*/ 1744 w 3300"/>
                <a:gd name="T99" fmla="*/ 739 h 2368"/>
                <a:gd name="T100" fmla="*/ 2460 w 3300"/>
                <a:gd name="T101" fmla="*/ 1106 h 2368"/>
                <a:gd name="T102" fmla="*/ 1950 w 3300"/>
                <a:gd name="T103" fmla="*/ 701 h 2368"/>
                <a:gd name="T104" fmla="*/ 1844 w 3300"/>
                <a:gd name="T105" fmla="*/ 937 h 2368"/>
                <a:gd name="T106" fmla="*/ 2157 w 3300"/>
                <a:gd name="T107" fmla="*/ 1238 h 2368"/>
                <a:gd name="T108" fmla="*/ 2202 w 3300"/>
                <a:gd name="T109" fmla="*/ 1765 h 2368"/>
                <a:gd name="T110" fmla="*/ 985 w 3300"/>
                <a:gd name="T111" fmla="*/ 1422 h 2368"/>
                <a:gd name="T112" fmla="*/ 284 w 3300"/>
                <a:gd name="T113" fmla="*/ 168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0" h="2368">
                  <a:moveTo>
                    <a:pt x="174" y="1915"/>
                  </a:moveTo>
                  <a:cubicBezTo>
                    <a:pt x="202" y="1915"/>
                    <a:pt x="234" y="1919"/>
                    <a:pt x="264" y="1927"/>
                  </a:cubicBezTo>
                  <a:cubicBezTo>
                    <a:pt x="259" y="2006"/>
                    <a:pt x="259" y="2006"/>
                    <a:pt x="259" y="2006"/>
                  </a:cubicBezTo>
                  <a:cubicBezTo>
                    <a:pt x="211" y="2006"/>
                    <a:pt x="211" y="2006"/>
                    <a:pt x="211" y="2006"/>
                  </a:cubicBezTo>
                  <a:cubicBezTo>
                    <a:pt x="211" y="1968"/>
                    <a:pt x="211" y="1968"/>
                    <a:pt x="211" y="1968"/>
                  </a:cubicBezTo>
                  <a:cubicBezTo>
                    <a:pt x="200" y="1965"/>
                    <a:pt x="187" y="1963"/>
                    <a:pt x="173" y="1963"/>
                  </a:cubicBezTo>
                  <a:cubicBezTo>
                    <a:pt x="94" y="1963"/>
                    <a:pt x="67" y="2024"/>
                    <a:pt x="67" y="2091"/>
                  </a:cubicBezTo>
                  <a:cubicBezTo>
                    <a:pt x="67" y="2169"/>
                    <a:pt x="107" y="2192"/>
                    <a:pt x="161" y="2192"/>
                  </a:cubicBezTo>
                  <a:cubicBezTo>
                    <a:pt x="173" y="2192"/>
                    <a:pt x="183" y="2191"/>
                    <a:pt x="196" y="2187"/>
                  </a:cubicBezTo>
                  <a:cubicBezTo>
                    <a:pt x="203" y="2147"/>
                    <a:pt x="203" y="2147"/>
                    <a:pt x="203" y="2147"/>
                  </a:cubicBezTo>
                  <a:cubicBezTo>
                    <a:pt x="251" y="2147"/>
                    <a:pt x="251" y="2147"/>
                    <a:pt x="251" y="2147"/>
                  </a:cubicBezTo>
                  <a:cubicBezTo>
                    <a:pt x="244" y="2228"/>
                    <a:pt x="244" y="2228"/>
                    <a:pt x="244" y="2228"/>
                  </a:cubicBezTo>
                  <a:cubicBezTo>
                    <a:pt x="211" y="2237"/>
                    <a:pt x="179" y="2243"/>
                    <a:pt x="151" y="2243"/>
                  </a:cubicBezTo>
                  <a:cubicBezTo>
                    <a:pt x="37" y="2243"/>
                    <a:pt x="0" y="2172"/>
                    <a:pt x="0" y="2094"/>
                  </a:cubicBezTo>
                  <a:cubicBezTo>
                    <a:pt x="0" y="1989"/>
                    <a:pt x="60" y="1915"/>
                    <a:pt x="174" y="1915"/>
                  </a:cubicBezTo>
                  <a:close/>
                  <a:moveTo>
                    <a:pt x="663" y="2065"/>
                  </a:moveTo>
                  <a:cubicBezTo>
                    <a:pt x="663" y="2165"/>
                    <a:pt x="603" y="2243"/>
                    <a:pt x="504" y="2243"/>
                  </a:cubicBezTo>
                  <a:cubicBezTo>
                    <a:pt x="404" y="2243"/>
                    <a:pt x="363" y="2168"/>
                    <a:pt x="363" y="2093"/>
                  </a:cubicBezTo>
                  <a:cubicBezTo>
                    <a:pt x="363" y="1993"/>
                    <a:pt x="424" y="1915"/>
                    <a:pt x="522" y="1915"/>
                  </a:cubicBezTo>
                  <a:cubicBezTo>
                    <a:pt x="622" y="1915"/>
                    <a:pt x="663" y="1991"/>
                    <a:pt x="663" y="2065"/>
                  </a:cubicBezTo>
                  <a:close/>
                  <a:moveTo>
                    <a:pt x="596" y="2064"/>
                  </a:moveTo>
                  <a:cubicBezTo>
                    <a:pt x="596" y="2000"/>
                    <a:pt x="567" y="1966"/>
                    <a:pt x="520" y="1966"/>
                  </a:cubicBezTo>
                  <a:cubicBezTo>
                    <a:pt x="463" y="1966"/>
                    <a:pt x="430" y="2020"/>
                    <a:pt x="430" y="2094"/>
                  </a:cubicBezTo>
                  <a:cubicBezTo>
                    <a:pt x="430" y="2158"/>
                    <a:pt x="459" y="2192"/>
                    <a:pt x="506" y="2192"/>
                  </a:cubicBezTo>
                  <a:cubicBezTo>
                    <a:pt x="563" y="2192"/>
                    <a:pt x="596" y="2138"/>
                    <a:pt x="596" y="2064"/>
                  </a:cubicBezTo>
                  <a:close/>
                  <a:moveTo>
                    <a:pt x="1010" y="2190"/>
                  </a:moveTo>
                  <a:cubicBezTo>
                    <a:pt x="1033" y="2190"/>
                    <a:pt x="1033" y="2190"/>
                    <a:pt x="1033" y="2190"/>
                  </a:cubicBezTo>
                  <a:cubicBezTo>
                    <a:pt x="1029" y="2236"/>
                    <a:pt x="1029" y="2236"/>
                    <a:pt x="1029" y="2236"/>
                  </a:cubicBezTo>
                  <a:cubicBezTo>
                    <a:pt x="918" y="2236"/>
                    <a:pt x="918" y="2236"/>
                    <a:pt x="918" y="2236"/>
                  </a:cubicBezTo>
                  <a:cubicBezTo>
                    <a:pt x="922" y="2190"/>
                    <a:pt x="922" y="2190"/>
                    <a:pt x="922" y="2190"/>
                  </a:cubicBezTo>
                  <a:cubicBezTo>
                    <a:pt x="943" y="2190"/>
                    <a:pt x="943" y="2190"/>
                    <a:pt x="943" y="2190"/>
                  </a:cubicBezTo>
                  <a:cubicBezTo>
                    <a:pt x="927" y="2127"/>
                    <a:pt x="927" y="2127"/>
                    <a:pt x="927" y="2127"/>
                  </a:cubicBezTo>
                  <a:cubicBezTo>
                    <a:pt x="821" y="2127"/>
                    <a:pt x="821" y="2127"/>
                    <a:pt x="821" y="2127"/>
                  </a:cubicBezTo>
                  <a:cubicBezTo>
                    <a:pt x="794" y="2190"/>
                    <a:pt x="794" y="2190"/>
                    <a:pt x="794" y="2190"/>
                  </a:cubicBezTo>
                  <a:cubicBezTo>
                    <a:pt x="824" y="2190"/>
                    <a:pt x="824" y="2190"/>
                    <a:pt x="824" y="2190"/>
                  </a:cubicBezTo>
                  <a:cubicBezTo>
                    <a:pt x="820" y="2236"/>
                    <a:pt x="820" y="2236"/>
                    <a:pt x="820" y="2236"/>
                  </a:cubicBezTo>
                  <a:cubicBezTo>
                    <a:pt x="708" y="2236"/>
                    <a:pt x="708" y="2236"/>
                    <a:pt x="708" y="2236"/>
                  </a:cubicBezTo>
                  <a:cubicBezTo>
                    <a:pt x="712" y="2190"/>
                    <a:pt x="712" y="2190"/>
                    <a:pt x="712" y="2190"/>
                  </a:cubicBezTo>
                  <a:cubicBezTo>
                    <a:pt x="732" y="2190"/>
                    <a:pt x="732" y="2190"/>
                    <a:pt x="732" y="2190"/>
                  </a:cubicBezTo>
                  <a:cubicBezTo>
                    <a:pt x="859" y="1920"/>
                    <a:pt x="859" y="1920"/>
                    <a:pt x="859" y="1920"/>
                  </a:cubicBezTo>
                  <a:cubicBezTo>
                    <a:pt x="932" y="1920"/>
                    <a:pt x="932" y="1920"/>
                    <a:pt x="932" y="1920"/>
                  </a:cubicBezTo>
                  <a:lnTo>
                    <a:pt x="1010" y="2190"/>
                  </a:lnTo>
                  <a:close/>
                  <a:moveTo>
                    <a:pt x="916" y="2082"/>
                  </a:moveTo>
                  <a:cubicBezTo>
                    <a:pt x="894" y="1992"/>
                    <a:pt x="894" y="1992"/>
                    <a:pt x="894" y="1992"/>
                  </a:cubicBezTo>
                  <a:cubicBezTo>
                    <a:pt x="892" y="1982"/>
                    <a:pt x="890" y="1972"/>
                    <a:pt x="889" y="1963"/>
                  </a:cubicBezTo>
                  <a:cubicBezTo>
                    <a:pt x="888" y="1963"/>
                    <a:pt x="888" y="1963"/>
                    <a:pt x="888" y="1963"/>
                  </a:cubicBezTo>
                  <a:cubicBezTo>
                    <a:pt x="886" y="1974"/>
                    <a:pt x="883" y="1982"/>
                    <a:pt x="878" y="1993"/>
                  </a:cubicBezTo>
                  <a:cubicBezTo>
                    <a:pt x="840" y="2082"/>
                    <a:pt x="840" y="2082"/>
                    <a:pt x="840" y="2082"/>
                  </a:cubicBezTo>
                  <a:lnTo>
                    <a:pt x="916" y="2082"/>
                  </a:lnTo>
                  <a:close/>
                  <a:moveTo>
                    <a:pt x="1970" y="1855"/>
                  </a:moveTo>
                  <a:cubicBezTo>
                    <a:pt x="1981" y="1980"/>
                    <a:pt x="1931" y="2058"/>
                    <a:pt x="1904" y="2035"/>
                  </a:cubicBezTo>
                  <a:cubicBezTo>
                    <a:pt x="1860" y="2161"/>
                    <a:pt x="1806" y="2251"/>
                    <a:pt x="1683" y="2362"/>
                  </a:cubicBezTo>
                  <a:cubicBezTo>
                    <a:pt x="1683" y="2362"/>
                    <a:pt x="1683" y="2362"/>
                    <a:pt x="1683" y="2362"/>
                  </a:cubicBezTo>
                  <a:cubicBezTo>
                    <a:pt x="1701" y="2368"/>
                    <a:pt x="1759" y="2354"/>
                    <a:pt x="1806" y="2288"/>
                  </a:cubicBezTo>
                  <a:cubicBezTo>
                    <a:pt x="1844" y="2296"/>
                    <a:pt x="1897" y="2243"/>
                    <a:pt x="1910" y="2205"/>
                  </a:cubicBezTo>
                  <a:cubicBezTo>
                    <a:pt x="1971" y="2212"/>
                    <a:pt x="2007" y="2141"/>
                    <a:pt x="2018" y="2081"/>
                  </a:cubicBezTo>
                  <a:cubicBezTo>
                    <a:pt x="2065" y="2080"/>
                    <a:pt x="2107" y="1938"/>
                    <a:pt x="2043" y="1808"/>
                  </a:cubicBezTo>
                  <a:cubicBezTo>
                    <a:pt x="2026" y="1822"/>
                    <a:pt x="2002" y="1836"/>
                    <a:pt x="1970" y="1855"/>
                  </a:cubicBezTo>
                  <a:close/>
                  <a:moveTo>
                    <a:pt x="1143" y="751"/>
                  </a:moveTo>
                  <a:cubicBezTo>
                    <a:pt x="1152" y="745"/>
                    <a:pt x="1156" y="746"/>
                    <a:pt x="1168" y="747"/>
                  </a:cubicBezTo>
                  <a:cubicBezTo>
                    <a:pt x="1179" y="749"/>
                    <a:pt x="1174" y="748"/>
                    <a:pt x="1206" y="753"/>
                  </a:cubicBezTo>
                  <a:cubicBezTo>
                    <a:pt x="1244" y="758"/>
                    <a:pt x="1246" y="722"/>
                    <a:pt x="1246" y="722"/>
                  </a:cubicBezTo>
                  <a:cubicBezTo>
                    <a:pt x="1239" y="719"/>
                    <a:pt x="1239" y="719"/>
                    <a:pt x="1239" y="719"/>
                  </a:cubicBezTo>
                  <a:cubicBezTo>
                    <a:pt x="1231" y="729"/>
                    <a:pt x="1225" y="730"/>
                    <a:pt x="1207" y="731"/>
                  </a:cubicBezTo>
                  <a:cubicBezTo>
                    <a:pt x="1198" y="732"/>
                    <a:pt x="1177" y="731"/>
                    <a:pt x="1165" y="729"/>
                  </a:cubicBezTo>
                  <a:cubicBezTo>
                    <a:pt x="1153" y="728"/>
                    <a:pt x="1151" y="726"/>
                    <a:pt x="1141" y="737"/>
                  </a:cubicBezTo>
                  <a:cubicBezTo>
                    <a:pt x="1131" y="747"/>
                    <a:pt x="1123" y="758"/>
                    <a:pt x="1116" y="766"/>
                  </a:cubicBezTo>
                  <a:cubicBezTo>
                    <a:pt x="1125" y="765"/>
                    <a:pt x="1125" y="765"/>
                    <a:pt x="1125" y="765"/>
                  </a:cubicBezTo>
                  <a:cubicBezTo>
                    <a:pt x="1125" y="765"/>
                    <a:pt x="1135" y="757"/>
                    <a:pt x="1143" y="751"/>
                  </a:cubicBezTo>
                  <a:close/>
                  <a:moveTo>
                    <a:pt x="1176" y="783"/>
                  </a:moveTo>
                  <a:cubicBezTo>
                    <a:pt x="1164" y="782"/>
                    <a:pt x="1162" y="787"/>
                    <a:pt x="1160" y="790"/>
                  </a:cubicBezTo>
                  <a:cubicBezTo>
                    <a:pt x="1156" y="794"/>
                    <a:pt x="1152" y="798"/>
                    <a:pt x="1146" y="805"/>
                  </a:cubicBezTo>
                  <a:cubicBezTo>
                    <a:pt x="1152" y="805"/>
                    <a:pt x="1152" y="805"/>
                    <a:pt x="1152" y="805"/>
                  </a:cubicBezTo>
                  <a:cubicBezTo>
                    <a:pt x="1155" y="803"/>
                    <a:pt x="1160" y="800"/>
                    <a:pt x="1167" y="796"/>
                  </a:cubicBezTo>
                  <a:cubicBezTo>
                    <a:pt x="1176" y="791"/>
                    <a:pt x="1193" y="803"/>
                    <a:pt x="1202" y="803"/>
                  </a:cubicBezTo>
                  <a:cubicBezTo>
                    <a:pt x="1212" y="804"/>
                    <a:pt x="1223" y="786"/>
                    <a:pt x="1223" y="786"/>
                  </a:cubicBezTo>
                  <a:cubicBezTo>
                    <a:pt x="1229" y="785"/>
                    <a:pt x="1229" y="785"/>
                    <a:pt x="1229" y="785"/>
                  </a:cubicBezTo>
                  <a:cubicBezTo>
                    <a:pt x="1233" y="781"/>
                    <a:pt x="1233" y="781"/>
                    <a:pt x="1233" y="781"/>
                  </a:cubicBezTo>
                  <a:cubicBezTo>
                    <a:pt x="1219" y="783"/>
                    <a:pt x="1192" y="784"/>
                    <a:pt x="1176" y="783"/>
                  </a:cubicBezTo>
                  <a:close/>
                  <a:moveTo>
                    <a:pt x="725" y="937"/>
                  </a:moveTo>
                  <a:cubicBezTo>
                    <a:pt x="697" y="829"/>
                    <a:pt x="784" y="753"/>
                    <a:pt x="839" y="743"/>
                  </a:cubicBezTo>
                  <a:cubicBezTo>
                    <a:pt x="839" y="743"/>
                    <a:pt x="850" y="713"/>
                    <a:pt x="864" y="675"/>
                  </a:cubicBezTo>
                  <a:cubicBezTo>
                    <a:pt x="874" y="646"/>
                    <a:pt x="896" y="630"/>
                    <a:pt x="920" y="615"/>
                  </a:cubicBezTo>
                  <a:cubicBezTo>
                    <a:pt x="958" y="590"/>
                    <a:pt x="1029" y="557"/>
                    <a:pt x="1037" y="574"/>
                  </a:cubicBezTo>
                  <a:cubicBezTo>
                    <a:pt x="1043" y="582"/>
                    <a:pt x="1043" y="582"/>
                    <a:pt x="1043" y="582"/>
                  </a:cubicBezTo>
                  <a:cubicBezTo>
                    <a:pt x="1071" y="634"/>
                    <a:pt x="1101" y="719"/>
                    <a:pt x="1011" y="778"/>
                  </a:cubicBezTo>
                  <a:cubicBezTo>
                    <a:pt x="1011" y="778"/>
                    <a:pt x="1019" y="868"/>
                    <a:pt x="1021" y="881"/>
                  </a:cubicBezTo>
                  <a:cubicBezTo>
                    <a:pt x="1024" y="913"/>
                    <a:pt x="1041" y="893"/>
                    <a:pt x="1060" y="880"/>
                  </a:cubicBezTo>
                  <a:cubicBezTo>
                    <a:pt x="1087" y="862"/>
                    <a:pt x="1105" y="874"/>
                    <a:pt x="1108" y="904"/>
                  </a:cubicBezTo>
                  <a:cubicBezTo>
                    <a:pt x="1112" y="941"/>
                    <a:pt x="1124" y="959"/>
                    <a:pt x="1150" y="941"/>
                  </a:cubicBezTo>
                  <a:cubicBezTo>
                    <a:pt x="1167" y="929"/>
                    <a:pt x="1177" y="922"/>
                    <a:pt x="1186" y="915"/>
                  </a:cubicBezTo>
                  <a:cubicBezTo>
                    <a:pt x="1203" y="903"/>
                    <a:pt x="1211" y="905"/>
                    <a:pt x="1217" y="921"/>
                  </a:cubicBezTo>
                  <a:cubicBezTo>
                    <a:pt x="1220" y="929"/>
                    <a:pt x="1225" y="944"/>
                    <a:pt x="1226" y="947"/>
                  </a:cubicBezTo>
                  <a:cubicBezTo>
                    <a:pt x="1226" y="947"/>
                    <a:pt x="1271" y="953"/>
                    <a:pt x="1307" y="957"/>
                  </a:cubicBezTo>
                  <a:cubicBezTo>
                    <a:pt x="1307" y="957"/>
                    <a:pt x="1284" y="852"/>
                    <a:pt x="1278" y="825"/>
                  </a:cubicBezTo>
                  <a:cubicBezTo>
                    <a:pt x="1272" y="798"/>
                    <a:pt x="1285" y="762"/>
                    <a:pt x="1321" y="767"/>
                  </a:cubicBezTo>
                  <a:cubicBezTo>
                    <a:pt x="1334" y="769"/>
                    <a:pt x="1315" y="745"/>
                    <a:pt x="1308" y="743"/>
                  </a:cubicBezTo>
                  <a:cubicBezTo>
                    <a:pt x="1295" y="741"/>
                    <a:pt x="1273" y="738"/>
                    <a:pt x="1274" y="725"/>
                  </a:cubicBezTo>
                  <a:cubicBezTo>
                    <a:pt x="1274" y="712"/>
                    <a:pt x="1269" y="584"/>
                    <a:pt x="1148" y="545"/>
                  </a:cubicBezTo>
                  <a:cubicBezTo>
                    <a:pt x="1201" y="539"/>
                    <a:pt x="1320" y="575"/>
                    <a:pt x="1331" y="736"/>
                  </a:cubicBezTo>
                  <a:cubicBezTo>
                    <a:pt x="1333" y="746"/>
                    <a:pt x="1355" y="751"/>
                    <a:pt x="1355" y="751"/>
                  </a:cubicBezTo>
                  <a:cubicBezTo>
                    <a:pt x="1355" y="751"/>
                    <a:pt x="1357" y="761"/>
                    <a:pt x="1344" y="810"/>
                  </a:cubicBezTo>
                  <a:cubicBezTo>
                    <a:pt x="1343" y="814"/>
                    <a:pt x="1340" y="821"/>
                    <a:pt x="1345" y="825"/>
                  </a:cubicBezTo>
                  <a:cubicBezTo>
                    <a:pt x="1359" y="838"/>
                    <a:pt x="1370" y="843"/>
                    <a:pt x="1362" y="877"/>
                  </a:cubicBezTo>
                  <a:cubicBezTo>
                    <a:pt x="1353" y="918"/>
                    <a:pt x="1355" y="914"/>
                    <a:pt x="1353" y="921"/>
                  </a:cubicBezTo>
                  <a:cubicBezTo>
                    <a:pt x="1415" y="932"/>
                    <a:pt x="1478" y="955"/>
                    <a:pt x="1517" y="982"/>
                  </a:cubicBezTo>
                  <a:cubicBezTo>
                    <a:pt x="1561" y="923"/>
                    <a:pt x="1633" y="867"/>
                    <a:pt x="1680" y="845"/>
                  </a:cubicBezTo>
                  <a:cubicBezTo>
                    <a:pt x="1696" y="838"/>
                    <a:pt x="1799" y="859"/>
                    <a:pt x="1844" y="937"/>
                  </a:cubicBezTo>
                  <a:cubicBezTo>
                    <a:pt x="1831" y="955"/>
                    <a:pt x="1817" y="974"/>
                    <a:pt x="1814" y="1003"/>
                  </a:cubicBezTo>
                  <a:cubicBezTo>
                    <a:pt x="1781" y="1006"/>
                    <a:pt x="1703" y="1014"/>
                    <a:pt x="1574" y="1074"/>
                  </a:cubicBezTo>
                  <a:cubicBezTo>
                    <a:pt x="1513" y="1103"/>
                    <a:pt x="1472" y="1126"/>
                    <a:pt x="1399" y="1158"/>
                  </a:cubicBezTo>
                  <a:cubicBezTo>
                    <a:pt x="1300" y="1198"/>
                    <a:pt x="1245" y="1209"/>
                    <a:pt x="1127" y="1236"/>
                  </a:cubicBezTo>
                  <a:cubicBezTo>
                    <a:pt x="1106" y="1240"/>
                    <a:pt x="1088" y="1245"/>
                    <a:pt x="1057" y="1232"/>
                  </a:cubicBezTo>
                  <a:cubicBezTo>
                    <a:pt x="1026" y="1219"/>
                    <a:pt x="979" y="1202"/>
                    <a:pt x="965" y="1199"/>
                  </a:cubicBezTo>
                  <a:cubicBezTo>
                    <a:pt x="913" y="1187"/>
                    <a:pt x="866" y="1190"/>
                    <a:pt x="837" y="1189"/>
                  </a:cubicBezTo>
                  <a:cubicBezTo>
                    <a:pt x="797" y="1186"/>
                    <a:pt x="758" y="1179"/>
                    <a:pt x="758" y="1179"/>
                  </a:cubicBezTo>
                  <a:cubicBezTo>
                    <a:pt x="755" y="1224"/>
                    <a:pt x="781" y="1237"/>
                    <a:pt x="824" y="1244"/>
                  </a:cubicBezTo>
                  <a:cubicBezTo>
                    <a:pt x="769" y="1253"/>
                    <a:pt x="666" y="1292"/>
                    <a:pt x="666" y="1292"/>
                  </a:cubicBezTo>
                  <a:cubicBezTo>
                    <a:pt x="619" y="1151"/>
                    <a:pt x="649" y="1012"/>
                    <a:pt x="725" y="937"/>
                  </a:cubicBezTo>
                  <a:close/>
                  <a:moveTo>
                    <a:pt x="1236" y="1026"/>
                  </a:moveTo>
                  <a:cubicBezTo>
                    <a:pt x="1248" y="1025"/>
                    <a:pt x="1280" y="1022"/>
                    <a:pt x="1302" y="1020"/>
                  </a:cubicBezTo>
                  <a:cubicBezTo>
                    <a:pt x="1314" y="1019"/>
                    <a:pt x="1311" y="1011"/>
                    <a:pt x="1311" y="1003"/>
                  </a:cubicBezTo>
                  <a:cubicBezTo>
                    <a:pt x="1310" y="989"/>
                    <a:pt x="1304" y="990"/>
                    <a:pt x="1298" y="990"/>
                  </a:cubicBezTo>
                  <a:cubicBezTo>
                    <a:pt x="1275" y="992"/>
                    <a:pt x="1262" y="994"/>
                    <a:pt x="1243" y="998"/>
                  </a:cubicBezTo>
                  <a:cubicBezTo>
                    <a:pt x="1240" y="999"/>
                    <a:pt x="1235" y="1000"/>
                    <a:pt x="1233" y="1006"/>
                  </a:cubicBezTo>
                  <a:cubicBezTo>
                    <a:pt x="1230" y="1014"/>
                    <a:pt x="1224" y="1027"/>
                    <a:pt x="1236" y="1026"/>
                  </a:cubicBezTo>
                  <a:close/>
                  <a:moveTo>
                    <a:pt x="926" y="848"/>
                  </a:moveTo>
                  <a:cubicBezTo>
                    <a:pt x="928" y="891"/>
                    <a:pt x="975" y="875"/>
                    <a:pt x="975" y="875"/>
                  </a:cubicBezTo>
                  <a:cubicBezTo>
                    <a:pt x="958" y="783"/>
                    <a:pt x="958" y="783"/>
                    <a:pt x="958" y="783"/>
                  </a:cubicBezTo>
                  <a:cubicBezTo>
                    <a:pt x="945" y="776"/>
                    <a:pt x="926" y="775"/>
                    <a:pt x="925" y="794"/>
                  </a:cubicBezTo>
                  <a:cubicBezTo>
                    <a:pt x="925" y="812"/>
                    <a:pt x="924" y="817"/>
                    <a:pt x="926" y="848"/>
                  </a:cubicBezTo>
                  <a:close/>
                  <a:moveTo>
                    <a:pt x="1923" y="1881"/>
                  </a:moveTo>
                  <a:cubicBezTo>
                    <a:pt x="1922" y="1881"/>
                    <a:pt x="1922" y="1881"/>
                    <a:pt x="1922" y="1881"/>
                  </a:cubicBezTo>
                  <a:cubicBezTo>
                    <a:pt x="1855" y="1923"/>
                    <a:pt x="1796" y="2025"/>
                    <a:pt x="1697" y="1976"/>
                  </a:cubicBezTo>
                  <a:cubicBezTo>
                    <a:pt x="1697" y="1976"/>
                    <a:pt x="1697" y="1976"/>
                    <a:pt x="1697" y="1976"/>
                  </a:cubicBezTo>
                  <a:cubicBezTo>
                    <a:pt x="1699" y="2016"/>
                    <a:pt x="1733" y="2039"/>
                    <a:pt x="1755" y="2041"/>
                  </a:cubicBezTo>
                  <a:cubicBezTo>
                    <a:pt x="1738" y="2056"/>
                    <a:pt x="1691" y="2098"/>
                    <a:pt x="1673" y="2088"/>
                  </a:cubicBezTo>
                  <a:cubicBezTo>
                    <a:pt x="1567" y="2038"/>
                    <a:pt x="1523" y="1775"/>
                    <a:pt x="1728" y="1739"/>
                  </a:cubicBezTo>
                  <a:cubicBezTo>
                    <a:pt x="1741" y="1709"/>
                    <a:pt x="1744" y="1692"/>
                    <a:pt x="1744" y="1692"/>
                  </a:cubicBezTo>
                  <a:cubicBezTo>
                    <a:pt x="1742" y="1691"/>
                    <a:pt x="1742" y="1691"/>
                    <a:pt x="1742" y="1691"/>
                  </a:cubicBezTo>
                  <a:cubicBezTo>
                    <a:pt x="1702" y="1684"/>
                    <a:pt x="1662" y="1682"/>
                    <a:pt x="1623" y="1684"/>
                  </a:cubicBezTo>
                  <a:cubicBezTo>
                    <a:pt x="1623" y="1684"/>
                    <a:pt x="1612" y="1572"/>
                    <a:pt x="1590" y="1525"/>
                  </a:cubicBezTo>
                  <a:cubicBezTo>
                    <a:pt x="1590" y="1525"/>
                    <a:pt x="1585" y="1539"/>
                    <a:pt x="1548" y="1540"/>
                  </a:cubicBezTo>
                  <a:cubicBezTo>
                    <a:pt x="1582" y="1479"/>
                    <a:pt x="1582" y="1479"/>
                    <a:pt x="1582" y="1479"/>
                  </a:cubicBezTo>
                  <a:cubicBezTo>
                    <a:pt x="1582" y="1461"/>
                    <a:pt x="1580" y="1443"/>
                    <a:pt x="1569" y="1424"/>
                  </a:cubicBezTo>
                  <a:cubicBezTo>
                    <a:pt x="1570" y="1424"/>
                    <a:pt x="1570" y="1424"/>
                    <a:pt x="1570" y="1424"/>
                  </a:cubicBezTo>
                  <a:cubicBezTo>
                    <a:pt x="1602" y="1410"/>
                    <a:pt x="1614" y="1369"/>
                    <a:pt x="1606" y="1342"/>
                  </a:cubicBezTo>
                  <a:cubicBezTo>
                    <a:pt x="1622" y="1342"/>
                    <a:pt x="1640" y="1323"/>
                    <a:pt x="1637" y="1309"/>
                  </a:cubicBezTo>
                  <a:cubicBezTo>
                    <a:pt x="1652" y="1339"/>
                    <a:pt x="1691" y="1345"/>
                    <a:pt x="1713" y="1328"/>
                  </a:cubicBezTo>
                  <a:cubicBezTo>
                    <a:pt x="1692" y="1325"/>
                    <a:pt x="1678" y="1318"/>
                    <a:pt x="1674" y="1299"/>
                  </a:cubicBezTo>
                  <a:cubicBezTo>
                    <a:pt x="1733" y="1313"/>
                    <a:pt x="1751" y="1292"/>
                    <a:pt x="1770" y="1267"/>
                  </a:cubicBezTo>
                  <a:cubicBezTo>
                    <a:pt x="1770" y="1268"/>
                    <a:pt x="1770" y="1268"/>
                    <a:pt x="1770" y="1268"/>
                  </a:cubicBezTo>
                  <a:cubicBezTo>
                    <a:pt x="1786" y="1274"/>
                    <a:pt x="1804" y="1275"/>
                    <a:pt x="1820" y="1272"/>
                  </a:cubicBezTo>
                  <a:cubicBezTo>
                    <a:pt x="1837" y="1292"/>
                    <a:pt x="1846" y="1302"/>
                    <a:pt x="1850" y="1323"/>
                  </a:cubicBezTo>
                  <a:cubicBezTo>
                    <a:pt x="1850" y="1323"/>
                    <a:pt x="1850" y="1323"/>
                    <a:pt x="1850" y="1323"/>
                  </a:cubicBezTo>
                  <a:cubicBezTo>
                    <a:pt x="1850" y="1323"/>
                    <a:pt x="1850" y="1323"/>
                    <a:pt x="1850" y="1323"/>
                  </a:cubicBezTo>
                  <a:cubicBezTo>
                    <a:pt x="1830" y="1350"/>
                    <a:pt x="1840" y="1380"/>
                    <a:pt x="1855" y="1398"/>
                  </a:cubicBezTo>
                  <a:cubicBezTo>
                    <a:pt x="1865" y="1410"/>
                    <a:pt x="1864" y="1416"/>
                    <a:pt x="1863" y="1429"/>
                  </a:cubicBezTo>
                  <a:cubicBezTo>
                    <a:pt x="1861" y="1462"/>
                    <a:pt x="1862" y="1488"/>
                    <a:pt x="1861" y="1530"/>
                  </a:cubicBezTo>
                  <a:cubicBezTo>
                    <a:pt x="1861" y="1554"/>
                    <a:pt x="1851" y="1573"/>
                    <a:pt x="1823" y="1578"/>
                  </a:cubicBezTo>
                  <a:cubicBezTo>
                    <a:pt x="1775" y="1583"/>
                    <a:pt x="1734" y="1578"/>
                    <a:pt x="1687" y="1569"/>
                  </a:cubicBezTo>
                  <a:cubicBezTo>
                    <a:pt x="1663" y="1564"/>
                    <a:pt x="1645" y="1558"/>
                    <a:pt x="1624" y="1538"/>
                  </a:cubicBezTo>
                  <a:cubicBezTo>
                    <a:pt x="1660" y="1620"/>
                    <a:pt x="1768" y="1593"/>
                    <a:pt x="1800" y="1703"/>
                  </a:cubicBezTo>
                  <a:cubicBezTo>
                    <a:pt x="1834" y="1715"/>
                    <a:pt x="1871" y="1703"/>
                    <a:pt x="1895" y="1692"/>
                  </a:cubicBezTo>
                  <a:cubicBezTo>
                    <a:pt x="1914" y="1682"/>
                    <a:pt x="1931" y="1666"/>
                    <a:pt x="1938" y="1657"/>
                  </a:cubicBezTo>
                  <a:cubicBezTo>
                    <a:pt x="1963" y="1628"/>
                    <a:pt x="1993" y="1608"/>
                    <a:pt x="2015" y="1598"/>
                  </a:cubicBezTo>
                  <a:cubicBezTo>
                    <a:pt x="2002" y="1524"/>
                    <a:pt x="2045" y="1392"/>
                    <a:pt x="2053" y="1319"/>
                  </a:cubicBezTo>
                  <a:cubicBezTo>
                    <a:pt x="2063" y="1261"/>
                    <a:pt x="2048" y="1239"/>
                    <a:pt x="2040" y="1200"/>
                  </a:cubicBezTo>
                  <a:cubicBezTo>
                    <a:pt x="1956" y="1280"/>
                    <a:pt x="1915" y="1241"/>
                    <a:pt x="1850" y="1323"/>
                  </a:cubicBezTo>
                  <a:cubicBezTo>
                    <a:pt x="1914" y="1181"/>
                    <a:pt x="1856" y="1124"/>
                    <a:pt x="1721" y="1172"/>
                  </a:cubicBezTo>
                  <a:cubicBezTo>
                    <a:pt x="1675" y="1188"/>
                    <a:pt x="1651" y="1148"/>
                    <a:pt x="1596" y="1157"/>
                  </a:cubicBezTo>
                  <a:cubicBezTo>
                    <a:pt x="1521" y="1168"/>
                    <a:pt x="1494" y="1229"/>
                    <a:pt x="1480" y="1268"/>
                  </a:cubicBezTo>
                  <a:cubicBezTo>
                    <a:pt x="1471" y="1291"/>
                    <a:pt x="1465" y="1298"/>
                    <a:pt x="1446" y="1312"/>
                  </a:cubicBezTo>
                  <a:cubicBezTo>
                    <a:pt x="1413" y="1337"/>
                    <a:pt x="1404" y="1348"/>
                    <a:pt x="1405" y="1389"/>
                  </a:cubicBezTo>
                  <a:cubicBezTo>
                    <a:pt x="1319" y="1407"/>
                    <a:pt x="1255" y="1368"/>
                    <a:pt x="1146" y="1404"/>
                  </a:cubicBezTo>
                  <a:cubicBezTo>
                    <a:pt x="1116" y="1445"/>
                    <a:pt x="1076" y="1478"/>
                    <a:pt x="1026" y="1487"/>
                  </a:cubicBezTo>
                  <a:cubicBezTo>
                    <a:pt x="1179" y="1502"/>
                    <a:pt x="1413" y="1521"/>
                    <a:pt x="1466" y="1681"/>
                  </a:cubicBezTo>
                  <a:cubicBezTo>
                    <a:pt x="1505" y="1687"/>
                    <a:pt x="1539" y="1691"/>
                    <a:pt x="1566" y="1693"/>
                  </a:cubicBezTo>
                  <a:cubicBezTo>
                    <a:pt x="1580" y="1724"/>
                    <a:pt x="1582" y="1734"/>
                    <a:pt x="1571" y="1761"/>
                  </a:cubicBezTo>
                  <a:cubicBezTo>
                    <a:pt x="1571" y="1761"/>
                    <a:pt x="1571" y="1761"/>
                    <a:pt x="1571" y="1761"/>
                  </a:cubicBezTo>
                  <a:cubicBezTo>
                    <a:pt x="1551" y="1811"/>
                    <a:pt x="1517" y="1896"/>
                    <a:pt x="1498" y="1960"/>
                  </a:cubicBezTo>
                  <a:cubicBezTo>
                    <a:pt x="1493" y="1977"/>
                    <a:pt x="1498" y="1991"/>
                    <a:pt x="1502" y="2000"/>
                  </a:cubicBezTo>
                  <a:cubicBezTo>
                    <a:pt x="1515" y="2023"/>
                    <a:pt x="1540" y="2067"/>
                    <a:pt x="1559" y="2109"/>
                  </a:cubicBezTo>
                  <a:cubicBezTo>
                    <a:pt x="1577" y="2142"/>
                    <a:pt x="1583" y="2177"/>
                    <a:pt x="1585" y="2201"/>
                  </a:cubicBezTo>
                  <a:cubicBezTo>
                    <a:pt x="1587" y="2221"/>
                    <a:pt x="1586" y="2236"/>
                    <a:pt x="1585" y="2249"/>
                  </a:cubicBezTo>
                  <a:cubicBezTo>
                    <a:pt x="1585" y="2261"/>
                    <a:pt x="1583" y="2275"/>
                    <a:pt x="1598" y="2268"/>
                  </a:cubicBezTo>
                  <a:cubicBezTo>
                    <a:pt x="1804" y="2174"/>
                    <a:pt x="1915" y="1951"/>
                    <a:pt x="1923" y="1881"/>
                  </a:cubicBezTo>
                  <a:close/>
                  <a:moveTo>
                    <a:pt x="2545" y="1215"/>
                  </a:moveTo>
                  <a:cubicBezTo>
                    <a:pt x="2545" y="1215"/>
                    <a:pt x="2545" y="1215"/>
                    <a:pt x="2545" y="1215"/>
                  </a:cubicBezTo>
                  <a:cubicBezTo>
                    <a:pt x="2830" y="1011"/>
                    <a:pt x="3067" y="1341"/>
                    <a:pt x="3300" y="959"/>
                  </a:cubicBezTo>
                  <a:cubicBezTo>
                    <a:pt x="3003" y="1276"/>
                    <a:pt x="2833" y="930"/>
                    <a:pt x="2545" y="1215"/>
                  </a:cubicBezTo>
                  <a:close/>
                  <a:moveTo>
                    <a:pt x="3300" y="959"/>
                  </a:moveTo>
                  <a:cubicBezTo>
                    <a:pt x="3300" y="959"/>
                    <a:pt x="3300" y="959"/>
                    <a:pt x="3300" y="959"/>
                  </a:cubicBezTo>
                  <a:cubicBezTo>
                    <a:pt x="3300" y="959"/>
                    <a:pt x="3300" y="959"/>
                    <a:pt x="3300" y="959"/>
                  </a:cubicBezTo>
                  <a:close/>
                  <a:moveTo>
                    <a:pt x="1765" y="681"/>
                  </a:moveTo>
                  <a:cubicBezTo>
                    <a:pt x="1768" y="675"/>
                    <a:pt x="1767" y="659"/>
                    <a:pt x="1761" y="665"/>
                  </a:cubicBezTo>
                  <a:cubicBezTo>
                    <a:pt x="1756" y="672"/>
                    <a:pt x="1700" y="716"/>
                    <a:pt x="1695" y="716"/>
                  </a:cubicBezTo>
                  <a:cubicBezTo>
                    <a:pt x="1689" y="716"/>
                    <a:pt x="1669" y="718"/>
                    <a:pt x="1675" y="706"/>
                  </a:cubicBezTo>
                  <a:cubicBezTo>
                    <a:pt x="1681" y="695"/>
                    <a:pt x="1695" y="684"/>
                    <a:pt x="1716" y="678"/>
                  </a:cubicBezTo>
                  <a:cubicBezTo>
                    <a:pt x="1720" y="657"/>
                    <a:pt x="1761" y="636"/>
                    <a:pt x="1773" y="632"/>
                  </a:cubicBezTo>
                  <a:cubicBezTo>
                    <a:pt x="1772" y="621"/>
                    <a:pt x="1772" y="621"/>
                    <a:pt x="1772" y="621"/>
                  </a:cubicBezTo>
                  <a:cubicBezTo>
                    <a:pt x="1765" y="621"/>
                    <a:pt x="1756" y="622"/>
                    <a:pt x="1749" y="623"/>
                  </a:cubicBezTo>
                  <a:cubicBezTo>
                    <a:pt x="1743" y="624"/>
                    <a:pt x="1729" y="625"/>
                    <a:pt x="1721" y="632"/>
                  </a:cubicBezTo>
                  <a:cubicBezTo>
                    <a:pt x="1702" y="657"/>
                    <a:pt x="1702" y="657"/>
                    <a:pt x="1702" y="657"/>
                  </a:cubicBezTo>
                  <a:cubicBezTo>
                    <a:pt x="1697" y="649"/>
                    <a:pt x="1697" y="649"/>
                    <a:pt x="1697" y="649"/>
                  </a:cubicBezTo>
                  <a:cubicBezTo>
                    <a:pt x="1697" y="649"/>
                    <a:pt x="1703" y="631"/>
                    <a:pt x="1708" y="617"/>
                  </a:cubicBezTo>
                  <a:cubicBezTo>
                    <a:pt x="1698" y="611"/>
                    <a:pt x="1698" y="611"/>
                    <a:pt x="1698" y="611"/>
                  </a:cubicBezTo>
                  <a:cubicBezTo>
                    <a:pt x="1691" y="619"/>
                    <a:pt x="1650" y="648"/>
                    <a:pt x="1650" y="648"/>
                  </a:cubicBezTo>
                  <a:cubicBezTo>
                    <a:pt x="1645" y="640"/>
                    <a:pt x="1611" y="565"/>
                    <a:pt x="1602" y="547"/>
                  </a:cubicBezTo>
                  <a:cubicBezTo>
                    <a:pt x="1602" y="547"/>
                    <a:pt x="1593" y="531"/>
                    <a:pt x="1593" y="521"/>
                  </a:cubicBezTo>
                  <a:cubicBezTo>
                    <a:pt x="1593" y="514"/>
                    <a:pt x="1592" y="504"/>
                    <a:pt x="1598" y="503"/>
                  </a:cubicBezTo>
                  <a:cubicBezTo>
                    <a:pt x="1585" y="489"/>
                    <a:pt x="1585" y="489"/>
                    <a:pt x="1585" y="489"/>
                  </a:cubicBezTo>
                  <a:cubicBezTo>
                    <a:pt x="1561" y="496"/>
                    <a:pt x="1540" y="513"/>
                    <a:pt x="1517" y="544"/>
                  </a:cubicBezTo>
                  <a:cubicBezTo>
                    <a:pt x="1508" y="534"/>
                    <a:pt x="1508" y="534"/>
                    <a:pt x="1508" y="534"/>
                  </a:cubicBezTo>
                  <a:cubicBezTo>
                    <a:pt x="1508" y="534"/>
                    <a:pt x="1515" y="513"/>
                    <a:pt x="1524" y="496"/>
                  </a:cubicBezTo>
                  <a:cubicBezTo>
                    <a:pt x="1499" y="467"/>
                    <a:pt x="1487" y="451"/>
                    <a:pt x="1475" y="417"/>
                  </a:cubicBezTo>
                  <a:cubicBezTo>
                    <a:pt x="1496" y="403"/>
                    <a:pt x="1509" y="382"/>
                    <a:pt x="1509" y="362"/>
                  </a:cubicBezTo>
                  <a:cubicBezTo>
                    <a:pt x="1611" y="363"/>
                    <a:pt x="1597" y="288"/>
                    <a:pt x="1639" y="255"/>
                  </a:cubicBezTo>
                  <a:cubicBezTo>
                    <a:pt x="1659" y="270"/>
                    <a:pt x="1716" y="274"/>
                    <a:pt x="1743" y="256"/>
                  </a:cubicBezTo>
                  <a:cubicBezTo>
                    <a:pt x="1771" y="334"/>
                    <a:pt x="1811" y="316"/>
                    <a:pt x="1828" y="359"/>
                  </a:cubicBezTo>
                  <a:cubicBezTo>
                    <a:pt x="1839" y="388"/>
                    <a:pt x="1851" y="406"/>
                    <a:pt x="1870" y="444"/>
                  </a:cubicBezTo>
                  <a:cubicBezTo>
                    <a:pt x="1883" y="438"/>
                    <a:pt x="1907" y="424"/>
                    <a:pt x="1907" y="424"/>
                  </a:cubicBezTo>
                  <a:cubicBezTo>
                    <a:pt x="1902" y="411"/>
                    <a:pt x="1896" y="398"/>
                    <a:pt x="1881" y="362"/>
                  </a:cubicBezTo>
                  <a:cubicBezTo>
                    <a:pt x="1881" y="363"/>
                    <a:pt x="1881" y="363"/>
                    <a:pt x="1881" y="363"/>
                  </a:cubicBezTo>
                  <a:cubicBezTo>
                    <a:pt x="1870" y="332"/>
                    <a:pt x="1899" y="287"/>
                    <a:pt x="1919" y="316"/>
                  </a:cubicBezTo>
                  <a:cubicBezTo>
                    <a:pt x="1960" y="370"/>
                    <a:pt x="1969" y="419"/>
                    <a:pt x="1932" y="465"/>
                  </a:cubicBezTo>
                  <a:cubicBezTo>
                    <a:pt x="1960" y="481"/>
                    <a:pt x="1974" y="456"/>
                    <a:pt x="1985" y="475"/>
                  </a:cubicBezTo>
                  <a:cubicBezTo>
                    <a:pt x="1996" y="493"/>
                    <a:pt x="2004" y="514"/>
                    <a:pt x="2020" y="545"/>
                  </a:cubicBezTo>
                  <a:cubicBezTo>
                    <a:pt x="2036" y="525"/>
                    <a:pt x="2039" y="493"/>
                    <a:pt x="2023" y="446"/>
                  </a:cubicBezTo>
                  <a:cubicBezTo>
                    <a:pt x="2033" y="412"/>
                    <a:pt x="2028" y="370"/>
                    <a:pt x="2005" y="345"/>
                  </a:cubicBezTo>
                  <a:cubicBezTo>
                    <a:pt x="2012" y="288"/>
                    <a:pt x="1996" y="236"/>
                    <a:pt x="1962" y="228"/>
                  </a:cubicBezTo>
                  <a:cubicBezTo>
                    <a:pt x="1966" y="70"/>
                    <a:pt x="1889" y="109"/>
                    <a:pt x="1866" y="57"/>
                  </a:cubicBezTo>
                  <a:cubicBezTo>
                    <a:pt x="1855" y="33"/>
                    <a:pt x="1832" y="24"/>
                    <a:pt x="1813" y="27"/>
                  </a:cubicBezTo>
                  <a:cubicBezTo>
                    <a:pt x="1794" y="31"/>
                    <a:pt x="1776" y="32"/>
                    <a:pt x="1759" y="15"/>
                  </a:cubicBezTo>
                  <a:cubicBezTo>
                    <a:pt x="1746" y="1"/>
                    <a:pt x="1731" y="0"/>
                    <a:pt x="1699" y="14"/>
                  </a:cubicBezTo>
                  <a:cubicBezTo>
                    <a:pt x="1666" y="28"/>
                    <a:pt x="1634" y="58"/>
                    <a:pt x="1585" y="50"/>
                  </a:cubicBezTo>
                  <a:cubicBezTo>
                    <a:pt x="1453" y="27"/>
                    <a:pt x="1398" y="126"/>
                    <a:pt x="1384" y="196"/>
                  </a:cubicBezTo>
                  <a:cubicBezTo>
                    <a:pt x="1308" y="245"/>
                    <a:pt x="1308" y="312"/>
                    <a:pt x="1338" y="363"/>
                  </a:cubicBezTo>
                  <a:cubicBezTo>
                    <a:pt x="1330" y="448"/>
                    <a:pt x="1389" y="443"/>
                    <a:pt x="1431" y="500"/>
                  </a:cubicBezTo>
                  <a:cubicBezTo>
                    <a:pt x="1441" y="523"/>
                    <a:pt x="1449" y="530"/>
                    <a:pt x="1469" y="538"/>
                  </a:cubicBezTo>
                  <a:cubicBezTo>
                    <a:pt x="1469" y="538"/>
                    <a:pt x="1477" y="557"/>
                    <a:pt x="1478" y="586"/>
                  </a:cubicBezTo>
                  <a:cubicBezTo>
                    <a:pt x="1479" y="610"/>
                    <a:pt x="1511" y="598"/>
                    <a:pt x="1529" y="634"/>
                  </a:cubicBezTo>
                  <a:cubicBezTo>
                    <a:pt x="1542" y="660"/>
                    <a:pt x="1544" y="660"/>
                    <a:pt x="1554" y="676"/>
                  </a:cubicBezTo>
                  <a:cubicBezTo>
                    <a:pt x="1563" y="692"/>
                    <a:pt x="1575" y="704"/>
                    <a:pt x="1590" y="707"/>
                  </a:cubicBezTo>
                  <a:cubicBezTo>
                    <a:pt x="1605" y="711"/>
                    <a:pt x="1609" y="713"/>
                    <a:pt x="1615" y="725"/>
                  </a:cubicBezTo>
                  <a:cubicBezTo>
                    <a:pt x="1624" y="745"/>
                    <a:pt x="1633" y="758"/>
                    <a:pt x="1646" y="762"/>
                  </a:cubicBezTo>
                  <a:cubicBezTo>
                    <a:pt x="1660" y="765"/>
                    <a:pt x="1669" y="767"/>
                    <a:pt x="1675" y="780"/>
                  </a:cubicBezTo>
                  <a:cubicBezTo>
                    <a:pt x="1681" y="793"/>
                    <a:pt x="1687" y="800"/>
                    <a:pt x="1706" y="801"/>
                  </a:cubicBezTo>
                  <a:cubicBezTo>
                    <a:pt x="1724" y="801"/>
                    <a:pt x="1750" y="796"/>
                    <a:pt x="1781" y="790"/>
                  </a:cubicBezTo>
                  <a:cubicBezTo>
                    <a:pt x="1768" y="772"/>
                    <a:pt x="1762" y="766"/>
                    <a:pt x="1744" y="739"/>
                  </a:cubicBezTo>
                  <a:cubicBezTo>
                    <a:pt x="1734" y="723"/>
                    <a:pt x="1763" y="685"/>
                    <a:pt x="1765" y="681"/>
                  </a:cubicBezTo>
                  <a:close/>
                  <a:moveTo>
                    <a:pt x="1924" y="535"/>
                  </a:moveTo>
                  <a:cubicBezTo>
                    <a:pt x="1925" y="536"/>
                    <a:pt x="1925" y="536"/>
                    <a:pt x="1925" y="536"/>
                  </a:cubicBezTo>
                  <a:cubicBezTo>
                    <a:pt x="1925" y="536"/>
                    <a:pt x="1924" y="535"/>
                    <a:pt x="1924" y="535"/>
                  </a:cubicBezTo>
                  <a:close/>
                  <a:moveTo>
                    <a:pt x="2460" y="1106"/>
                  </a:moveTo>
                  <a:cubicBezTo>
                    <a:pt x="2481" y="1040"/>
                    <a:pt x="2532" y="1005"/>
                    <a:pt x="2604" y="959"/>
                  </a:cubicBezTo>
                  <a:cubicBezTo>
                    <a:pt x="2743" y="868"/>
                    <a:pt x="2753" y="806"/>
                    <a:pt x="2753" y="806"/>
                  </a:cubicBezTo>
                  <a:cubicBezTo>
                    <a:pt x="2763" y="387"/>
                    <a:pt x="2355" y="340"/>
                    <a:pt x="2150" y="491"/>
                  </a:cubicBezTo>
                  <a:cubicBezTo>
                    <a:pt x="2038" y="579"/>
                    <a:pt x="2038" y="579"/>
                    <a:pt x="2038" y="579"/>
                  </a:cubicBezTo>
                  <a:cubicBezTo>
                    <a:pt x="2063" y="635"/>
                    <a:pt x="1986" y="675"/>
                    <a:pt x="1950" y="701"/>
                  </a:cubicBezTo>
                  <a:cubicBezTo>
                    <a:pt x="1949" y="702"/>
                    <a:pt x="1949" y="702"/>
                    <a:pt x="1949" y="702"/>
                  </a:cubicBezTo>
                  <a:cubicBezTo>
                    <a:pt x="1957" y="630"/>
                    <a:pt x="1935" y="576"/>
                    <a:pt x="1925" y="536"/>
                  </a:cubicBezTo>
                  <a:cubicBezTo>
                    <a:pt x="1927" y="548"/>
                    <a:pt x="1936" y="587"/>
                    <a:pt x="1922" y="613"/>
                  </a:cubicBezTo>
                  <a:cubicBezTo>
                    <a:pt x="1911" y="633"/>
                    <a:pt x="1916" y="626"/>
                    <a:pt x="1781" y="790"/>
                  </a:cubicBezTo>
                  <a:cubicBezTo>
                    <a:pt x="1793" y="788"/>
                    <a:pt x="1849" y="866"/>
                    <a:pt x="1844" y="937"/>
                  </a:cubicBezTo>
                  <a:cubicBezTo>
                    <a:pt x="1990" y="808"/>
                    <a:pt x="2070" y="828"/>
                    <a:pt x="2083" y="701"/>
                  </a:cubicBezTo>
                  <a:cubicBezTo>
                    <a:pt x="2204" y="627"/>
                    <a:pt x="2404" y="780"/>
                    <a:pt x="2555" y="690"/>
                  </a:cubicBezTo>
                  <a:cubicBezTo>
                    <a:pt x="2536" y="751"/>
                    <a:pt x="2476" y="824"/>
                    <a:pt x="2401" y="861"/>
                  </a:cubicBezTo>
                  <a:cubicBezTo>
                    <a:pt x="2370" y="959"/>
                    <a:pt x="2294" y="1039"/>
                    <a:pt x="2201" y="1095"/>
                  </a:cubicBezTo>
                  <a:cubicBezTo>
                    <a:pt x="2164" y="1115"/>
                    <a:pt x="2193" y="1203"/>
                    <a:pt x="2157" y="1238"/>
                  </a:cubicBezTo>
                  <a:cubicBezTo>
                    <a:pt x="2157" y="1238"/>
                    <a:pt x="2157" y="1238"/>
                    <a:pt x="2157" y="1238"/>
                  </a:cubicBezTo>
                  <a:cubicBezTo>
                    <a:pt x="2151" y="1352"/>
                    <a:pt x="2173" y="1595"/>
                    <a:pt x="2159" y="1679"/>
                  </a:cubicBezTo>
                  <a:cubicBezTo>
                    <a:pt x="2158" y="1689"/>
                    <a:pt x="2154" y="1698"/>
                    <a:pt x="2146" y="1707"/>
                  </a:cubicBezTo>
                  <a:cubicBezTo>
                    <a:pt x="2130" y="1728"/>
                    <a:pt x="2117" y="1747"/>
                    <a:pt x="2099" y="1763"/>
                  </a:cubicBezTo>
                  <a:cubicBezTo>
                    <a:pt x="2146" y="1763"/>
                    <a:pt x="2202" y="1765"/>
                    <a:pt x="2202" y="1765"/>
                  </a:cubicBezTo>
                  <a:cubicBezTo>
                    <a:pt x="2301" y="1699"/>
                    <a:pt x="2415" y="1591"/>
                    <a:pt x="2444" y="1409"/>
                  </a:cubicBezTo>
                  <a:cubicBezTo>
                    <a:pt x="2470" y="1243"/>
                    <a:pt x="2505" y="1128"/>
                    <a:pt x="2610" y="1071"/>
                  </a:cubicBezTo>
                  <a:cubicBezTo>
                    <a:pt x="2525" y="1048"/>
                    <a:pt x="2460" y="1106"/>
                    <a:pt x="2460" y="1106"/>
                  </a:cubicBezTo>
                  <a:close/>
                  <a:moveTo>
                    <a:pt x="985" y="1422"/>
                  </a:moveTo>
                  <a:cubicBezTo>
                    <a:pt x="985" y="1422"/>
                    <a:pt x="985" y="1422"/>
                    <a:pt x="985" y="1422"/>
                  </a:cubicBezTo>
                  <a:cubicBezTo>
                    <a:pt x="604" y="1408"/>
                    <a:pt x="688" y="1718"/>
                    <a:pt x="284" y="1688"/>
                  </a:cubicBezTo>
                  <a:cubicBezTo>
                    <a:pt x="682" y="1794"/>
                    <a:pt x="655" y="1456"/>
                    <a:pt x="985" y="1422"/>
                  </a:cubicBezTo>
                  <a:close/>
                  <a:moveTo>
                    <a:pt x="284" y="1688"/>
                  </a:moveTo>
                  <a:cubicBezTo>
                    <a:pt x="284" y="1688"/>
                    <a:pt x="284" y="1688"/>
                    <a:pt x="284" y="1688"/>
                  </a:cubicBezTo>
                  <a:cubicBezTo>
                    <a:pt x="284" y="1688"/>
                    <a:pt x="284" y="1688"/>
                    <a:pt x="284" y="1688"/>
                  </a:cubicBezTo>
                  <a:cubicBezTo>
                    <a:pt x="284" y="1688"/>
                    <a:pt x="284" y="1688"/>
                    <a:pt x="284" y="16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9328728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hasCustomPrompt="1"/>
          </p:nvPr>
        </p:nvSpPr>
        <p:spPr>
          <a:xfrm>
            <a:off x="6777644" y="1928813"/>
            <a:ext cx="4790468" cy="4021137"/>
          </a:xfrm>
        </p:spPr>
        <p:txBody>
          <a:bodyPr/>
          <a:lstStyle>
            <a:lvl1pPr>
              <a:defRPr b="1" i="1" baseline="0"/>
            </a:lvl1pPr>
            <a:lvl2pPr>
              <a:defRPr b="0" i="1" baseline="0"/>
            </a:lvl2pPr>
            <a:lvl3pPr>
              <a:defRPr b="0" i="1" baseline="0"/>
            </a:lvl3pPr>
            <a:lvl4pPr>
              <a:defRPr b="0" i="1" baseline="0"/>
            </a:lvl4pPr>
            <a:lvl5pPr>
              <a:defRPr b="0" i="1" baseline="0"/>
            </a:lvl5pPr>
          </a:lstStyle>
          <a:p>
            <a:r>
              <a:rPr lang="nl-NL" dirty="0"/>
              <a:t>Ruimte voor een citaat</a:t>
            </a:r>
          </a:p>
          <a:p>
            <a:pPr lvl="1"/>
            <a:r>
              <a:rPr lang="nl-NL" dirty="0"/>
              <a:t>‘Citaattekst’</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14-3-2024</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4223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izvraag">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izvraag A goed">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11552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vraag B goed">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15482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p:bg bwMode="gray">
      <p:bgRef idx="1001">
        <a:schemeClr val="bg1"/>
      </p:bgRef>
    </p:bg>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Freeform 3 {PHJU}"/>
          <p:cNvSpPr>
            <a:spLocks noGrp="1"/>
          </p:cNvSpPr>
          <p:nvPr>
            <p:ph type="body" sz="quarter" idx="22" hasCustomPrompt="1"/>
          </p:nvPr>
        </p:nvSpPr>
        <p:spPr>
          <a:xfrm>
            <a:off x="1639888" y="2209801"/>
            <a:ext cx="2816225" cy="2159000"/>
          </a:xfrm>
          <a:custGeom>
            <a:avLst/>
            <a:gdLst>
              <a:gd name="connsiteX0" fmla="*/ 58738 w 2816225"/>
              <a:gd name="connsiteY0" fmla="*/ 0 h 2159000"/>
              <a:gd name="connsiteX1" fmla="*/ 64219 w 2816225"/>
              <a:gd name="connsiteY1" fmla="*/ 0 h 2159000"/>
              <a:gd name="connsiteX2" fmla="*/ 77239 w 2816225"/>
              <a:gd name="connsiteY2" fmla="*/ 0 h 2159000"/>
              <a:gd name="connsiteX3" fmla="*/ 102592 w 2816225"/>
              <a:gd name="connsiteY3" fmla="*/ 0 h 2159000"/>
              <a:gd name="connsiteX4" fmla="*/ 144391 w 2816225"/>
              <a:gd name="connsiteY4" fmla="*/ 0 h 2159000"/>
              <a:gd name="connsiteX5" fmla="*/ 206747 w 2816225"/>
              <a:gd name="connsiteY5" fmla="*/ 0 h 2159000"/>
              <a:gd name="connsiteX6" fmla="*/ 293771 w 2816225"/>
              <a:gd name="connsiteY6" fmla="*/ 0 h 2159000"/>
              <a:gd name="connsiteX7" fmla="*/ 409575 w 2816225"/>
              <a:gd name="connsiteY7" fmla="*/ 0 h 2159000"/>
              <a:gd name="connsiteX8" fmla="*/ 409575 w 2816225"/>
              <a:gd name="connsiteY8" fmla="*/ 143193 h 2159000"/>
              <a:gd name="connsiteX9" fmla="*/ 657860 w 2816225"/>
              <a:gd name="connsiteY9" fmla="*/ 343853 h 2159000"/>
              <a:gd name="connsiteX10" fmla="*/ 819785 w 2816225"/>
              <a:gd name="connsiteY10" fmla="*/ 137160 h 2159000"/>
              <a:gd name="connsiteX11" fmla="*/ 819785 w 2816225"/>
              <a:gd name="connsiteY11" fmla="*/ 0 h 2159000"/>
              <a:gd name="connsiteX12" fmla="*/ 825872 w 2816225"/>
              <a:gd name="connsiteY12" fmla="*/ 0 h 2159000"/>
              <a:gd name="connsiteX13" fmla="*/ 840329 w 2816225"/>
              <a:gd name="connsiteY13" fmla="*/ 0 h 2159000"/>
              <a:gd name="connsiteX14" fmla="*/ 868482 w 2816225"/>
              <a:gd name="connsiteY14" fmla="*/ 0 h 2159000"/>
              <a:gd name="connsiteX15" fmla="*/ 914896 w 2816225"/>
              <a:gd name="connsiteY15" fmla="*/ 0 h 2159000"/>
              <a:gd name="connsiteX16" fmla="*/ 984136 w 2816225"/>
              <a:gd name="connsiteY16" fmla="*/ 0 h 2159000"/>
              <a:gd name="connsiteX17" fmla="*/ 1080768 w 2816225"/>
              <a:gd name="connsiteY17" fmla="*/ 0 h 2159000"/>
              <a:gd name="connsiteX18" fmla="*/ 1209358 w 2816225"/>
              <a:gd name="connsiteY18" fmla="*/ 0 h 2159000"/>
              <a:gd name="connsiteX19" fmla="*/ 1209358 w 2816225"/>
              <a:gd name="connsiteY19" fmla="*/ 143193 h 2159000"/>
              <a:gd name="connsiteX20" fmla="*/ 1457325 w 2816225"/>
              <a:gd name="connsiteY20" fmla="*/ 343853 h 2159000"/>
              <a:gd name="connsiteX21" fmla="*/ 1619250 w 2816225"/>
              <a:gd name="connsiteY21" fmla="*/ 137160 h 2159000"/>
              <a:gd name="connsiteX22" fmla="*/ 1619250 w 2816225"/>
              <a:gd name="connsiteY22" fmla="*/ 0 h 2159000"/>
              <a:gd name="connsiteX23" fmla="*/ 1625605 w 2816225"/>
              <a:gd name="connsiteY23" fmla="*/ 0 h 2159000"/>
              <a:gd name="connsiteX24" fmla="*/ 1640698 w 2816225"/>
              <a:gd name="connsiteY24" fmla="*/ 0 h 2159000"/>
              <a:gd name="connsiteX25" fmla="*/ 1670090 w 2816225"/>
              <a:gd name="connsiteY25" fmla="*/ 0 h 2159000"/>
              <a:gd name="connsiteX26" fmla="*/ 1718546 w 2816225"/>
              <a:gd name="connsiteY26" fmla="*/ 0 h 2159000"/>
              <a:gd name="connsiteX27" fmla="*/ 1790834 w 2816225"/>
              <a:gd name="connsiteY27" fmla="*/ 0 h 2159000"/>
              <a:gd name="connsiteX28" fmla="*/ 1891719 w 2816225"/>
              <a:gd name="connsiteY28" fmla="*/ 0 h 2159000"/>
              <a:gd name="connsiteX29" fmla="*/ 2025968 w 2816225"/>
              <a:gd name="connsiteY29" fmla="*/ 0 h 2159000"/>
              <a:gd name="connsiteX30" fmla="*/ 2025968 w 2816225"/>
              <a:gd name="connsiteY30" fmla="*/ 143193 h 2159000"/>
              <a:gd name="connsiteX31" fmla="*/ 2274253 w 2816225"/>
              <a:gd name="connsiteY31" fmla="*/ 343853 h 2159000"/>
              <a:gd name="connsiteX32" fmla="*/ 2436178 w 2816225"/>
              <a:gd name="connsiteY32" fmla="*/ 137160 h 2159000"/>
              <a:gd name="connsiteX33" fmla="*/ 2436178 w 2816225"/>
              <a:gd name="connsiteY33" fmla="*/ 0 h 2159000"/>
              <a:gd name="connsiteX34" fmla="*/ 2441198 w 2816225"/>
              <a:gd name="connsiteY34" fmla="*/ 0 h 2159000"/>
              <a:gd name="connsiteX35" fmla="*/ 2453122 w 2816225"/>
              <a:gd name="connsiteY35" fmla="*/ 0 h 2159000"/>
              <a:gd name="connsiteX36" fmla="*/ 2476341 w 2816225"/>
              <a:gd name="connsiteY36" fmla="*/ 0 h 2159000"/>
              <a:gd name="connsiteX37" fmla="*/ 2514622 w 2816225"/>
              <a:gd name="connsiteY37" fmla="*/ 0 h 2159000"/>
              <a:gd name="connsiteX38" fmla="*/ 2571730 w 2816225"/>
              <a:gd name="connsiteY38" fmla="*/ 0 h 2159000"/>
              <a:gd name="connsiteX39" fmla="*/ 2651430 w 2816225"/>
              <a:gd name="connsiteY39" fmla="*/ 0 h 2159000"/>
              <a:gd name="connsiteX40" fmla="*/ 2757488 w 2816225"/>
              <a:gd name="connsiteY40" fmla="*/ 0 h 2159000"/>
              <a:gd name="connsiteX41" fmla="*/ 2816225 w 2816225"/>
              <a:gd name="connsiteY41" fmla="*/ 58420 h 2159000"/>
              <a:gd name="connsiteX42" fmla="*/ 2816225 w 2816225"/>
              <a:gd name="connsiteY42" fmla="*/ 62408 h 2159000"/>
              <a:gd name="connsiteX43" fmla="*/ 2816225 w 2816225"/>
              <a:gd name="connsiteY43" fmla="*/ 71880 h 2159000"/>
              <a:gd name="connsiteX44" fmla="*/ 2816225 w 2816225"/>
              <a:gd name="connsiteY44" fmla="*/ 90324 h 2159000"/>
              <a:gd name="connsiteX45" fmla="*/ 2816225 w 2816225"/>
              <a:gd name="connsiteY45" fmla="*/ 120732 h 2159000"/>
              <a:gd name="connsiteX46" fmla="*/ 2816225 w 2816225"/>
              <a:gd name="connsiteY46" fmla="*/ 166095 h 2159000"/>
              <a:gd name="connsiteX47" fmla="*/ 2816225 w 2816225"/>
              <a:gd name="connsiteY47" fmla="*/ 229405 h 2159000"/>
              <a:gd name="connsiteX48" fmla="*/ 2816225 w 2816225"/>
              <a:gd name="connsiteY48" fmla="*/ 313650 h 2159000"/>
              <a:gd name="connsiteX49" fmla="*/ 2816225 w 2816225"/>
              <a:gd name="connsiteY49" fmla="*/ 421824 h 2159000"/>
              <a:gd name="connsiteX50" fmla="*/ 2816225 w 2816225"/>
              <a:gd name="connsiteY50" fmla="*/ 556917 h 2159000"/>
              <a:gd name="connsiteX51" fmla="*/ 2816225 w 2816225"/>
              <a:gd name="connsiteY51" fmla="*/ 635492 h 2159000"/>
              <a:gd name="connsiteX52" fmla="*/ 2816225 w 2816225"/>
              <a:gd name="connsiteY52" fmla="*/ 721919 h 2159000"/>
              <a:gd name="connsiteX53" fmla="*/ 2816225 w 2816225"/>
              <a:gd name="connsiteY53" fmla="*/ 816571 h 2159000"/>
              <a:gd name="connsiteX54" fmla="*/ 2816225 w 2816225"/>
              <a:gd name="connsiteY54" fmla="*/ 919822 h 2159000"/>
              <a:gd name="connsiteX55" fmla="*/ 2816225 w 2816225"/>
              <a:gd name="connsiteY55" fmla="*/ 1032047 h 2159000"/>
              <a:gd name="connsiteX56" fmla="*/ 2816225 w 2816225"/>
              <a:gd name="connsiteY56" fmla="*/ 1153617 h 2159000"/>
              <a:gd name="connsiteX57" fmla="*/ 2816225 w 2816225"/>
              <a:gd name="connsiteY57" fmla="*/ 1284909 h 2159000"/>
              <a:gd name="connsiteX58" fmla="*/ 2816225 w 2816225"/>
              <a:gd name="connsiteY58" fmla="*/ 1426295 h 2159000"/>
              <a:gd name="connsiteX59" fmla="*/ 2816225 w 2816225"/>
              <a:gd name="connsiteY59" fmla="*/ 1578150 h 2159000"/>
              <a:gd name="connsiteX60" fmla="*/ 2816225 w 2816225"/>
              <a:gd name="connsiteY60" fmla="*/ 1740847 h 2159000"/>
              <a:gd name="connsiteX61" fmla="*/ 2816225 w 2816225"/>
              <a:gd name="connsiteY61" fmla="*/ 1914760 h 2159000"/>
              <a:gd name="connsiteX62" fmla="*/ 2816225 w 2816225"/>
              <a:gd name="connsiteY62" fmla="*/ 2100263 h 2159000"/>
              <a:gd name="connsiteX63" fmla="*/ 2757488 w 2816225"/>
              <a:gd name="connsiteY63" fmla="*/ 2159000 h 2159000"/>
              <a:gd name="connsiteX64" fmla="*/ 2752217 w 2816225"/>
              <a:gd name="connsiteY64" fmla="*/ 2159000 h 2159000"/>
              <a:gd name="connsiteX65" fmla="*/ 2739698 w 2816225"/>
              <a:gd name="connsiteY65" fmla="*/ 2159000 h 2159000"/>
              <a:gd name="connsiteX66" fmla="*/ 2715320 w 2816225"/>
              <a:gd name="connsiteY66" fmla="*/ 2159000 h 2159000"/>
              <a:gd name="connsiteX67" fmla="*/ 2675128 w 2816225"/>
              <a:gd name="connsiteY67" fmla="*/ 2159000 h 2159000"/>
              <a:gd name="connsiteX68" fmla="*/ 2615171 w 2816225"/>
              <a:gd name="connsiteY68" fmla="*/ 2159000 h 2159000"/>
              <a:gd name="connsiteX69" fmla="*/ 2531494 w 2816225"/>
              <a:gd name="connsiteY69" fmla="*/ 2159000 h 2159000"/>
              <a:gd name="connsiteX70" fmla="*/ 2420144 w 2816225"/>
              <a:gd name="connsiteY70" fmla="*/ 2159000 h 2159000"/>
              <a:gd name="connsiteX71" fmla="*/ 2277168 w 2816225"/>
              <a:gd name="connsiteY71" fmla="*/ 2159000 h 2159000"/>
              <a:gd name="connsiteX72" fmla="*/ 2192585 w 2816225"/>
              <a:gd name="connsiteY72" fmla="*/ 2159000 h 2159000"/>
              <a:gd name="connsiteX73" fmla="*/ 2098613 w 2816225"/>
              <a:gd name="connsiteY73" fmla="*/ 2159000 h 2159000"/>
              <a:gd name="connsiteX74" fmla="*/ 1994758 w 2816225"/>
              <a:gd name="connsiteY74" fmla="*/ 2159000 h 2159000"/>
              <a:gd name="connsiteX75" fmla="*/ 1880526 w 2816225"/>
              <a:gd name="connsiteY75" fmla="*/ 2159000 h 2159000"/>
              <a:gd name="connsiteX76" fmla="*/ 1755422 w 2816225"/>
              <a:gd name="connsiteY76" fmla="*/ 2159000 h 2159000"/>
              <a:gd name="connsiteX77" fmla="*/ 1618952 w 2816225"/>
              <a:gd name="connsiteY77" fmla="*/ 2159000 h 2159000"/>
              <a:gd name="connsiteX78" fmla="*/ 1470623 w 2816225"/>
              <a:gd name="connsiteY78" fmla="*/ 2159000 h 2159000"/>
              <a:gd name="connsiteX79" fmla="*/ 1309940 w 2816225"/>
              <a:gd name="connsiteY79" fmla="*/ 2159000 h 2159000"/>
              <a:gd name="connsiteX80" fmla="*/ 1136409 w 2816225"/>
              <a:gd name="connsiteY80" fmla="*/ 2159000 h 2159000"/>
              <a:gd name="connsiteX81" fmla="*/ 949536 w 2816225"/>
              <a:gd name="connsiteY81" fmla="*/ 2159000 h 2159000"/>
              <a:gd name="connsiteX82" fmla="*/ 748826 w 2816225"/>
              <a:gd name="connsiteY82" fmla="*/ 2159000 h 2159000"/>
              <a:gd name="connsiteX83" fmla="*/ 533786 w 2816225"/>
              <a:gd name="connsiteY83" fmla="*/ 2159000 h 2159000"/>
              <a:gd name="connsiteX84" fmla="*/ 303921 w 2816225"/>
              <a:gd name="connsiteY84" fmla="*/ 2159000 h 2159000"/>
              <a:gd name="connsiteX85" fmla="*/ 58738 w 2816225"/>
              <a:gd name="connsiteY85" fmla="*/ 2159000 h 2159000"/>
              <a:gd name="connsiteX86" fmla="*/ 0 w 2816225"/>
              <a:gd name="connsiteY86" fmla="*/ 2100263 h 2159000"/>
              <a:gd name="connsiteX87" fmla="*/ 0 w 2816225"/>
              <a:gd name="connsiteY87" fmla="*/ 2096275 h 2159000"/>
              <a:gd name="connsiteX88" fmla="*/ 0 w 2816225"/>
              <a:gd name="connsiteY88" fmla="*/ 2086803 h 2159000"/>
              <a:gd name="connsiteX89" fmla="*/ 0 w 2816225"/>
              <a:gd name="connsiteY89" fmla="*/ 2068359 h 2159000"/>
              <a:gd name="connsiteX90" fmla="*/ 0 w 2816225"/>
              <a:gd name="connsiteY90" fmla="*/ 2037951 h 2159000"/>
              <a:gd name="connsiteX91" fmla="*/ 0 w 2816225"/>
              <a:gd name="connsiteY91" fmla="*/ 1992587 h 2159000"/>
              <a:gd name="connsiteX92" fmla="*/ 0 w 2816225"/>
              <a:gd name="connsiteY92" fmla="*/ 1929278 h 2159000"/>
              <a:gd name="connsiteX93" fmla="*/ 0 w 2816225"/>
              <a:gd name="connsiteY93" fmla="*/ 1845032 h 2159000"/>
              <a:gd name="connsiteX94" fmla="*/ 0 w 2816225"/>
              <a:gd name="connsiteY94" fmla="*/ 1736859 h 2159000"/>
              <a:gd name="connsiteX95" fmla="*/ 0 w 2816225"/>
              <a:gd name="connsiteY95" fmla="*/ 1601766 h 2159000"/>
              <a:gd name="connsiteX96" fmla="*/ 0 w 2816225"/>
              <a:gd name="connsiteY96" fmla="*/ 1523190 h 2159000"/>
              <a:gd name="connsiteX97" fmla="*/ 0 w 2816225"/>
              <a:gd name="connsiteY97" fmla="*/ 1436763 h 2159000"/>
              <a:gd name="connsiteX98" fmla="*/ 0 w 2816225"/>
              <a:gd name="connsiteY98" fmla="*/ 1342111 h 2159000"/>
              <a:gd name="connsiteX99" fmla="*/ 0 w 2816225"/>
              <a:gd name="connsiteY99" fmla="*/ 1238860 h 2159000"/>
              <a:gd name="connsiteX100" fmla="*/ 0 w 2816225"/>
              <a:gd name="connsiteY100" fmla="*/ 1126636 h 2159000"/>
              <a:gd name="connsiteX101" fmla="*/ 0 w 2816225"/>
              <a:gd name="connsiteY101" fmla="*/ 1005065 h 2159000"/>
              <a:gd name="connsiteX102" fmla="*/ 0 w 2816225"/>
              <a:gd name="connsiteY102" fmla="*/ 873774 h 2159000"/>
              <a:gd name="connsiteX103" fmla="*/ 0 w 2816225"/>
              <a:gd name="connsiteY103" fmla="*/ 732388 h 2159000"/>
              <a:gd name="connsiteX104" fmla="*/ 0 w 2816225"/>
              <a:gd name="connsiteY104" fmla="*/ 580533 h 2159000"/>
              <a:gd name="connsiteX105" fmla="*/ 0 w 2816225"/>
              <a:gd name="connsiteY105" fmla="*/ 417836 h 2159000"/>
              <a:gd name="connsiteX106" fmla="*/ 0 w 2816225"/>
              <a:gd name="connsiteY106" fmla="*/ 243923 h 2159000"/>
              <a:gd name="connsiteX107" fmla="*/ 0 w 2816225"/>
              <a:gd name="connsiteY107" fmla="*/ 58420 h 2159000"/>
              <a:gd name="connsiteX108" fmla="*/ 58738 w 2816225"/>
              <a:gd name="connsiteY108"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16225" h="2159000">
                <a:moveTo>
                  <a:pt x="58738" y="0"/>
                </a:moveTo>
                <a:lnTo>
                  <a:pt x="64219" y="0"/>
                </a:lnTo>
                <a:lnTo>
                  <a:pt x="77239" y="0"/>
                </a:lnTo>
                <a:lnTo>
                  <a:pt x="102592" y="0"/>
                </a:lnTo>
                <a:lnTo>
                  <a:pt x="144391" y="0"/>
                </a:lnTo>
                <a:lnTo>
                  <a:pt x="206747" y="0"/>
                </a:lnTo>
                <a:lnTo>
                  <a:pt x="293771" y="0"/>
                </a:lnTo>
                <a:lnTo>
                  <a:pt x="409575" y="0"/>
                </a:lnTo>
                <a:cubicBezTo>
                  <a:pt x="409575" y="0"/>
                  <a:pt x="409575" y="0"/>
                  <a:pt x="409575" y="143193"/>
                </a:cubicBezTo>
                <a:cubicBezTo>
                  <a:pt x="409575" y="270193"/>
                  <a:pt x="525780" y="370840"/>
                  <a:pt x="657860" y="343853"/>
                </a:cubicBezTo>
                <a:cubicBezTo>
                  <a:pt x="753745" y="324168"/>
                  <a:pt x="819785" y="234950"/>
                  <a:pt x="819785" y="137160"/>
                </a:cubicBezTo>
                <a:cubicBezTo>
                  <a:pt x="819785" y="137160"/>
                  <a:pt x="819785" y="137160"/>
                  <a:pt x="819785" y="0"/>
                </a:cubicBezTo>
                <a:lnTo>
                  <a:pt x="825872" y="0"/>
                </a:lnTo>
                <a:lnTo>
                  <a:pt x="840329" y="0"/>
                </a:lnTo>
                <a:lnTo>
                  <a:pt x="868482" y="0"/>
                </a:lnTo>
                <a:lnTo>
                  <a:pt x="914896" y="0"/>
                </a:lnTo>
                <a:lnTo>
                  <a:pt x="984136" y="0"/>
                </a:lnTo>
                <a:lnTo>
                  <a:pt x="1080768" y="0"/>
                </a:lnTo>
                <a:lnTo>
                  <a:pt x="1209358" y="0"/>
                </a:lnTo>
                <a:cubicBezTo>
                  <a:pt x="1209358" y="0"/>
                  <a:pt x="1209358" y="0"/>
                  <a:pt x="1209358" y="143193"/>
                </a:cubicBezTo>
                <a:cubicBezTo>
                  <a:pt x="1209358" y="270193"/>
                  <a:pt x="1325563" y="370840"/>
                  <a:pt x="1457325" y="343853"/>
                </a:cubicBezTo>
                <a:cubicBezTo>
                  <a:pt x="1553210" y="324168"/>
                  <a:pt x="1619250" y="234950"/>
                  <a:pt x="1619250" y="137160"/>
                </a:cubicBezTo>
                <a:cubicBezTo>
                  <a:pt x="1619250" y="137160"/>
                  <a:pt x="1619250" y="137160"/>
                  <a:pt x="1619250" y="0"/>
                </a:cubicBezTo>
                <a:lnTo>
                  <a:pt x="1625605" y="0"/>
                </a:lnTo>
                <a:lnTo>
                  <a:pt x="1640698" y="0"/>
                </a:lnTo>
                <a:lnTo>
                  <a:pt x="1670090" y="0"/>
                </a:lnTo>
                <a:lnTo>
                  <a:pt x="1718546" y="0"/>
                </a:lnTo>
                <a:lnTo>
                  <a:pt x="1790834" y="0"/>
                </a:lnTo>
                <a:lnTo>
                  <a:pt x="1891719" y="0"/>
                </a:lnTo>
                <a:lnTo>
                  <a:pt x="2025968" y="0"/>
                </a:lnTo>
                <a:cubicBezTo>
                  <a:pt x="2025968" y="0"/>
                  <a:pt x="2025968" y="0"/>
                  <a:pt x="2025968" y="143193"/>
                </a:cubicBezTo>
                <a:cubicBezTo>
                  <a:pt x="2025968" y="270193"/>
                  <a:pt x="2142490" y="370840"/>
                  <a:pt x="2274253" y="343853"/>
                </a:cubicBezTo>
                <a:cubicBezTo>
                  <a:pt x="2370138" y="324168"/>
                  <a:pt x="2436178" y="234950"/>
                  <a:pt x="2436178" y="137160"/>
                </a:cubicBezTo>
                <a:cubicBezTo>
                  <a:pt x="2436178" y="137160"/>
                  <a:pt x="2436178" y="137160"/>
                  <a:pt x="2436178" y="0"/>
                </a:cubicBezTo>
                <a:lnTo>
                  <a:pt x="2441198" y="0"/>
                </a:lnTo>
                <a:lnTo>
                  <a:pt x="2453122" y="0"/>
                </a:lnTo>
                <a:lnTo>
                  <a:pt x="2476341" y="0"/>
                </a:lnTo>
                <a:lnTo>
                  <a:pt x="2514622" y="0"/>
                </a:lnTo>
                <a:lnTo>
                  <a:pt x="2571730" y="0"/>
                </a:lnTo>
                <a:lnTo>
                  <a:pt x="2651430" y="0"/>
                </a:lnTo>
                <a:lnTo>
                  <a:pt x="2757488" y="0"/>
                </a:lnTo>
                <a:cubicBezTo>
                  <a:pt x="2789873" y="0"/>
                  <a:pt x="2816225" y="26035"/>
                  <a:pt x="2816225" y="58420"/>
                </a:cubicBezTo>
                <a:lnTo>
                  <a:pt x="2816225" y="62408"/>
                </a:lnTo>
                <a:lnTo>
                  <a:pt x="2816225" y="71880"/>
                </a:lnTo>
                <a:lnTo>
                  <a:pt x="2816225" y="90324"/>
                </a:lnTo>
                <a:lnTo>
                  <a:pt x="2816225" y="120732"/>
                </a:lnTo>
                <a:lnTo>
                  <a:pt x="2816225" y="166095"/>
                </a:lnTo>
                <a:lnTo>
                  <a:pt x="2816225" y="229405"/>
                </a:lnTo>
                <a:lnTo>
                  <a:pt x="2816225" y="313650"/>
                </a:lnTo>
                <a:lnTo>
                  <a:pt x="2816225" y="421824"/>
                </a:lnTo>
                <a:lnTo>
                  <a:pt x="2816225" y="556917"/>
                </a:lnTo>
                <a:lnTo>
                  <a:pt x="2816225" y="635492"/>
                </a:lnTo>
                <a:lnTo>
                  <a:pt x="2816225" y="721919"/>
                </a:lnTo>
                <a:lnTo>
                  <a:pt x="2816225" y="816571"/>
                </a:lnTo>
                <a:lnTo>
                  <a:pt x="2816225" y="919822"/>
                </a:lnTo>
                <a:lnTo>
                  <a:pt x="2816225" y="1032047"/>
                </a:lnTo>
                <a:lnTo>
                  <a:pt x="2816225" y="1153617"/>
                </a:lnTo>
                <a:lnTo>
                  <a:pt x="2816225" y="1284909"/>
                </a:lnTo>
                <a:lnTo>
                  <a:pt x="2816225" y="1426295"/>
                </a:lnTo>
                <a:lnTo>
                  <a:pt x="2816225" y="1578150"/>
                </a:lnTo>
                <a:lnTo>
                  <a:pt x="2816225" y="1740847"/>
                </a:lnTo>
                <a:lnTo>
                  <a:pt x="2816225" y="1914760"/>
                </a:lnTo>
                <a:lnTo>
                  <a:pt x="2816225" y="2100263"/>
                </a:lnTo>
                <a:cubicBezTo>
                  <a:pt x="2816225" y="2132648"/>
                  <a:pt x="2789873" y="2159000"/>
                  <a:pt x="2757488" y="2159000"/>
                </a:cubicBezTo>
                <a:lnTo>
                  <a:pt x="2752217" y="2159000"/>
                </a:lnTo>
                <a:lnTo>
                  <a:pt x="2739698" y="2159000"/>
                </a:lnTo>
                <a:lnTo>
                  <a:pt x="2715320" y="2159000"/>
                </a:lnTo>
                <a:lnTo>
                  <a:pt x="2675128" y="2159000"/>
                </a:lnTo>
                <a:lnTo>
                  <a:pt x="2615171" y="2159000"/>
                </a:lnTo>
                <a:lnTo>
                  <a:pt x="2531494" y="2159000"/>
                </a:lnTo>
                <a:lnTo>
                  <a:pt x="2420144" y="2159000"/>
                </a:lnTo>
                <a:lnTo>
                  <a:pt x="2277168" y="2159000"/>
                </a:lnTo>
                <a:lnTo>
                  <a:pt x="2192585" y="2159000"/>
                </a:lnTo>
                <a:lnTo>
                  <a:pt x="2098613" y="2159000"/>
                </a:lnTo>
                <a:lnTo>
                  <a:pt x="1994758" y="2159000"/>
                </a:lnTo>
                <a:lnTo>
                  <a:pt x="1880526" y="2159000"/>
                </a:lnTo>
                <a:lnTo>
                  <a:pt x="1755422" y="2159000"/>
                </a:lnTo>
                <a:lnTo>
                  <a:pt x="1618952" y="2159000"/>
                </a:lnTo>
                <a:lnTo>
                  <a:pt x="1470623" y="2159000"/>
                </a:lnTo>
                <a:lnTo>
                  <a:pt x="1309940" y="2159000"/>
                </a:lnTo>
                <a:lnTo>
                  <a:pt x="1136409" y="2159000"/>
                </a:lnTo>
                <a:lnTo>
                  <a:pt x="949536" y="2159000"/>
                </a:lnTo>
                <a:lnTo>
                  <a:pt x="748826" y="2159000"/>
                </a:lnTo>
                <a:lnTo>
                  <a:pt x="533786" y="2159000"/>
                </a:lnTo>
                <a:lnTo>
                  <a:pt x="303921" y="2159000"/>
                </a:lnTo>
                <a:lnTo>
                  <a:pt x="58738" y="2159000"/>
                </a:lnTo>
                <a:cubicBezTo>
                  <a:pt x="26353" y="2159000"/>
                  <a:pt x="0" y="2132648"/>
                  <a:pt x="0" y="2100263"/>
                </a:cubicBezTo>
                <a:lnTo>
                  <a:pt x="0" y="2096275"/>
                </a:lnTo>
                <a:lnTo>
                  <a:pt x="0" y="2086803"/>
                </a:lnTo>
                <a:lnTo>
                  <a:pt x="0" y="2068359"/>
                </a:lnTo>
                <a:lnTo>
                  <a:pt x="0" y="2037951"/>
                </a:lnTo>
                <a:lnTo>
                  <a:pt x="0" y="1992587"/>
                </a:lnTo>
                <a:lnTo>
                  <a:pt x="0" y="1929278"/>
                </a:lnTo>
                <a:lnTo>
                  <a:pt x="0" y="1845032"/>
                </a:lnTo>
                <a:lnTo>
                  <a:pt x="0" y="1736859"/>
                </a:lnTo>
                <a:lnTo>
                  <a:pt x="0" y="1601766"/>
                </a:lnTo>
                <a:lnTo>
                  <a:pt x="0" y="1523190"/>
                </a:lnTo>
                <a:lnTo>
                  <a:pt x="0" y="1436763"/>
                </a:lnTo>
                <a:lnTo>
                  <a:pt x="0" y="1342111"/>
                </a:lnTo>
                <a:lnTo>
                  <a:pt x="0" y="1238860"/>
                </a:lnTo>
                <a:lnTo>
                  <a:pt x="0" y="1126636"/>
                </a:lnTo>
                <a:lnTo>
                  <a:pt x="0" y="1005065"/>
                </a:lnTo>
                <a:lnTo>
                  <a:pt x="0" y="873774"/>
                </a:lnTo>
                <a:lnTo>
                  <a:pt x="0" y="732388"/>
                </a:lnTo>
                <a:lnTo>
                  <a:pt x="0" y="580533"/>
                </a:lnTo>
                <a:lnTo>
                  <a:pt x="0" y="417836"/>
                </a:lnTo>
                <a:lnTo>
                  <a:pt x="0" y="243923"/>
                </a:lnTo>
                <a:lnTo>
                  <a:pt x="0" y="58420"/>
                </a:lnTo>
                <a:cubicBezTo>
                  <a:pt x="0" y="26035"/>
                  <a:pt x="26353" y="0"/>
                  <a:pt x="58738"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8" name="Freeform 3 {PHJU}"/>
          <p:cNvSpPr>
            <a:spLocks noGrp="1"/>
          </p:cNvSpPr>
          <p:nvPr>
            <p:ph type="body" sz="quarter" idx="23" hasCustomPrompt="1"/>
          </p:nvPr>
        </p:nvSpPr>
        <p:spPr>
          <a:xfrm>
            <a:off x="2065338" y="1966913"/>
            <a:ext cx="1965325" cy="2006600"/>
          </a:xfrm>
          <a:custGeom>
            <a:avLst/>
            <a:gdLst>
              <a:gd name="connsiteX0" fmla="*/ 847682 w 1965325"/>
              <a:gd name="connsiteY0" fmla="*/ 1619506 h 2006600"/>
              <a:gd name="connsiteX1" fmla="*/ 1117644 w 1965325"/>
              <a:gd name="connsiteY1" fmla="*/ 1619506 h 2006600"/>
              <a:gd name="connsiteX2" fmla="*/ 1176083 w 1965325"/>
              <a:gd name="connsiteY2" fmla="*/ 1678253 h 2006600"/>
              <a:gd name="connsiteX3" fmla="*/ 1176083 w 1965325"/>
              <a:gd name="connsiteY3" fmla="*/ 1948171 h 2006600"/>
              <a:gd name="connsiteX4" fmla="*/ 1117644 w 1965325"/>
              <a:gd name="connsiteY4" fmla="*/ 2006600 h 2006600"/>
              <a:gd name="connsiteX5" fmla="*/ 1113425 w 1965325"/>
              <a:gd name="connsiteY5" fmla="*/ 2006600 h 2006600"/>
              <a:gd name="connsiteX6" fmla="*/ 1103407 w 1965325"/>
              <a:gd name="connsiteY6" fmla="*/ 2006600 h 2006600"/>
              <a:gd name="connsiteX7" fmla="*/ 1083898 w 1965325"/>
              <a:gd name="connsiteY7" fmla="*/ 2006600 h 2006600"/>
              <a:gd name="connsiteX8" fmla="*/ 1051735 w 1965325"/>
              <a:gd name="connsiteY8" fmla="*/ 2006600 h 2006600"/>
              <a:gd name="connsiteX9" fmla="*/ 1003753 w 1965325"/>
              <a:gd name="connsiteY9" fmla="*/ 2006600 h 2006600"/>
              <a:gd name="connsiteX10" fmla="*/ 936790 w 1965325"/>
              <a:gd name="connsiteY10" fmla="*/ 2006600 h 2006600"/>
              <a:gd name="connsiteX11" fmla="*/ 847682 w 1965325"/>
              <a:gd name="connsiteY11" fmla="*/ 2006600 h 2006600"/>
              <a:gd name="connsiteX12" fmla="*/ 789243 w 1965325"/>
              <a:gd name="connsiteY12" fmla="*/ 1948171 h 2006600"/>
              <a:gd name="connsiteX13" fmla="*/ 789243 w 1965325"/>
              <a:gd name="connsiteY13" fmla="*/ 1678253 h 2006600"/>
              <a:gd name="connsiteX14" fmla="*/ 847682 w 1965325"/>
              <a:gd name="connsiteY14" fmla="*/ 1619506 h 2006600"/>
              <a:gd name="connsiteX15" fmla="*/ 58439 w 1965325"/>
              <a:gd name="connsiteY15" fmla="*/ 1619189 h 2006600"/>
              <a:gd name="connsiteX16" fmla="*/ 328401 w 1965325"/>
              <a:gd name="connsiteY16" fmla="*/ 1619189 h 2006600"/>
              <a:gd name="connsiteX17" fmla="*/ 387158 w 1965325"/>
              <a:gd name="connsiteY17" fmla="*/ 1677618 h 2006600"/>
              <a:gd name="connsiteX18" fmla="*/ 387158 w 1965325"/>
              <a:gd name="connsiteY18" fmla="*/ 1947536 h 2006600"/>
              <a:gd name="connsiteX19" fmla="*/ 328401 w 1965325"/>
              <a:gd name="connsiteY19" fmla="*/ 2006283 h 2006600"/>
              <a:gd name="connsiteX20" fmla="*/ 58439 w 1965325"/>
              <a:gd name="connsiteY20" fmla="*/ 2006283 h 2006600"/>
              <a:gd name="connsiteX21" fmla="*/ 0 w 1965325"/>
              <a:gd name="connsiteY21" fmla="*/ 1947536 h 2006600"/>
              <a:gd name="connsiteX22" fmla="*/ 0 w 1965325"/>
              <a:gd name="connsiteY22" fmla="*/ 1943318 h 2006600"/>
              <a:gd name="connsiteX23" fmla="*/ 0 w 1965325"/>
              <a:gd name="connsiteY23" fmla="*/ 1933302 h 2006600"/>
              <a:gd name="connsiteX24" fmla="*/ 0 w 1965325"/>
              <a:gd name="connsiteY24" fmla="*/ 1913796 h 2006600"/>
              <a:gd name="connsiteX25" fmla="*/ 0 w 1965325"/>
              <a:gd name="connsiteY25" fmla="*/ 1881638 h 2006600"/>
              <a:gd name="connsiteX26" fmla="*/ 0 w 1965325"/>
              <a:gd name="connsiteY26" fmla="*/ 1833664 h 2006600"/>
              <a:gd name="connsiteX27" fmla="*/ 0 w 1965325"/>
              <a:gd name="connsiteY27" fmla="*/ 1766712 h 2006600"/>
              <a:gd name="connsiteX28" fmla="*/ 0 w 1965325"/>
              <a:gd name="connsiteY28" fmla="*/ 1677618 h 2006600"/>
              <a:gd name="connsiteX29" fmla="*/ 58439 w 1965325"/>
              <a:gd name="connsiteY29" fmla="*/ 1619189 h 2006600"/>
              <a:gd name="connsiteX30" fmla="*/ 847682 w 1965325"/>
              <a:gd name="connsiteY30" fmla="*/ 975515 h 2006600"/>
              <a:gd name="connsiteX31" fmla="*/ 1117644 w 1965325"/>
              <a:gd name="connsiteY31" fmla="*/ 975515 h 2006600"/>
              <a:gd name="connsiteX32" fmla="*/ 1176083 w 1965325"/>
              <a:gd name="connsiteY32" fmla="*/ 1034261 h 2006600"/>
              <a:gd name="connsiteX33" fmla="*/ 1176083 w 1965325"/>
              <a:gd name="connsiteY33" fmla="*/ 1304179 h 2006600"/>
              <a:gd name="connsiteX34" fmla="*/ 1117644 w 1965325"/>
              <a:gd name="connsiteY34" fmla="*/ 1362608 h 2006600"/>
              <a:gd name="connsiteX35" fmla="*/ 847682 w 1965325"/>
              <a:gd name="connsiteY35" fmla="*/ 1362608 h 2006600"/>
              <a:gd name="connsiteX36" fmla="*/ 789243 w 1965325"/>
              <a:gd name="connsiteY36" fmla="*/ 1304179 h 2006600"/>
              <a:gd name="connsiteX37" fmla="*/ 789243 w 1965325"/>
              <a:gd name="connsiteY37" fmla="*/ 1034261 h 2006600"/>
              <a:gd name="connsiteX38" fmla="*/ 847682 w 1965325"/>
              <a:gd name="connsiteY38" fmla="*/ 975515 h 2006600"/>
              <a:gd name="connsiteX39" fmla="*/ 1636924 w 1965325"/>
              <a:gd name="connsiteY39" fmla="*/ 975197 h 2006600"/>
              <a:gd name="connsiteX40" fmla="*/ 1906886 w 1965325"/>
              <a:gd name="connsiteY40" fmla="*/ 975197 h 2006600"/>
              <a:gd name="connsiteX41" fmla="*/ 1965325 w 1965325"/>
              <a:gd name="connsiteY41" fmla="*/ 1033626 h 2006600"/>
              <a:gd name="connsiteX42" fmla="*/ 1965325 w 1965325"/>
              <a:gd name="connsiteY42" fmla="*/ 1037844 h 2006600"/>
              <a:gd name="connsiteX43" fmla="*/ 1965325 w 1965325"/>
              <a:gd name="connsiteY43" fmla="*/ 1047860 h 2006600"/>
              <a:gd name="connsiteX44" fmla="*/ 1965325 w 1965325"/>
              <a:gd name="connsiteY44" fmla="*/ 1067366 h 2006600"/>
              <a:gd name="connsiteX45" fmla="*/ 1965325 w 1965325"/>
              <a:gd name="connsiteY45" fmla="*/ 1099524 h 2006600"/>
              <a:gd name="connsiteX46" fmla="*/ 1965325 w 1965325"/>
              <a:gd name="connsiteY46" fmla="*/ 1147498 h 2006600"/>
              <a:gd name="connsiteX47" fmla="*/ 1965325 w 1965325"/>
              <a:gd name="connsiteY47" fmla="*/ 1214450 h 2006600"/>
              <a:gd name="connsiteX48" fmla="*/ 1965325 w 1965325"/>
              <a:gd name="connsiteY48" fmla="*/ 1303544 h 2006600"/>
              <a:gd name="connsiteX49" fmla="*/ 1906886 w 1965325"/>
              <a:gd name="connsiteY49" fmla="*/ 1362291 h 2006600"/>
              <a:gd name="connsiteX50" fmla="*/ 1636924 w 1965325"/>
              <a:gd name="connsiteY50" fmla="*/ 1362291 h 2006600"/>
              <a:gd name="connsiteX51" fmla="*/ 1578168 w 1965325"/>
              <a:gd name="connsiteY51" fmla="*/ 1303544 h 2006600"/>
              <a:gd name="connsiteX52" fmla="*/ 1578168 w 1965325"/>
              <a:gd name="connsiteY52" fmla="*/ 1033626 h 2006600"/>
              <a:gd name="connsiteX53" fmla="*/ 1636924 w 1965325"/>
              <a:gd name="connsiteY53" fmla="*/ 975197 h 2006600"/>
              <a:gd name="connsiteX54" fmla="*/ 58439 w 1965325"/>
              <a:gd name="connsiteY54" fmla="*/ 975197 h 2006600"/>
              <a:gd name="connsiteX55" fmla="*/ 328401 w 1965325"/>
              <a:gd name="connsiteY55" fmla="*/ 975197 h 2006600"/>
              <a:gd name="connsiteX56" fmla="*/ 387158 w 1965325"/>
              <a:gd name="connsiteY56" fmla="*/ 1033626 h 2006600"/>
              <a:gd name="connsiteX57" fmla="*/ 387158 w 1965325"/>
              <a:gd name="connsiteY57" fmla="*/ 1303544 h 2006600"/>
              <a:gd name="connsiteX58" fmla="*/ 328401 w 1965325"/>
              <a:gd name="connsiteY58" fmla="*/ 1362291 h 2006600"/>
              <a:gd name="connsiteX59" fmla="*/ 58439 w 1965325"/>
              <a:gd name="connsiteY59" fmla="*/ 1362291 h 2006600"/>
              <a:gd name="connsiteX60" fmla="*/ 0 w 1965325"/>
              <a:gd name="connsiteY60" fmla="*/ 1303544 h 2006600"/>
              <a:gd name="connsiteX61" fmla="*/ 0 w 1965325"/>
              <a:gd name="connsiteY61" fmla="*/ 1299326 h 2006600"/>
              <a:gd name="connsiteX62" fmla="*/ 0 w 1965325"/>
              <a:gd name="connsiteY62" fmla="*/ 1289310 h 2006600"/>
              <a:gd name="connsiteX63" fmla="*/ 0 w 1965325"/>
              <a:gd name="connsiteY63" fmla="*/ 1269804 h 2006600"/>
              <a:gd name="connsiteX64" fmla="*/ 0 w 1965325"/>
              <a:gd name="connsiteY64" fmla="*/ 1237646 h 2006600"/>
              <a:gd name="connsiteX65" fmla="*/ 0 w 1965325"/>
              <a:gd name="connsiteY65" fmla="*/ 1189672 h 2006600"/>
              <a:gd name="connsiteX66" fmla="*/ 0 w 1965325"/>
              <a:gd name="connsiteY66" fmla="*/ 1122720 h 2006600"/>
              <a:gd name="connsiteX67" fmla="*/ 0 w 1965325"/>
              <a:gd name="connsiteY67" fmla="*/ 1033626 h 2006600"/>
              <a:gd name="connsiteX68" fmla="*/ 58439 w 1965325"/>
              <a:gd name="connsiteY68" fmla="*/ 975197 h 2006600"/>
              <a:gd name="connsiteX69" fmla="*/ 1805889 w 1965325"/>
              <a:gd name="connsiteY69" fmla="*/ 0 h 2006600"/>
              <a:gd name="connsiteX70" fmla="*/ 1893865 w 1965325"/>
              <a:gd name="connsiteY70" fmla="*/ 87961 h 2006600"/>
              <a:gd name="connsiteX71" fmla="*/ 1893865 w 1965325"/>
              <a:gd name="connsiteY71" fmla="*/ 385189 h 2006600"/>
              <a:gd name="connsiteX72" fmla="*/ 1805889 w 1965325"/>
              <a:gd name="connsiteY72" fmla="*/ 473150 h 2006600"/>
              <a:gd name="connsiteX73" fmla="*/ 1717913 w 1965325"/>
              <a:gd name="connsiteY73" fmla="*/ 385189 h 2006600"/>
              <a:gd name="connsiteX74" fmla="*/ 1717913 w 1965325"/>
              <a:gd name="connsiteY74" fmla="*/ 87961 h 2006600"/>
              <a:gd name="connsiteX75" fmla="*/ 1805889 w 1965325"/>
              <a:gd name="connsiteY75" fmla="*/ 0 h 2006600"/>
              <a:gd name="connsiteX76" fmla="*/ 988697 w 1965325"/>
              <a:gd name="connsiteY76" fmla="*/ 0 h 2006600"/>
              <a:gd name="connsiteX77" fmla="*/ 1076673 w 1965325"/>
              <a:gd name="connsiteY77" fmla="*/ 87961 h 2006600"/>
              <a:gd name="connsiteX78" fmla="*/ 1076673 w 1965325"/>
              <a:gd name="connsiteY78" fmla="*/ 385189 h 2006600"/>
              <a:gd name="connsiteX79" fmla="*/ 988697 w 1965325"/>
              <a:gd name="connsiteY79" fmla="*/ 473150 h 2006600"/>
              <a:gd name="connsiteX80" fmla="*/ 901039 w 1965325"/>
              <a:gd name="connsiteY80" fmla="*/ 385189 h 2006600"/>
              <a:gd name="connsiteX81" fmla="*/ 901039 w 1965325"/>
              <a:gd name="connsiteY81" fmla="*/ 87961 h 2006600"/>
              <a:gd name="connsiteX82" fmla="*/ 988697 w 1965325"/>
              <a:gd name="connsiteY82" fmla="*/ 0 h 2006600"/>
              <a:gd name="connsiteX83" fmla="*/ 188974 w 1965325"/>
              <a:gd name="connsiteY83" fmla="*/ 0 h 2006600"/>
              <a:gd name="connsiteX84" fmla="*/ 276950 w 1965325"/>
              <a:gd name="connsiteY84" fmla="*/ 87961 h 2006600"/>
              <a:gd name="connsiteX85" fmla="*/ 276950 w 1965325"/>
              <a:gd name="connsiteY85" fmla="*/ 385189 h 2006600"/>
              <a:gd name="connsiteX86" fmla="*/ 188974 w 1965325"/>
              <a:gd name="connsiteY86" fmla="*/ 473150 h 2006600"/>
              <a:gd name="connsiteX87" fmla="*/ 100998 w 1965325"/>
              <a:gd name="connsiteY87" fmla="*/ 385189 h 2006600"/>
              <a:gd name="connsiteX88" fmla="*/ 100998 w 1965325"/>
              <a:gd name="connsiteY88" fmla="*/ 87961 h 2006600"/>
              <a:gd name="connsiteX89" fmla="*/ 188974 w 1965325"/>
              <a:gd name="connsiteY89"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65325" h="2006600">
                <a:moveTo>
                  <a:pt x="847682" y="1619506"/>
                </a:moveTo>
                <a:cubicBezTo>
                  <a:pt x="847682" y="1619506"/>
                  <a:pt x="847682" y="1619506"/>
                  <a:pt x="1117644" y="1619506"/>
                </a:cubicBezTo>
                <a:cubicBezTo>
                  <a:pt x="1150039" y="1619506"/>
                  <a:pt x="1176083" y="1645863"/>
                  <a:pt x="1176083" y="1678253"/>
                </a:cubicBezTo>
                <a:cubicBezTo>
                  <a:pt x="1176083" y="1678253"/>
                  <a:pt x="1176083" y="1678253"/>
                  <a:pt x="1176083" y="1948171"/>
                </a:cubicBezTo>
                <a:cubicBezTo>
                  <a:pt x="1176083" y="1980561"/>
                  <a:pt x="1150039" y="2006600"/>
                  <a:pt x="1117644" y="2006600"/>
                </a:cubicBezTo>
                <a:lnTo>
                  <a:pt x="1113425" y="2006600"/>
                </a:lnTo>
                <a:lnTo>
                  <a:pt x="1103407" y="2006600"/>
                </a:lnTo>
                <a:lnTo>
                  <a:pt x="1083898" y="2006600"/>
                </a:lnTo>
                <a:lnTo>
                  <a:pt x="1051735" y="2006600"/>
                </a:lnTo>
                <a:lnTo>
                  <a:pt x="1003753" y="2006600"/>
                </a:lnTo>
                <a:lnTo>
                  <a:pt x="936790" y="2006600"/>
                </a:lnTo>
                <a:lnTo>
                  <a:pt x="847682" y="2006600"/>
                </a:lnTo>
                <a:cubicBezTo>
                  <a:pt x="815286" y="2006600"/>
                  <a:pt x="789243" y="1980561"/>
                  <a:pt x="789243" y="1948171"/>
                </a:cubicBezTo>
                <a:cubicBezTo>
                  <a:pt x="789243" y="1948171"/>
                  <a:pt x="789243" y="1948171"/>
                  <a:pt x="789243" y="1678253"/>
                </a:cubicBezTo>
                <a:cubicBezTo>
                  <a:pt x="789243" y="1645863"/>
                  <a:pt x="815286" y="1619506"/>
                  <a:pt x="847682" y="1619506"/>
                </a:cubicBezTo>
                <a:close/>
                <a:moveTo>
                  <a:pt x="58439" y="1619189"/>
                </a:moveTo>
                <a:cubicBezTo>
                  <a:pt x="58439" y="1619189"/>
                  <a:pt x="58439" y="1619189"/>
                  <a:pt x="328401" y="1619189"/>
                </a:cubicBezTo>
                <a:cubicBezTo>
                  <a:pt x="360797" y="1619189"/>
                  <a:pt x="387158" y="1645228"/>
                  <a:pt x="387158" y="1677618"/>
                </a:cubicBezTo>
                <a:cubicBezTo>
                  <a:pt x="387158" y="1677618"/>
                  <a:pt x="387158" y="1677618"/>
                  <a:pt x="387158" y="1947536"/>
                </a:cubicBezTo>
                <a:cubicBezTo>
                  <a:pt x="387158" y="1979926"/>
                  <a:pt x="360797" y="2006283"/>
                  <a:pt x="328401" y="2006283"/>
                </a:cubicBezTo>
                <a:cubicBezTo>
                  <a:pt x="328401" y="2006283"/>
                  <a:pt x="328401" y="2006283"/>
                  <a:pt x="58439" y="2006283"/>
                </a:cubicBezTo>
                <a:cubicBezTo>
                  <a:pt x="26043" y="2006283"/>
                  <a:pt x="0" y="1979926"/>
                  <a:pt x="0" y="1947536"/>
                </a:cubicBezTo>
                <a:lnTo>
                  <a:pt x="0" y="1943318"/>
                </a:lnTo>
                <a:lnTo>
                  <a:pt x="0" y="1933302"/>
                </a:lnTo>
                <a:lnTo>
                  <a:pt x="0" y="1913796"/>
                </a:lnTo>
                <a:lnTo>
                  <a:pt x="0" y="1881638"/>
                </a:lnTo>
                <a:lnTo>
                  <a:pt x="0" y="1833664"/>
                </a:lnTo>
                <a:lnTo>
                  <a:pt x="0" y="1766712"/>
                </a:lnTo>
                <a:lnTo>
                  <a:pt x="0" y="1677618"/>
                </a:lnTo>
                <a:cubicBezTo>
                  <a:pt x="0" y="1645228"/>
                  <a:pt x="26043" y="1619189"/>
                  <a:pt x="58439" y="1619189"/>
                </a:cubicBezTo>
                <a:close/>
                <a:moveTo>
                  <a:pt x="847682" y="975515"/>
                </a:moveTo>
                <a:cubicBezTo>
                  <a:pt x="847682" y="975515"/>
                  <a:pt x="847682" y="975515"/>
                  <a:pt x="1117644" y="975515"/>
                </a:cubicBezTo>
                <a:cubicBezTo>
                  <a:pt x="1150039" y="975515"/>
                  <a:pt x="1176083" y="1001871"/>
                  <a:pt x="1176083" y="1034261"/>
                </a:cubicBezTo>
                <a:cubicBezTo>
                  <a:pt x="1176083" y="1034261"/>
                  <a:pt x="1176083" y="1034261"/>
                  <a:pt x="1176083" y="1304179"/>
                </a:cubicBezTo>
                <a:cubicBezTo>
                  <a:pt x="1176083" y="1336569"/>
                  <a:pt x="1150039" y="1362608"/>
                  <a:pt x="1117644" y="1362608"/>
                </a:cubicBezTo>
                <a:cubicBezTo>
                  <a:pt x="1117644" y="1362608"/>
                  <a:pt x="1117644" y="1362608"/>
                  <a:pt x="847682" y="1362608"/>
                </a:cubicBezTo>
                <a:cubicBezTo>
                  <a:pt x="815286" y="1362608"/>
                  <a:pt x="789243" y="1336569"/>
                  <a:pt x="789243" y="1304179"/>
                </a:cubicBezTo>
                <a:cubicBezTo>
                  <a:pt x="789243" y="1304179"/>
                  <a:pt x="789243" y="1304179"/>
                  <a:pt x="789243" y="1034261"/>
                </a:cubicBezTo>
                <a:cubicBezTo>
                  <a:pt x="789243" y="1001871"/>
                  <a:pt x="815286" y="975515"/>
                  <a:pt x="847682" y="975515"/>
                </a:cubicBezTo>
                <a:close/>
                <a:moveTo>
                  <a:pt x="1636924" y="975197"/>
                </a:moveTo>
                <a:cubicBezTo>
                  <a:pt x="1636924" y="975197"/>
                  <a:pt x="1636924" y="975197"/>
                  <a:pt x="1906886" y="975197"/>
                </a:cubicBezTo>
                <a:cubicBezTo>
                  <a:pt x="1939282" y="975197"/>
                  <a:pt x="1965325" y="1001236"/>
                  <a:pt x="1965325" y="1033626"/>
                </a:cubicBezTo>
                <a:lnTo>
                  <a:pt x="1965325" y="1037844"/>
                </a:lnTo>
                <a:lnTo>
                  <a:pt x="1965325" y="1047860"/>
                </a:lnTo>
                <a:lnTo>
                  <a:pt x="1965325" y="1067366"/>
                </a:lnTo>
                <a:lnTo>
                  <a:pt x="1965325" y="1099524"/>
                </a:lnTo>
                <a:lnTo>
                  <a:pt x="1965325" y="1147498"/>
                </a:lnTo>
                <a:lnTo>
                  <a:pt x="1965325" y="1214450"/>
                </a:lnTo>
                <a:lnTo>
                  <a:pt x="1965325" y="1303544"/>
                </a:lnTo>
                <a:cubicBezTo>
                  <a:pt x="1965325" y="1335934"/>
                  <a:pt x="1939282" y="1362291"/>
                  <a:pt x="1906886" y="1362291"/>
                </a:cubicBezTo>
                <a:cubicBezTo>
                  <a:pt x="1906886" y="1362291"/>
                  <a:pt x="1906886" y="1362291"/>
                  <a:pt x="1636924" y="1362291"/>
                </a:cubicBezTo>
                <a:cubicBezTo>
                  <a:pt x="1604529" y="1362291"/>
                  <a:pt x="1578168" y="1335934"/>
                  <a:pt x="1578168" y="1303544"/>
                </a:cubicBezTo>
                <a:cubicBezTo>
                  <a:pt x="1578168" y="1303544"/>
                  <a:pt x="1578168" y="1303544"/>
                  <a:pt x="1578168" y="1033626"/>
                </a:cubicBezTo>
                <a:cubicBezTo>
                  <a:pt x="1578168" y="1001236"/>
                  <a:pt x="1604529" y="975197"/>
                  <a:pt x="1636924" y="975197"/>
                </a:cubicBezTo>
                <a:close/>
                <a:moveTo>
                  <a:pt x="58439" y="975197"/>
                </a:moveTo>
                <a:cubicBezTo>
                  <a:pt x="58439" y="975197"/>
                  <a:pt x="58439" y="975197"/>
                  <a:pt x="328401" y="975197"/>
                </a:cubicBezTo>
                <a:cubicBezTo>
                  <a:pt x="360797" y="975197"/>
                  <a:pt x="387158" y="1001236"/>
                  <a:pt x="387158" y="1033626"/>
                </a:cubicBezTo>
                <a:cubicBezTo>
                  <a:pt x="387158" y="1033626"/>
                  <a:pt x="387158" y="1033626"/>
                  <a:pt x="387158" y="1303544"/>
                </a:cubicBezTo>
                <a:cubicBezTo>
                  <a:pt x="387158" y="1335934"/>
                  <a:pt x="360797" y="1362291"/>
                  <a:pt x="328401" y="1362291"/>
                </a:cubicBezTo>
                <a:cubicBezTo>
                  <a:pt x="328401" y="1362291"/>
                  <a:pt x="328401" y="1362291"/>
                  <a:pt x="58439" y="1362291"/>
                </a:cubicBezTo>
                <a:cubicBezTo>
                  <a:pt x="26043" y="1362291"/>
                  <a:pt x="0" y="1335934"/>
                  <a:pt x="0" y="1303544"/>
                </a:cubicBezTo>
                <a:lnTo>
                  <a:pt x="0" y="1299326"/>
                </a:lnTo>
                <a:lnTo>
                  <a:pt x="0" y="1289310"/>
                </a:lnTo>
                <a:lnTo>
                  <a:pt x="0" y="1269804"/>
                </a:lnTo>
                <a:lnTo>
                  <a:pt x="0" y="1237646"/>
                </a:lnTo>
                <a:lnTo>
                  <a:pt x="0" y="1189672"/>
                </a:lnTo>
                <a:lnTo>
                  <a:pt x="0" y="1122720"/>
                </a:lnTo>
                <a:lnTo>
                  <a:pt x="0" y="1033626"/>
                </a:lnTo>
                <a:cubicBezTo>
                  <a:pt x="0" y="1001236"/>
                  <a:pt x="26043" y="975197"/>
                  <a:pt x="58439" y="975197"/>
                </a:cubicBezTo>
                <a:close/>
                <a:moveTo>
                  <a:pt x="1805889" y="0"/>
                </a:moveTo>
                <a:cubicBezTo>
                  <a:pt x="1854482" y="0"/>
                  <a:pt x="1893865" y="39376"/>
                  <a:pt x="1893865" y="87961"/>
                </a:cubicBezTo>
                <a:cubicBezTo>
                  <a:pt x="1893865" y="87961"/>
                  <a:pt x="1893865" y="87961"/>
                  <a:pt x="1893865" y="385189"/>
                </a:cubicBezTo>
                <a:cubicBezTo>
                  <a:pt x="1893865" y="433774"/>
                  <a:pt x="1854482" y="473150"/>
                  <a:pt x="1805889" y="473150"/>
                </a:cubicBezTo>
                <a:cubicBezTo>
                  <a:pt x="1757295" y="473150"/>
                  <a:pt x="1717913" y="433774"/>
                  <a:pt x="1717913" y="385189"/>
                </a:cubicBezTo>
                <a:cubicBezTo>
                  <a:pt x="1717913" y="385189"/>
                  <a:pt x="1717913" y="385189"/>
                  <a:pt x="1717913" y="87961"/>
                </a:cubicBezTo>
                <a:cubicBezTo>
                  <a:pt x="1717913" y="39376"/>
                  <a:pt x="1757295" y="0"/>
                  <a:pt x="1805889" y="0"/>
                </a:cubicBezTo>
                <a:close/>
                <a:moveTo>
                  <a:pt x="988697" y="0"/>
                </a:moveTo>
                <a:cubicBezTo>
                  <a:pt x="1037290" y="0"/>
                  <a:pt x="1076673" y="39376"/>
                  <a:pt x="1076673" y="87961"/>
                </a:cubicBezTo>
                <a:cubicBezTo>
                  <a:pt x="1076673" y="87961"/>
                  <a:pt x="1076673" y="87961"/>
                  <a:pt x="1076673" y="385189"/>
                </a:cubicBezTo>
                <a:cubicBezTo>
                  <a:pt x="1076673" y="433774"/>
                  <a:pt x="1037290" y="473150"/>
                  <a:pt x="988697" y="473150"/>
                </a:cubicBezTo>
                <a:cubicBezTo>
                  <a:pt x="940422" y="473150"/>
                  <a:pt x="901039" y="433774"/>
                  <a:pt x="901039" y="385189"/>
                </a:cubicBezTo>
                <a:cubicBezTo>
                  <a:pt x="901039" y="385189"/>
                  <a:pt x="901039" y="385189"/>
                  <a:pt x="901039" y="87961"/>
                </a:cubicBezTo>
                <a:cubicBezTo>
                  <a:pt x="901039" y="39376"/>
                  <a:pt x="940422" y="0"/>
                  <a:pt x="988697" y="0"/>
                </a:cubicBezTo>
                <a:close/>
                <a:moveTo>
                  <a:pt x="188974" y="0"/>
                </a:moveTo>
                <a:cubicBezTo>
                  <a:pt x="237567" y="0"/>
                  <a:pt x="276950" y="39376"/>
                  <a:pt x="276950" y="87961"/>
                </a:cubicBezTo>
                <a:cubicBezTo>
                  <a:pt x="276950" y="385189"/>
                  <a:pt x="276950" y="385189"/>
                  <a:pt x="276950" y="385189"/>
                </a:cubicBezTo>
                <a:cubicBezTo>
                  <a:pt x="276950" y="433774"/>
                  <a:pt x="237567" y="473150"/>
                  <a:pt x="188974" y="473150"/>
                </a:cubicBezTo>
                <a:cubicBezTo>
                  <a:pt x="140380" y="473150"/>
                  <a:pt x="100998" y="433774"/>
                  <a:pt x="100998" y="385189"/>
                </a:cubicBezTo>
                <a:cubicBezTo>
                  <a:pt x="100998" y="87961"/>
                  <a:pt x="100998" y="87961"/>
                  <a:pt x="100998" y="87961"/>
                </a:cubicBezTo>
                <a:cubicBezTo>
                  <a:pt x="100998" y="39376"/>
                  <a:pt x="140380" y="0"/>
                  <a:pt x="188974" y="0"/>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cxnSp>
        <p:nvCxnSpPr>
          <p:cNvPr id="12" name="Straight Connector 4">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5 (JU-Free)"/>
          <p:cNvSpPr>
            <a:spLocks noGrp="1"/>
          </p:cNvSpPr>
          <p:nvPr userDrawn="1">
            <p:ph type="title" hasCustomPrompt="1"/>
          </p:nvPr>
        </p:nvSpPr>
        <p:spPr bwMode="gray">
          <a:xfrm>
            <a:off x="6633420" y="1028700"/>
            <a:ext cx="4851400" cy="684000"/>
          </a:xfrm>
        </p:spPr>
        <p:txBody>
          <a:bodyPr/>
          <a:lstStyle>
            <a:lvl1pPr>
              <a:defRPr>
                <a:solidFill>
                  <a:schemeClr val="tx1"/>
                </a:solidFill>
              </a:defRPr>
            </a:lvl1pPr>
          </a:lstStyle>
          <a:p>
            <a:r>
              <a:rPr lang="nl-NL" dirty="0"/>
              <a:t>[Inhoudsopgave]</a:t>
            </a:r>
          </a:p>
        </p:txBody>
      </p:sp>
      <p:sp>
        <p:nvSpPr>
          <p:cNvPr id="6" name="Frame 6 (JU-Free) [PHJU]">
            <a:extLst>
              <a:ext uri="{FF2B5EF4-FFF2-40B4-BE49-F238E27FC236}">
                <a16:creationId xmlns:a16="http://schemas.microsoft.com/office/drawing/2014/main" id="{7FC3A6B8-1888-F838-AA93-77A5E69E4ACE}"/>
              </a:ext>
            </a:extLst>
          </p:cNvPr>
          <p:cNvSpPr>
            <a:spLocks noGrp="1" noChangeAspect="1"/>
          </p:cNvSpPr>
          <p:nvPr userDrawn="1">
            <p:ph type="body" sz="quarter" idx="21" hasCustomPrompt="1"/>
          </p:nvPr>
        </p:nvSpPr>
        <p:spPr bwMode="gray">
          <a:xfrm>
            <a:off x="6634797" y="1902219"/>
            <a:ext cx="4851400" cy="4203700"/>
          </a:xfrm>
        </p:spPr>
        <p:txBody>
          <a:bodyPr/>
          <a:lstStyle>
            <a:lvl1pPr marL="0" indent="0">
              <a:spcBef>
                <a:spcPts val="2600"/>
              </a:spcBef>
              <a:buNone/>
              <a:defRPr b="1">
                <a:solidFill>
                  <a:schemeClr val="tx2"/>
                </a:solidFill>
              </a:defRPr>
            </a:lvl1pPr>
            <a:lvl2pPr marL="486000" indent="0">
              <a:buNone/>
              <a:defRPr sz="1400">
                <a:solidFill>
                  <a:schemeClr val="tx2"/>
                </a:solidFill>
              </a:defRPr>
            </a:lvl2pPr>
            <a:lvl3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3pPr>
            <a:lvl4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4pPr>
            <a:lvl5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5pPr>
            <a:lvl6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6pPr>
            <a:lvl7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7pPr>
            <a:lvl8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8pPr>
            <a:lvl9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9pPr>
          </a:lstStyle>
          <a:p>
            <a:pPr lvl="0"/>
            <a:r>
              <a:rPr lang="nl-NL" dirty="0"/>
              <a:t>[Hoofdstuk op 1e niveau, sub item 2e niveau]</a:t>
            </a:r>
          </a:p>
        </p:txBody>
      </p:sp>
      <p:sp>
        <p:nvSpPr>
          <p:cNvPr id="7" name="Slide Number Placeholder 7 (JU-Free)">
            <a:extLst>
              <a:ext uri="{FF2B5EF4-FFF2-40B4-BE49-F238E27FC236}">
                <a16:creationId xmlns:a16="http://schemas.microsoft.com/office/drawing/2014/main" id="{886FFC18-C615-7219-185B-B79C83093494}"/>
              </a:ext>
            </a:extLst>
          </p:cNvPr>
          <p:cNvSpPr>
            <a:spLocks noGrp="1"/>
          </p:cNvSpPr>
          <p:nvPr userDrawn="1">
            <p:ph type="sldNum" sz="quarter" idx="20"/>
          </p:nvPr>
        </p:nvSpPr>
        <p:spPr bwMode="gray"/>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6303666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Oker)]">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F5F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BE8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6634800" y="1028700"/>
            <a:ext cx="4851400" cy="684000"/>
          </a:xfrm>
        </p:spPr>
        <p:txBody>
          <a:bodyPr/>
          <a:lstStyle>
            <a:lvl1pPr>
              <a:defRPr>
                <a:solidFill>
                  <a:schemeClr val="tx1"/>
                </a:solidFill>
              </a:defRPr>
            </a:lvl1pPr>
          </a:lstStyle>
          <a:p>
            <a:r>
              <a:rPr lang="nl-NL" dirty="0"/>
              <a:t>[Inhoudsopgave]</a:t>
            </a:r>
          </a:p>
        </p:txBody>
      </p:sp>
      <p:sp>
        <p:nvSpPr>
          <p:cNvPr id="6" name="Frame 5 (JU-Free) [PHJU]">
            <a:extLst>
              <a:ext uri="{FF2B5EF4-FFF2-40B4-BE49-F238E27FC236}">
                <a16:creationId xmlns:a16="http://schemas.microsoft.com/office/drawing/2014/main" id="{7FC3A6B8-1888-F838-AA93-77A5E69E4ACE}"/>
              </a:ext>
            </a:extLst>
          </p:cNvPr>
          <p:cNvSpPr>
            <a:spLocks noGrp="1" noChangeAspect="1"/>
          </p:cNvSpPr>
          <p:nvPr>
            <p:ph type="body" sz="quarter" idx="21" hasCustomPrompt="1"/>
          </p:nvPr>
        </p:nvSpPr>
        <p:spPr bwMode="gray">
          <a:xfrm>
            <a:off x="6634797" y="1902219"/>
            <a:ext cx="4851400" cy="4203700"/>
          </a:xfrm>
        </p:spPr>
        <p:txBody>
          <a:bodyPr/>
          <a:lstStyle>
            <a:lvl1pPr marL="0" indent="0">
              <a:spcBef>
                <a:spcPts val="2600"/>
              </a:spcBef>
              <a:buNone/>
              <a:defRPr b="1">
                <a:solidFill>
                  <a:schemeClr val="tx2"/>
                </a:solidFill>
              </a:defRPr>
            </a:lvl1pPr>
            <a:lvl2pPr marL="486000" indent="0">
              <a:buNone/>
              <a:defRPr sz="1400">
                <a:solidFill>
                  <a:schemeClr val="tx2"/>
                </a:solidFill>
              </a:defRPr>
            </a:lvl2pPr>
            <a:lvl3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3pPr>
            <a:lvl4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4pPr>
            <a:lvl5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5pPr>
            <a:lvl6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6pPr>
            <a:lvl7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7pPr>
            <a:lvl8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8pPr>
            <a:lvl9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9pPr>
          </a:lstStyle>
          <a:p>
            <a:pPr lvl="0"/>
            <a:r>
              <a:rPr lang="nl-NL" dirty="0"/>
              <a:t>[Hoofdstuk op 1e niveau, sub item 2e niveau]</a:t>
            </a:r>
          </a:p>
        </p:txBody>
      </p:sp>
      <p:sp>
        <p:nvSpPr>
          <p:cNvPr id="7" name="Slide Number Placeholder 6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3" name="Freeform 3 {PHJU}"/>
          <p:cNvSpPr>
            <a:spLocks noGrp="1"/>
          </p:cNvSpPr>
          <p:nvPr>
            <p:ph type="body" sz="quarter" idx="22" hasCustomPrompt="1"/>
          </p:nvPr>
        </p:nvSpPr>
        <p:spPr>
          <a:xfrm>
            <a:off x="1639888" y="2209801"/>
            <a:ext cx="2816225" cy="2159000"/>
          </a:xfrm>
          <a:custGeom>
            <a:avLst/>
            <a:gdLst>
              <a:gd name="connsiteX0" fmla="*/ 58738 w 2816225"/>
              <a:gd name="connsiteY0" fmla="*/ 0 h 2159000"/>
              <a:gd name="connsiteX1" fmla="*/ 64219 w 2816225"/>
              <a:gd name="connsiteY1" fmla="*/ 0 h 2159000"/>
              <a:gd name="connsiteX2" fmla="*/ 77239 w 2816225"/>
              <a:gd name="connsiteY2" fmla="*/ 0 h 2159000"/>
              <a:gd name="connsiteX3" fmla="*/ 102592 w 2816225"/>
              <a:gd name="connsiteY3" fmla="*/ 0 h 2159000"/>
              <a:gd name="connsiteX4" fmla="*/ 144391 w 2816225"/>
              <a:gd name="connsiteY4" fmla="*/ 0 h 2159000"/>
              <a:gd name="connsiteX5" fmla="*/ 206747 w 2816225"/>
              <a:gd name="connsiteY5" fmla="*/ 0 h 2159000"/>
              <a:gd name="connsiteX6" fmla="*/ 293771 w 2816225"/>
              <a:gd name="connsiteY6" fmla="*/ 0 h 2159000"/>
              <a:gd name="connsiteX7" fmla="*/ 409575 w 2816225"/>
              <a:gd name="connsiteY7" fmla="*/ 0 h 2159000"/>
              <a:gd name="connsiteX8" fmla="*/ 409575 w 2816225"/>
              <a:gd name="connsiteY8" fmla="*/ 143193 h 2159000"/>
              <a:gd name="connsiteX9" fmla="*/ 657860 w 2816225"/>
              <a:gd name="connsiteY9" fmla="*/ 343853 h 2159000"/>
              <a:gd name="connsiteX10" fmla="*/ 819785 w 2816225"/>
              <a:gd name="connsiteY10" fmla="*/ 137160 h 2159000"/>
              <a:gd name="connsiteX11" fmla="*/ 819785 w 2816225"/>
              <a:gd name="connsiteY11" fmla="*/ 0 h 2159000"/>
              <a:gd name="connsiteX12" fmla="*/ 825872 w 2816225"/>
              <a:gd name="connsiteY12" fmla="*/ 0 h 2159000"/>
              <a:gd name="connsiteX13" fmla="*/ 840329 w 2816225"/>
              <a:gd name="connsiteY13" fmla="*/ 0 h 2159000"/>
              <a:gd name="connsiteX14" fmla="*/ 868482 w 2816225"/>
              <a:gd name="connsiteY14" fmla="*/ 0 h 2159000"/>
              <a:gd name="connsiteX15" fmla="*/ 914896 w 2816225"/>
              <a:gd name="connsiteY15" fmla="*/ 0 h 2159000"/>
              <a:gd name="connsiteX16" fmla="*/ 984136 w 2816225"/>
              <a:gd name="connsiteY16" fmla="*/ 0 h 2159000"/>
              <a:gd name="connsiteX17" fmla="*/ 1080768 w 2816225"/>
              <a:gd name="connsiteY17" fmla="*/ 0 h 2159000"/>
              <a:gd name="connsiteX18" fmla="*/ 1209358 w 2816225"/>
              <a:gd name="connsiteY18" fmla="*/ 0 h 2159000"/>
              <a:gd name="connsiteX19" fmla="*/ 1209358 w 2816225"/>
              <a:gd name="connsiteY19" fmla="*/ 143193 h 2159000"/>
              <a:gd name="connsiteX20" fmla="*/ 1457325 w 2816225"/>
              <a:gd name="connsiteY20" fmla="*/ 343853 h 2159000"/>
              <a:gd name="connsiteX21" fmla="*/ 1619250 w 2816225"/>
              <a:gd name="connsiteY21" fmla="*/ 137160 h 2159000"/>
              <a:gd name="connsiteX22" fmla="*/ 1619250 w 2816225"/>
              <a:gd name="connsiteY22" fmla="*/ 0 h 2159000"/>
              <a:gd name="connsiteX23" fmla="*/ 1625605 w 2816225"/>
              <a:gd name="connsiteY23" fmla="*/ 0 h 2159000"/>
              <a:gd name="connsiteX24" fmla="*/ 1640698 w 2816225"/>
              <a:gd name="connsiteY24" fmla="*/ 0 h 2159000"/>
              <a:gd name="connsiteX25" fmla="*/ 1670090 w 2816225"/>
              <a:gd name="connsiteY25" fmla="*/ 0 h 2159000"/>
              <a:gd name="connsiteX26" fmla="*/ 1718546 w 2816225"/>
              <a:gd name="connsiteY26" fmla="*/ 0 h 2159000"/>
              <a:gd name="connsiteX27" fmla="*/ 1790834 w 2816225"/>
              <a:gd name="connsiteY27" fmla="*/ 0 h 2159000"/>
              <a:gd name="connsiteX28" fmla="*/ 1891719 w 2816225"/>
              <a:gd name="connsiteY28" fmla="*/ 0 h 2159000"/>
              <a:gd name="connsiteX29" fmla="*/ 2025968 w 2816225"/>
              <a:gd name="connsiteY29" fmla="*/ 0 h 2159000"/>
              <a:gd name="connsiteX30" fmla="*/ 2025968 w 2816225"/>
              <a:gd name="connsiteY30" fmla="*/ 143193 h 2159000"/>
              <a:gd name="connsiteX31" fmla="*/ 2274253 w 2816225"/>
              <a:gd name="connsiteY31" fmla="*/ 343853 h 2159000"/>
              <a:gd name="connsiteX32" fmla="*/ 2436178 w 2816225"/>
              <a:gd name="connsiteY32" fmla="*/ 137160 h 2159000"/>
              <a:gd name="connsiteX33" fmla="*/ 2436178 w 2816225"/>
              <a:gd name="connsiteY33" fmla="*/ 0 h 2159000"/>
              <a:gd name="connsiteX34" fmla="*/ 2441198 w 2816225"/>
              <a:gd name="connsiteY34" fmla="*/ 0 h 2159000"/>
              <a:gd name="connsiteX35" fmla="*/ 2453122 w 2816225"/>
              <a:gd name="connsiteY35" fmla="*/ 0 h 2159000"/>
              <a:gd name="connsiteX36" fmla="*/ 2476341 w 2816225"/>
              <a:gd name="connsiteY36" fmla="*/ 0 h 2159000"/>
              <a:gd name="connsiteX37" fmla="*/ 2514622 w 2816225"/>
              <a:gd name="connsiteY37" fmla="*/ 0 h 2159000"/>
              <a:gd name="connsiteX38" fmla="*/ 2571730 w 2816225"/>
              <a:gd name="connsiteY38" fmla="*/ 0 h 2159000"/>
              <a:gd name="connsiteX39" fmla="*/ 2651430 w 2816225"/>
              <a:gd name="connsiteY39" fmla="*/ 0 h 2159000"/>
              <a:gd name="connsiteX40" fmla="*/ 2757488 w 2816225"/>
              <a:gd name="connsiteY40" fmla="*/ 0 h 2159000"/>
              <a:gd name="connsiteX41" fmla="*/ 2816225 w 2816225"/>
              <a:gd name="connsiteY41" fmla="*/ 58420 h 2159000"/>
              <a:gd name="connsiteX42" fmla="*/ 2816225 w 2816225"/>
              <a:gd name="connsiteY42" fmla="*/ 62408 h 2159000"/>
              <a:gd name="connsiteX43" fmla="*/ 2816225 w 2816225"/>
              <a:gd name="connsiteY43" fmla="*/ 71880 h 2159000"/>
              <a:gd name="connsiteX44" fmla="*/ 2816225 w 2816225"/>
              <a:gd name="connsiteY44" fmla="*/ 90324 h 2159000"/>
              <a:gd name="connsiteX45" fmla="*/ 2816225 w 2816225"/>
              <a:gd name="connsiteY45" fmla="*/ 120732 h 2159000"/>
              <a:gd name="connsiteX46" fmla="*/ 2816225 w 2816225"/>
              <a:gd name="connsiteY46" fmla="*/ 166095 h 2159000"/>
              <a:gd name="connsiteX47" fmla="*/ 2816225 w 2816225"/>
              <a:gd name="connsiteY47" fmla="*/ 229405 h 2159000"/>
              <a:gd name="connsiteX48" fmla="*/ 2816225 w 2816225"/>
              <a:gd name="connsiteY48" fmla="*/ 313650 h 2159000"/>
              <a:gd name="connsiteX49" fmla="*/ 2816225 w 2816225"/>
              <a:gd name="connsiteY49" fmla="*/ 421824 h 2159000"/>
              <a:gd name="connsiteX50" fmla="*/ 2816225 w 2816225"/>
              <a:gd name="connsiteY50" fmla="*/ 556917 h 2159000"/>
              <a:gd name="connsiteX51" fmla="*/ 2816225 w 2816225"/>
              <a:gd name="connsiteY51" fmla="*/ 635492 h 2159000"/>
              <a:gd name="connsiteX52" fmla="*/ 2816225 w 2816225"/>
              <a:gd name="connsiteY52" fmla="*/ 721919 h 2159000"/>
              <a:gd name="connsiteX53" fmla="*/ 2816225 w 2816225"/>
              <a:gd name="connsiteY53" fmla="*/ 816571 h 2159000"/>
              <a:gd name="connsiteX54" fmla="*/ 2816225 w 2816225"/>
              <a:gd name="connsiteY54" fmla="*/ 919822 h 2159000"/>
              <a:gd name="connsiteX55" fmla="*/ 2816225 w 2816225"/>
              <a:gd name="connsiteY55" fmla="*/ 1032047 h 2159000"/>
              <a:gd name="connsiteX56" fmla="*/ 2816225 w 2816225"/>
              <a:gd name="connsiteY56" fmla="*/ 1153617 h 2159000"/>
              <a:gd name="connsiteX57" fmla="*/ 2816225 w 2816225"/>
              <a:gd name="connsiteY57" fmla="*/ 1284909 h 2159000"/>
              <a:gd name="connsiteX58" fmla="*/ 2816225 w 2816225"/>
              <a:gd name="connsiteY58" fmla="*/ 1426295 h 2159000"/>
              <a:gd name="connsiteX59" fmla="*/ 2816225 w 2816225"/>
              <a:gd name="connsiteY59" fmla="*/ 1578150 h 2159000"/>
              <a:gd name="connsiteX60" fmla="*/ 2816225 w 2816225"/>
              <a:gd name="connsiteY60" fmla="*/ 1740847 h 2159000"/>
              <a:gd name="connsiteX61" fmla="*/ 2816225 w 2816225"/>
              <a:gd name="connsiteY61" fmla="*/ 1914760 h 2159000"/>
              <a:gd name="connsiteX62" fmla="*/ 2816225 w 2816225"/>
              <a:gd name="connsiteY62" fmla="*/ 2100263 h 2159000"/>
              <a:gd name="connsiteX63" fmla="*/ 2757488 w 2816225"/>
              <a:gd name="connsiteY63" fmla="*/ 2159000 h 2159000"/>
              <a:gd name="connsiteX64" fmla="*/ 2752217 w 2816225"/>
              <a:gd name="connsiteY64" fmla="*/ 2159000 h 2159000"/>
              <a:gd name="connsiteX65" fmla="*/ 2739698 w 2816225"/>
              <a:gd name="connsiteY65" fmla="*/ 2159000 h 2159000"/>
              <a:gd name="connsiteX66" fmla="*/ 2715320 w 2816225"/>
              <a:gd name="connsiteY66" fmla="*/ 2159000 h 2159000"/>
              <a:gd name="connsiteX67" fmla="*/ 2675128 w 2816225"/>
              <a:gd name="connsiteY67" fmla="*/ 2159000 h 2159000"/>
              <a:gd name="connsiteX68" fmla="*/ 2615171 w 2816225"/>
              <a:gd name="connsiteY68" fmla="*/ 2159000 h 2159000"/>
              <a:gd name="connsiteX69" fmla="*/ 2531494 w 2816225"/>
              <a:gd name="connsiteY69" fmla="*/ 2159000 h 2159000"/>
              <a:gd name="connsiteX70" fmla="*/ 2420144 w 2816225"/>
              <a:gd name="connsiteY70" fmla="*/ 2159000 h 2159000"/>
              <a:gd name="connsiteX71" fmla="*/ 2277168 w 2816225"/>
              <a:gd name="connsiteY71" fmla="*/ 2159000 h 2159000"/>
              <a:gd name="connsiteX72" fmla="*/ 2192585 w 2816225"/>
              <a:gd name="connsiteY72" fmla="*/ 2159000 h 2159000"/>
              <a:gd name="connsiteX73" fmla="*/ 2098613 w 2816225"/>
              <a:gd name="connsiteY73" fmla="*/ 2159000 h 2159000"/>
              <a:gd name="connsiteX74" fmla="*/ 1994758 w 2816225"/>
              <a:gd name="connsiteY74" fmla="*/ 2159000 h 2159000"/>
              <a:gd name="connsiteX75" fmla="*/ 1880526 w 2816225"/>
              <a:gd name="connsiteY75" fmla="*/ 2159000 h 2159000"/>
              <a:gd name="connsiteX76" fmla="*/ 1755422 w 2816225"/>
              <a:gd name="connsiteY76" fmla="*/ 2159000 h 2159000"/>
              <a:gd name="connsiteX77" fmla="*/ 1618952 w 2816225"/>
              <a:gd name="connsiteY77" fmla="*/ 2159000 h 2159000"/>
              <a:gd name="connsiteX78" fmla="*/ 1470623 w 2816225"/>
              <a:gd name="connsiteY78" fmla="*/ 2159000 h 2159000"/>
              <a:gd name="connsiteX79" fmla="*/ 1309940 w 2816225"/>
              <a:gd name="connsiteY79" fmla="*/ 2159000 h 2159000"/>
              <a:gd name="connsiteX80" fmla="*/ 1136409 w 2816225"/>
              <a:gd name="connsiteY80" fmla="*/ 2159000 h 2159000"/>
              <a:gd name="connsiteX81" fmla="*/ 949536 w 2816225"/>
              <a:gd name="connsiteY81" fmla="*/ 2159000 h 2159000"/>
              <a:gd name="connsiteX82" fmla="*/ 748826 w 2816225"/>
              <a:gd name="connsiteY82" fmla="*/ 2159000 h 2159000"/>
              <a:gd name="connsiteX83" fmla="*/ 533786 w 2816225"/>
              <a:gd name="connsiteY83" fmla="*/ 2159000 h 2159000"/>
              <a:gd name="connsiteX84" fmla="*/ 303921 w 2816225"/>
              <a:gd name="connsiteY84" fmla="*/ 2159000 h 2159000"/>
              <a:gd name="connsiteX85" fmla="*/ 58738 w 2816225"/>
              <a:gd name="connsiteY85" fmla="*/ 2159000 h 2159000"/>
              <a:gd name="connsiteX86" fmla="*/ 0 w 2816225"/>
              <a:gd name="connsiteY86" fmla="*/ 2100263 h 2159000"/>
              <a:gd name="connsiteX87" fmla="*/ 0 w 2816225"/>
              <a:gd name="connsiteY87" fmla="*/ 2096275 h 2159000"/>
              <a:gd name="connsiteX88" fmla="*/ 0 w 2816225"/>
              <a:gd name="connsiteY88" fmla="*/ 2086803 h 2159000"/>
              <a:gd name="connsiteX89" fmla="*/ 0 w 2816225"/>
              <a:gd name="connsiteY89" fmla="*/ 2068359 h 2159000"/>
              <a:gd name="connsiteX90" fmla="*/ 0 w 2816225"/>
              <a:gd name="connsiteY90" fmla="*/ 2037951 h 2159000"/>
              <a:gd name="connsiteX91" fmla="*/ 0 w 2816225"/>
              <a:gd name="connsiteY91" fmla="*/ 1992587 h 2159000"/>
              <a:gd name="connsiteX92" fmla="*/ 0 w 2816225"/>
              <a:gd name="connsiteY92" fmla="*/ 1929278 h 2159000"/>
              <a:gd name="connsiteX93" fmla="*/ 0 w 2816225"/>
              <a:gd name="connsiteY93" fmla="*/ 1845032 h 2159000"/>
              <a:gd name="connsiteX94" fmla="*/ 0 w 2816225"/>
              <a:gd name="connsiteY94" fmla="*/ 1736859 h 2159000"/>
              <a:gd name="connsiteX95" fmla="*/ 0 w 2816225"/>
              <a:gd name="connsiteY95" fmla="*/ 1601766 h 2159000"/>
              <a:gd name="connsiteX96" fmla="*/ 0 w 2816225"/>
              <a:gd name="connsiteY96" fmla="*/ 1523190 h 2159000"/>
              <a:gd name="connsiteX97" fmla="*/ 0 w 2816225"/>
              <a:gd name="connsiteY97" fmla="*/ 1436763 h 2159000"/>
              <a:gd name="connsiteX98" fmla="*/ 0 w 2816225"/>
              <a:gd name="connsiteY98" fmla="*/ 1342111 h 2159000"/>
              <a:gd name="connsiteX99" fmla="*/ 0 w 2816225"/>
              <a:gd name="connsiteY99" fmla="*/ 1238860 h 2159000"/>
              <a:gd name="connsiteX100" fmla="*/ 0 w 2816225"/>
              <a:gd name="connsiteY100" fmla="*/ 1126636 h 2159000"/>
              <a:gd name="connsiteX101" fmla="*/ 0 w 2816225"/>
              <a:gd name="connsiteY101" fmla="*/ 1005065 h 2159000"/>
              <a:gd name="connsiteX102" fmla="*/ 0 w 2816225"/>
              <a:gd name="connsiteY102" fmla="*/ 873774 h 2159000"/>
              <a:gd name="connsiteX103" fmla="*/ 0 w 2816225"/>
              <a:gd name="connsiteY103" fmla="*/ 732388 h 2159000"/>
              <a:gd name="connsiteX104" fmla="*/ 0 w 2816225"/>
              <a:gd name="connsiteY104" fmla="*/ 580533 h 2159000"/>
              <a:gd name="connsiteX105" fmla="*/ 0 w 2816225"/>
              <a:gd name="connsiteY105" fmla="*/ 417836 h 2159000"/>
              <a:gd name="connsiteX106" fmla="*/ 0 w 2816225"/>
              <a:gd name="connsiteY106" fmla="*/ 243923 h 2159000"/>
              <a:gd name="connsiteX107" fmla="*/ 0 w 2816225"/>
              <a:gd name="connsiteY107" fmla="*/ 58420 h 2159000"/>
              <a:gd name="connsiteX108" fmla="*/ 58738 w 2816225"/>
              <a:gd name="connsiteY108"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16225" h="2159000">
                <a:moveTo>
                  <a:pt x="58738" y="0"/>
                </a:moveTo>
                <a:lnTo>
                  <a:pt x="64219" y="0"/>
                </a:lnTo>
                <a:lnTo>
                  <a:pt x="77239" y="0"/>
                </a:lnTo>
                <a:lnTo>
                  <a:pt x="102592" y="0"/>
                </a:lnTo>
                <a:lnTo>
                  <a:pt x="144391" y="0"/>
                </a:lnTo>
                <a:lnTo>
                  <a:pt x="206747" y="0"/>
                </a:lnTo>
                <a:lnTo>
                  <a:pt x="293771" y="0"/>
                </a:lnTo>
                <a:lnTo>
                  <a:pt x="409575" y="0"/>
                </a:lnTo>
                <a:cubicBezTo>
                  <a:pt x="409575" y="0"/>
                  <a:pt x="409575" y="0"/>
                  <a:pt x="409575" y="143193"/>
                </a:cubicBezTo>
                <a:cubicBezTo>
                  <a:pt x="409575" y="270193"/>
                  <a:pt x="525780" y="370840"/>
                  <a:pt x="657860" y="343853"/>
                </a:cubicBezTo>
                <a:cubicBezTo>
                  <a:pt x="753745" y="324168"/>
                  <a:pt x="819785" y="234950"/>
                  <a:pt x="819785" y="137160"/>
                </a:cubicBezTo>
                <a:cubicBezTo>
                  <a:pt x="819785" y="137160"/>
                  <a:pt x="819785" y="137160"/>
                  <a:pt x="819785" y="0"/>
                </a:cubicBezTo>
                <a:lnTo>
                  <a:pt x="825872" y="0"/>
                </a:lnTo>
                <a:lnTo>
                  <a:pt x="840329" y="0"/>
                </a:lnTo>
                <a:lnTo>
                  <a:pt x="868482" y="0"/>
                </a:lnTo>
                <a:lnTo>
                  <a:pt x="914896" y="0"/>
                </a:lnTo>
                <a:lnTo>
                  <a:pt x="984136" y="0"/>
                </a:lnTo>
                <a:lnTo>
                  <a:pt x="1080768" y="0"/>
                </a:lnTo>
                <a:lnTo>
                  <a:pt x="1209358" y="0"/>
                </a:lnTo>
                <a:cubicBezTo>
                  <a:pt x="1209358" y="0"/>
                  <a:pt x="1209358" y="0"/>
                  <a:pt x="1209358" y="143193"/>
                </a:cubicBezTo>
                <a:cubicBezTo>
                  <a:pt x="1209358" y="270193"/>
                  <a:pt x="1325563" y="370840"/>
                  <a:pt x="1457325" y="343853"/>
                </a:cubicBezTo>
                <a:cubicBezTo>
                  <a:pt x="1553210" y="324168"/>
                  <a:pt x="1619250" y="234950"/>
                  <a:pt x="1619250" y="137160"/>
                </a:cubicBezTo>
                <a:cubicBezTo>
                  <a:pt x="1619250" y="137160"/>
                  <a:pt x="1619250" y="137160"/>
                  <a:pt x="1619250" y="0"/>
                </a:cubicBezTo>
                <a:lnTo>
                  <a:pt x="1625605" y="0"/>
                </a:lnTo>
                <a:lnTo>
                  <a:pt x="1640698" y="0"/>
                </a:lnTo>
                <a:lnTo>
                  <a:pt x="1670090" y="0"/>
                </a:lnTo>
                <a:lnTo>
                  <a:pt x="1718546" y="0"/>
                </a:lnTo>
                <a:lnTo>
                  <a:pt x="1790834" y="0"/>
                </a:lnTo>
                <a:lnTo>
                  <a:pt x="1891719" y="0"/>
                </a:lnTo>
                <a:lnTo>
                  <a:pt x="2025968" y="0"/>
                </a:lnTo>
                <a:cubicBezTo>
                  <a:pt x="2025968" y="0"/>
                  <a:pt x="2025968" y="0"/>
                  <a:pt x="2025968" y="143193"/>
                </a:cubicBezTo>
                <a:cubicBezTo>
                  <a:pt x="2025968" y="270193"/>
                  <a:pt x="2142490" y="370840"/>
                  <a:pt x="2274253" y="343853"/>
                </a:cubicBezTo>
                <a:cubicBezTo>
                  <a:pt x="2370138" y="324168"/>
                  <a:pt x="2436178" y="234950"/>
                  <a:pt x="2436178" y="137160"/>
                </a:cubicBezTo>
                <a:cubicBezTo>
                  <a:pt x="2436178" y="137160"/>
                  <a:pt x="2436178" y="137160"/>
                  <a:pt x="2436178" y="0"/>
                </a:cubicBezTo>
                <a:lnTo>
                  <a:pt x="2441198" y="0"/>
                </a:lnTo>
                <a:lnTo>
                  <a:pt x="2453122" y="0"/>
                </a:lnTo>
                <a:lnTo>
                  <a:pt x="2476341" y="0"/>
                </a:lnTo>
                <a:lnTo>
                  <a:pt x="2514622" y="0"/>
                </a:lnTo>
                <a:lnTo>
                  <a:pt x="2571730" y="0"/>
                </a:lnTo>
                <a:lnTo>
                  <a:pt x="2651430" y="0"/>
                </a:lnTo>
                <a:lnTo>
                  <a:pt x="2757488" y="0"/>
                </a:lnTo>
                <a:cubicBezTo>
                  <a:pt x="2789873" y="0"/>
                  <a:pt x="2816225" y="26035"/>
                  <a:pt x="2816225" y="58420"/>
                </a:cubicBezTo>
                <a:lnTo>
                  <a:pt x="2816225" y="62408"/>
                </a:lnTo>
                <a:lnTo>
                  <a:pt x="2816225" y="71880"/>
                </a:lnTo>
                <a:lnTo>
                  <a:pt x="2816225" y="90324"/>
                </a:lnTo>
                <a:lnTo>
                  <a:pt x="2816225" y="120732"/>
                </a:lnTo>
                <a:lnTo>
                  <a:pt x="2816225" y="166095"/>
                </a:lnTo>
                <a:lnTo>
                  <a:pt x="2816225" y="229405"/>
                </a:lnTo>
                <a:lnTo>
                  <a:pt x="2816225" y="313650"/>
                </a:lnTo>
                <a:lnTo>
                  <a:pt x="2816225" y="421824"/>
                </a:lnTo>
                <a:lnTo>
                  <a:pt x="2816225" y="556917"/>
                </a:lnTo>
                <a:lnTo>
                  <a:pt x="2816225" y="635492"/>
                </a:lnTo>
                <a:lnTo>
                  <a:pt x="2816225" y="721919"/>
                </a:lnTo>
                <a:lnTo>
                  <a:pt x="2816225" y="816571"/>
                </a:lnTo>
                <a:lnTo>
                  <a:pt x="2816225" y="919822"/>
                </a:lnTo>
                <a:lnTo>
                  <a:pt x="2816225" y="1032047"/>
                </a:lnTo>
                <a:lnTo>
                  <a:pt x="2816225" y="1153617"/>
                </a:lnTo>
                <a:lnTo>
                  <a:pt x="2816225" y="1284909"/>
                </a:lnTo>
                <a:lnTo>
                  <a:pt x="2816225" y="1426295"/>
                </a:lnTo>
                <a:lnTo>
                  <a:pt x="2816225" y="1578150"/>
                </a:lnTo>
                <a:lnTo>
                  <a:pt x="2816225" y="1740847"/>
                </a:lnTo>
                <a:lnTo>
                  <a:pt x="2816225" y="1914760"/>
                </a:lnTo>
                <a:lnTo>
                  <a:pt x="2816225" y="2100263"/>
                </a:lnTo>
                <a:cubicBezTo>
                  <a:pt x="2816225" y="2132648"/>
                  <a:pt x="2789873" y="2159000"/>
                  <a:pt x="2757488" y="2159000"/>
                </a:cubicBezTo>
                <a:lnTo>
                  <a:pt x="2752217" y="2159000"/>
                </a:lnTo>
                <a:lnTo>
                  <a:pt x="2739698" y="2159000"/>
                </a:lnTo>
                <a:lnTo>
                  <a:pt x="2715320" y="2159000"/>
                </a:lnTo>
                <a:lnTo>
                  <a:pt x="2675128" y="2159000"/>
                </a:lnTo>
                <a:lnTo>
                  <a:pt x="2615171" y="2159000"/>
                </a:lnTo>
                <a:lnTo>
                  <a:pt x="2531494" y="2159000"/>
                </a:lnTo>
                <a:lnTo>
                  <a:pt x="2420144" y="2159000"/>
                </a:lnTo>
                <a:lnTo>
                  <a:pt x="2277168" y="2159000"/>
                </a:lnTo>
                <a:lnTo>
                  <a:pt x="2192585" y="2159000"/>
                </a:lnTo>
                <a:lnTo>
                  <a:pt x="2098613" y="2159000"/>
                </a:lnTo>
                <a:lnTo>
                  <a:pt x="1994758" y="2159000"/>
                </a:lnTo>
                <a:lnTo>
                  <a:pt x="1880526" y="2159000"/>
                </a:lnTo>
                <a:lnTo>
                  <a:pt x="1755422" y="2159000"/>
                </a:lnTo>
                <a:lnTo>
                  <a:pt x="1618952" y="2159000"/>
                </a:lnTo>
                <a:lnTo>
                  <a:pt x="1470623" y="2159000"/>
                </a:lnTo>
                <a:lnTo>
                  <a:pt x="1309940" y="2159000"/>
                </a:lnTo>
                <a:lnTo>
                  <a:pt x="1136409" y="2159000"/>
                </a:lnTo>
                <a:lnTo>
                  <a:pt x="949536" y="2159000"/>
                </a:lnTo>
                <a:lnTo>
                  <a:pt x="748826" y="2159000"/>
                </a:lnTo>
                <a:lnTo>
                  <a:pt x="533786" y="2159000"/>
                </a:lnTo>
                <a:lnTo>
                  <a:pt x="303921" y="2159000"/>
                </a:lnTo>
                <a:lnTo>
                  <a:pt x="58738" y="2159000"/>
                </a:lnTo>
                <a:cubicBezTo>
                  <a:pt x="26353" y="2159000"/>
                  <a:pt x="0" y="2132648"/>
                  <a:pt x="0" y="2100263"/>
                </a:cubicBezTo>
                <a:lnTo>
                  <a:pt x="0" y="2096275"/>
                </a:lnTo>
                <a:lnTo>
                  <a:pt x="0" y="2086803"/>
                </a:lnTo>
                <a:lnTo>
                  <a:pt x="0" y="2068359"/>
                </a:lnTo>
                <a:lnTo>
                  <a:pt x="0" y="2037951"/>
                </a:lnTo>
                <a:lnTo>
                  <a:pt x="0" y="1992587"/>
                </a:lnTo>
                <a:lnTo>
                  <a:pt x="0" y="1929278"/>
                </a:lnTo>
                <a:lnTo>
                  <a:pt x="0" y="1845032"/>
                </a:lnTo>
                <a:lnTo>
                  <a:pt x="0" y="1736859"/>
                </a:lnTo>
                <a:lnTo>
                  <a:pt x="0" y="1601766"/>
                </a:lnTo>
                <a:lnTo>
                  <a:pt x="0" y="1523190"/>
                </a:lnTo>
                <a:lnTo>
                  <a:pt x="0" y="1436763"/>
                </a:lnTo>
                <a:lnTo>
                  <a:pt x="0" y="1342111"/>
                </a:lnTo>
                <a:lnTo>
                  <a:pt x="0" y="1238860"/>
                </a:lnTo>
                <a:lnTo>
                  <a:pt x="0" y="1126636"/>
                </a:lnTo>
                <a:lnTo>
                  <a:pt x="0" y="1005065"/>
                </a:lnTo>
                <a:lnTo>
                  <a:pt x="0" y="873774"/>
                </a:lnTo>
                <a:lnTo>
                  <a:pt x="0" y="732388"/>
                </a:lnTo>
                <a:lnTo>
                  <a:pt x="0" y="580533"/>
                </a:lnTo>
                <a:lnTo>
                  <a:pt x="0" y="417836"/>
                </a:lnTo>
                <a:lnTo>
                  <a:pt x="0" y="243923"/>
                </a:lnTo>
                <a:lnTo>
                  <a:pt x="0" y="58420"/>
                </a:lnTo>
                <a:cubicBezTo>
                  <a:pt x="0" y="26035"/>
                  <a:pt x="26353" y="0"/>
                  <a:pt x="58738"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3 {PHJU}"/>
          <p:cNvSpPr>
            <a:spLocks noGrp="1"/>
          </p:cNvSpPr>
          <p:nvPr>
            <p:ph type="body" sz="quarter" idx="23" hasCustomPrompt="1"/>
          </p:nvPr>
        </p:nvSpPr>
        <p:spPr>
          <a:xfrm>
            <a:off x="2065338" y="1966913"/>
            <a:ext cx="1965325" cy="2006600"/>
          </a:xfrm>
          <a:custGeom>
            <a:avLst/>
            <a:gdLst>
              <a:gd name="connsiteX0" fmla="*/ 847682 w 1965325"/>
              <a:gd name="connsiteY0" fmla="*/ 1619506 h 2006600"/>
              <a:gd name="connsiteX1" fmla="*/ 1117644 w 1965325"/>
              <a:gd name="connsiteY1" fmla="*/ 1619506 h 2006600"/>
              <a:gd name="connsiteX2" fmla="*/ 1176083 w 1965325"/>
              <a:gd name="connsiteY2" fmla="*/ 1678253 h 2006600"/>
              <a:gd name="connsiteX3" fmla="*/ 1176083 w 1965325"/>
              <a:gd name="connsiteY3" fmla="*/ 1948171 h 2006600"/>
              <a:gd name="connsiteX4" fmla="*/ 1117644 w 1965325"/>
              <a:gd name="connsiteY4" fmla="*/ 2006600 h 2006600"/>
              <a:gd name="connsiteX5" fmla="*/ 1113425 w 1965325"/>
              <a:gd name="connsiteY5" fmla="*/ 2006600 h 2006600"/>
              <a:gd name="connsiteX6" fmla="*/ 1103407 w 1965325"/>
              <a:gd name="connsiteY6" fmla="*/ 2006600 h 2006600"/>
              <a:gd name="connsiteX7" fmla="*/ 1083898 w 1965325"/>
              <a:gd name="connsiteY7" fmla="*/ 2006600 h 2006600"/>
              <a:gd name="connsiteX8" fmla="*/ 1051735 w 1965325"/>
              <a:gd name="connsiteY8" fmla="*/ 2006600 h 2006600"/>
              <a:gd name="connsiteX9" fmla="*/ 1003753 w 1965325"/>
              <a:gd name="connsiteY9" fmla="*/ 2006600 h 2006600"/>
              <a:gd name="connsiteX10" fmla="*/ 936790 w 1965325"/>
              <a:gd name="connsiteY10" fmla="*/ 2006600 h 2006600"/>
              <a:gd name="connsiteX11" fmla="*/ 847682 w 1965325"/>
              <a:gd name="connsiteY11" fmla="*/ 2006600 h 2006600"/>
              <a:gd name="connsiteX12" fmla="*/ 789243 w 1965325"/>
              <a:gd name="connsiteY12" fmla="*/ 1948171 h 2006600"/>
              <a:gd name="connsiteX13" fmla="*/ 789243 w 1965325"/>
              <a:gd name="connsiteY13" fmla="*/ 1678253 h 2006600"/>
              <a:gd name="connsiteX14" fmla="*/ 847682 w 1965325"/>
              <a:gd name="connsiteY14" fmla="*/ 1619506 h 2006600"/>
              <a:gd name="connsiteX15" fmla="*/ 58439 w 1965325"/>
              <a:gd name="connsiteY15" fmla="*/ 1619189 h 2006600"/>
              <a:gd name="connsiteX16" fmla="*/ 328401 w 1965325"/>
              <a:gd name="connsiteY16" fmla="*/ 1619189 h 2006600"/>
              <a:gd name="connsiteX17" fmla="*/ 387158 w 1965325"/>
              <a:gd name="connsiteY17" fmla="*/ 1677618 h 2006600"/>
              <a:gd name="connsiteX18" fmla="*/ 387158 w 1965325"/>
              <a:gd name="connsiteY18" fmla="*/ 1947536 h 2006600"/>
              <a:gd name="connsiteX19" fmla="*/ 328401 w 1965325"/>
              <a:gd name="connsiteY19" fmla="*/ 2006283 h 2006600"/>
              <a:gd name="connsiteX20" fmla="*/ 58439 w 1965325"/>
              <a:gd name="connsiteY20" fmla="*/ 2006283 h 2006600"/>
              <a:gd name="connsiteX21" fmla="*/ 0 w 1965325"/>
              <a:gd name="connsiteY21" fmla="*/ 1947536 h 2006600"/>
              <a:gd name="connsiteX22" fmla="*/ 0 w 1965325"/>
              <a:gd name="connsiteY22" fmla="*/ 1943318 h 2006600"/>
              <a:gd name="connsiteX23" fmla="*/ 0 w 1965325"/>
              <a:gd name="connsiteY23" fmla="*/ 1933302 h 2006600"/>
              <a:gd name="connsiteX24" fmla="*/ 0 w 1965325"/>
              <a:gd name="connsiteY24" fmla="*/ 1913796 h 2006600"/>
              <a:gd name="connsiteX25" fmla="*/ 0 w 1965325"/>
              <a:gd name="connsiteY25" fmla="*/ 1881638 h 2006600"/>
              <a:gd name="connsiteX26" fmla="*/ 0 w 1965325"/>
              <a:gd name="connsiteY26" fmla="*/ 1833664 h 2006600"/>
              <a:gd name="connsiteX27" fmla="*/ 0 w 1965325"/>
              <a:gd name="connsiteY27" fmla="*/ 1766712 h 2006600"/>
              <a:gd name="connsiteX28" fmla="*/ 0 w 1965325"/>
              <a:gd name="connsiteY28" fmla="*/ 1677618 h 2006600"/>
              <a:gd name="connsiteX29" fmla="*/ 58439 w 1965325"/>
              <a:gd name="connsiteY29" fmla="*/ 1619189 h 2006600"/>
              <a:gd name="connsiteX30" fmla="*/ 847682 w 1965325"/>
              <a:gd name="connsiteY30" fmla="*/ 975515 h 2006600"/>
              <a:gd name="connsiteX31" fmla="*/ 1117644 w 1965325"/>
              <a:gd name="connsiteY31" fmla="*/ 975515 h 2006600"/>
              <a:gd name="connsiteX32" fmla="*/ 1176083 w 1965325"/>
              <a:gd name="connsiteY32" fmla="*/ 1034261 h 2006600"/>
              <a:gd name="connsiteX33" fmla="*/ 1176083 w 1965325"/>
              <a:gd name="connsiteY33" fmla="*/ 1304179 h 2006600"/>
              <a:gd name="connsiteX34" fmla="*/ 1117644 w 1965325"/>
              <a:gd name="connsiteY34" fmla="*/ 1362608 h 2006600"/>
              <a:gd name="connsiteX35" fmla="*/ 847682 w 1965325"/>
              <a:gd name="connsiteY35" fmla="*/ 1362608 h 2006600"/>
              <a:gd name="connsiteX36" fmla="*/ 789243 w 1965325"/>
              <a:gd name="connsiteY36" fmla="*/ 1304179 h 2006600"/>
              <a:gd name="connsiteX37" fmla="*/ 789243 w 1965325"/>
              <a:gd name="connsiteY37" fmla="*/ 1034261 h 2006600"/>
              <a:gd name="connsiteX38" fmla="*/ 847682 w 1965325"/>
              <a:gd name="connsiteY38" fmla="*/ 975515 h 2006600"/>
              <a:gd name="connsiteX39" fmla="*/ 1636924 w 1965325"/>
              <a:gd name="connsiteY39" fmla="*/ 975197 h 2006600"/>
              <a:gd name="connsiteX40" fmla="*/ 1906886 w 1965325"/>
              <a:gd name="connsiteY40" fmla="*/ 975197 h 2006600"/>
              <a:gd name="connsiteX41" fmla="*/ 1965325 w 1965325"/>
              <a:gd name="connsiteY41" fmla="*/ 1033626 h 2006600"/>
              <a:gd name="connsiteX42" fmla="*/ 1965325 w 1965325"/>
              <a:gd name="connsiteY42" fmla="*/ 1037844 h 2006600"/>
              <a:gd name="connsiteX43" fmla="*/ 1965325 w 1965325"/>
              <a:gd name="connsiteY43" fmla="*/ 1047860 h 2006600"/>
              <a:gd name="connsiteX44" fmla="*/ 1965325 w 1965325"/>
              <a:gd name="connsiteY44" fmla="*/ 1067366 h 2006600"/>
              <a:gd name="connsiteX45" fmla="*/ 1965325 w 1965325"/>
              <a:gd name="connsiteY45" fmla="*/ 1099524 h 2006600"/>
              <a:gd name="connsiteX46" fmla="*/ 1965325 w 1965325"/>
              <a:gd name="connsiteY46" fmla="*/ 1147498 h 2006600"/>
              <a:gd name="connsiteX47" fmla="*/ 1965325 w 1965325"/>
              <a:gd name="connsiteY47" fmla="*/ 1214450 h 2006600"/>
              <a:gd name="connsiteX48" fmla="*/ 1965325 w 1965325"/>
              <a:gd name="connsiteY48" fmla="*/ 1303544 h 2006600"/>
              <a:gd name="connsiteX49" fmla="*/ 1906886 w 1965325"/>
              <a:gd name="connsiteY49" fmla="*/ 1362291 h 2006600"/>
              <a:gd name="connsiteX50" fmla="*/ 1636924 w 1965325"/>
              <a:gd name="connsiteY50" fmla="*/ 1362291 h 2006600"/>
              <a:gd name="connsiteX51" fmla="*/ 1578168 w 1965325"/>
              <a:gd name="connsiteY51" fmla="*/ 1303544 h 2006600"/>
              <a:gd name="connsiteX52" fmla="*/ 1578168 w 1965325"/>
              <a:gd name="connsiteY52" fmla="*/ 1033626 h 2006600"/>
              <a:gd name="connsiteX53" fmla="*/ 1636924 w 1965325"/>
              <a:gd name="connsiteY53" fmla="*/ 975197 h 2006600"/>
              <a:gd name="connsiteX54" fmla="*/ 58439 w 1965325"/>
              <a:gd name="connsiteY54" fmla="*/ 975197 h 2006600"/>
              <a:gd name="connsiteX55" fmla="*/ 328401 w 1965325"/>
              <a:gd name="connsiteY55" fmla="*/ 975197 h 2006600"/>
              <a:gd name="connsiteX56" fmla="*/ 387158 w 1965325"/>
              <a:gd name="connsiteY56" fmla="*/ 1033626 h 2006600"/>
              <a:gd name="connsiteX57" fmla="*/ 387158 w 1965325"/>
              <a:gd name="connsiteY57" fmla="*/ 1303544 h 2006600"/>
              <a:gd name="connsiteX58" fmla="*/ 328401 w 1965325"/>
              <a:gd name="connsiteY58" fmla="*/ 1362291 h 2006600"/>
              <a:gd name="connsiteX59" fmla="*/ 58439 w 1965325"/>
              <a:gd name="connsiteY59" fmla="*/ 1362291 h 2006600"/>
              <a:gd name="connsiteX60" fmla="*/ 0 w 1965325"/>
              <a:gd name="connsiteY60" fmla="*/ 1303544 h 2006600"/>
              <a:gd name="connsiteX61" fmla="*/ 0 w 1965325"/>
              <a:gd name="connsiteY61" fmla="*/ 1299326 h 2006600"/>
              <a:gd name="connsiteX62" fmla="*/ 0 w 1965325"/>
              <a:gd name="connsiteY62" fmla="*/ 1289310 h 2006600"/>
              <a:gd name="connsiteX63" fmla="*/ 0 w 1965325"/>
              <a:gd name="connsiteY63" fmla="*/ 1269804 h 2006600"/>
              <a:gd name="connsiteX64" fmla="*/ 0 w 1965325"/>
              <a:gd name="connsiteY64" fmla="*/ 1237646 h 2006600"/>
              <a:gd name="connsiteX65" fmla="*/ 0 w 1965325"/>
              <a:gd name="connsiteY65" fmla="*/ 1189672 h 2006600"/>
              <a:gd name="connsiteX66" fmla="*/ 0 w 1965325"/>
              <a:gd name="connsiteY66" fmla="*/ 1122720 h 2006600"/>
              <a:gd name="connsiteX67" fmla="*/ 0 w 1965325"/>
              <a:gd name="connsiteY67" fmla="*/ 1033626 h 2006600"/>
              <a:gd name="connsiteX68" fmla="*/ 58439 w 1965325"/>
              <a:gd name="connsiteY68" fmla="*/ 975197 h 2006600"/>
              <a:gd name="connsiteX69" fmla="*/ 1805889 w 1965325"/>
              <a:gd name="connsiteY69" fmla="*/ 0 h 2006600"/>
              <a:gd name="connsiteX70" fmla="*/ 1893865 w 1965325"/>
              <a:gd name="connsiteY70" fmla="*/ 87961 h 2006600"/>
              <a:gd name="connsiteX71" fmla="*/ 1893865 w 1965325"/>
              <a:gd name="connsiteY71" fmla="*/ 385189 h 2006600"/>
              <a:gd name="connsiteX72" fmla="*/ 1805889 w 1965325"/>
              <a:gd name="connsiteY72" fmla="*/ 473150 h 2006600"/>
              <a:gd name="connsiteX73" fmla="*/ 1717913 w 1965325"/>
              <a:gd name="connsiteY73" fmla="*/ 385189 h 2006600"/>
              <a:gd name="connsiteX74" fmla="*/ 1717913 w 1965325"/>
              <a:gd name="connsiteY74" fmla="*/ 87961 h 2006600"/>
              <a:gd name="connsiteX75" fmla="*/ 1805889 w 1965325"/>
              <a:gd name="connsiteY75" fmla="*/ 0 h 2006600"/>
              <a:gd name="connsiteX76" fmla="*/ 988697 w 1965325"/>
              <a:gd name="connsiteY76" fmla="*/ 0 h 2006600"/>
              <a:gd name="connsiteX77" fmla="*/ 1076673 w 1965325"/>
              <a:gd name="connsiteY77" fmla="*/ 87961 h 2006600"/>
              <a:gd name="connsiteX78" fmla="*/ 1076673 w 1965325"/>
              <a:gd name="connsiteY78" fmla="*/ 385189 h 2006600"/>
              <a:gd name="connsiteX79" fmla="*/ 988697 w 1965325"/>
              <a:gd name="connsiteY79" fmla="*/ 473150 h 2006600"/>
              <a:gd name="connsiteX80" fmla="*/ 901039 w 1965325"/>
              <a:gd name="connsiteY80" fmla="*/ 385189 h 2006600"/>
              <a:gd name="connsiteX81" fmla="*/ 901039 w 1965325"/>
              <a:gd name="connsiteY81" fmla="*/ 87961 h 2006600"/>
              <a:gd name="connsiteX82" fmla="*/ 988697 w 1965325"/>
              <a:gd name="connsiteY82" fmla="*/ 0 h 2006600"/>
              <a:gd name="connsiteX83" fmla="*/ 188974 w 1965325"/>
              <a:gd name="connsiteY83" fmla="*/ 0 h 2006600"/>
              <a:gd name="connsiteX84" fmla="*/ 276950 w 1965325"/>
              <a:gd name="connsiteY84" fmla="*/ 87961 h 2006600"/>
              <a:gd name="connsiteX85" fmla="*/ 276950 w 1965325"/>
              <a:gd name="connsiteY85" fmla="*/ 385189 h 2006600"/>
              <a:gd name="connsiteX86" fmla="*/ 188974 w 1965325"/>
              <a:gd name="connsiteY86" fmla="*/ 473150 h 2006600"/>
              <a:gd name="connsiteX87" fmla="*/ 100998 w 1965325"/>
              <a:gd name="connsiteY87" fmla="*/ 385189 h 2006600"/>
              <a:gd name="connsiteX88" fmla="*/ 100998 w 1965325"/>
              <a:gd name="connsiteY88" fmla="*/ 87961 h 2006600"/>
              <a:gd name="connsiteX89" fmla="*/ 188974 w 1965325"/>
              <a:gd name="connsiteY89"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65325" h="2006600">
                <a:moveTo>
                  <a:pt x="847682" y="1619506"/>
                </a:moveTo>
                <a:cubicBezTo>
                  <a:pt x="847682" y="1619506"/>
                  <a:pt x="847682" y="1619506"/>
                  <a:pt x="1117644" y="1619506"/>
                </a:cubicBezTo>
                <a:cubicBezTo>
                  <a:pt x="1150039" y="1619506"/>
                  <a:pt x="1176083" y="1645863"/>
                  <a:pt x="1176083" y="1678253"/>
                </a:cubicBezTo>
                <a:cubicBezTo>
                  <a:pt x="1176083" y="1678253"/>
                  <a:pt x="1176083" y="1678253"/>
                  <a:pt x="1176083" y="1948171"/>
                </a:cubicBezTo>
                <a:cubicBezTo>
                  <a:pt x="1176083" y="1980561"/>
                  <a:pt x="1150039" y="2006600"/>
                  <a:pt x="1117644" y="2006600"/>
                </a:cubicBezTo>
                <a:lnTo>
                  <a:pt x="1113425" y="2006600"/>
                </a:lnTo>
                <a:lnTo>
                  <a:pt x="1103407" y="2006600"/>
                </a:lnTo>
                <a:lnTo>
                  <a:pt x="1083898" y="2006600"/>
                </a:lnTo>
                <a:lnTo>
                  <a:pt x="1051735" y="2006600"/>
                </a:lnTo>
                <a:lnTo>
                  <a:pt x="1003753" y="2006600"/>
                </a:lnTo>
                <a:lnTo>
                  <a:pt x="936790" y="2006600"/>
                </a:lnTo>
                <a:lnTo>
                  <a:pt x="847682" y="2006600"/>
                </a:lnTo>
                <a:cubicBezTo>
                  <a:pt x="815286" y="2006600"/>
                  <a:pt x="789243" y="1980561"/>
                  <a:pt x="789243" y="1948171"/>
                </a:cubicBezTo>
                <a:cubicBezTo>
                  <a:pt x="789243" y="1948171"/>
                  <a:pt x="789243" y="1948171"/>
                  <a:pt x="789243" y="1678253"/>
                </a:cubicBezTo>
                <a:cubicBezTo>
                  <a:pt x="789243" y="1645863"/>
                  <a:pt x="815286" y="1619506"/>
                  <a:pt x="847682" y="1619506"/>
                </a:cubicBezTo>
                <a:close/>
                <a:moveTo>
                  <a:pt x="58439" y="1619189"/>
                </a:moveTo>
                <a:cubicBezTo>
                  <a:pt x="58439" y="1619189"/>
                  <a:pt x="58439" y="1619189"/>
                  <a:pt x="328401" y="1619189"/>
                </a:cubicBezTo>
                <a:cubicBezTo>
                  <a:pt x="360797" y="1619189"/>
                  <a:pt x="387158" y="1645228"/>
                  <a:pt x="387158" y="1677618"/>
                </a:cubicBezTo>
                <a:cubicBezTo>
                  <a:pt x="387158" y="1677618"/>
                  <a:pt x="387158" y="1677618"/>
                  <a:pt x="387158" y="1947536"/>
                </a:cubicBezTo>
                <a:cubicBezTo>
                  <a:pt x="387158" y="1979926"/>
                  <a:pt x="360797" y="2006283"/>
                  <a:pt x="328401" y="2006283"/>
                </a:cubicBezTo>
                <a:cubicBezTo>
                  <a:pt x="328401" y="2006283"/>
                  <a:pt x="328401" y="2006283"/>
                  <a:pt x="58439" y="2006283"/>
                </a:cubicBezTo>
                <a:cubicBezTo>
                  <a:pt x="26043" y="2006283"/>
                  <a:pt x="0" y="1979926"/>
                  <a:pt x="0" y="1947536"/>
                </a:cubicBezTo>
                <a:lnTo>
                  <a:pt x="0" y="1943318"/>
                </a:lnTo>
                <a:lnTo>
                  <a:pt x="0" y="1933302"/>
                </a:lnTo>
                <a:lnTo>
                  <a:pt x="0" y="1913796"/>
                </a:lnTo>
                <a:lnTo>
                  <a:pt x="0" y="1881638"/>
                </a:lnTo>
                <a:lnTo>
                  <a:pt x="0" y="1833664"/>
                </a:lnTo>
                <a:lnTo>
                  <a:pt x="0" y="1766712"/>
                </a:lnTo>
                <a:lnTo>
                  <a:pt x="0" y="1677618"/>
                </a:lnTo>
                <a:cubicBezTo>
                  <a:pt x="0" y="1645228"/>
                  <a:pt x="26043" y="1619189"/>
                  <a:pt x="58439" y="1619189"/>
                </a:cubicBezTo>
                <a:close/>
                <a:moveTo>
                  <a:pt x="847682" y="975515"/>
                </a:moveTo>
                <a:cubicBezTo>
                  <a:pt x="847682" y="975515"/>
                  <a:pt x="847682" y="975515"/>
                  <a:pt x="1117644" y="975515"/>
                </a:cubicBezTo>
                <a:cubicBezTo>
                  <a:pt x="1150039" y="975515"/>
                  <a:pt x="1176083" y="1001871"/>
                  <a:pt x="1176083" y="1034261"/>
                </a:cubicBezTo>
                <a:cubicBezTo>
                  <a:pt x="1176083" y="1034261"/>
                  <a:pt x="1176083" y="1034261"/>
                  <a:pt x="1176083" y="1304179"/>
                </a:cubicBezTo>
                <a:cubicBezTo>
                  <a:pt x="1176083" y="1336569"/>
                  <a:pt x="1150039" y="1362608"/>
                  <a:pt x="1117644" y="1362608"/>
                </a:cubicBezTo>
                <a:cubicBezTo>
                  <a:pt x="1117644" y="1362608"/>
                  <a:pt x="1117644" y="1362608"/>
                  <a:pt x="847682" y="1362608"/>
                </a:cubicBezTo>
                <a:cubicBezTo>
                  <a:pt x="815286" y="1362608"/>
                  <a:pt x="789243" y="1336569"/>
                  <a:pt x="789243" y="1304179"/>
                </a:cubicBezTo>
                <a:cubicBezTo>
                  <a:pt x="789243" y="1304179"/>
                  <a:pt x="789243" y="1304179"/>
                  <a:pt x="789243" y="1034261"/>
                </a:cubicBezTo>
                <a:cubicBezTo>
                  <a:pt x="789243" y="1001871"/>
                  <a:pt x="815286" y="975515"/>
                  <a:pt x="847682" y="975515"/>
                </a:cubicBezTo>
                <a:close/>
                <a:moveTo>
                  <a:pt x="1636924" y="975197"/>
                </a:moveTo>
                <a:cubicBezTo>
                  <a:pt x="1636924" y="975197"/>
                  <a:pt x="1636924" y="975197"/>
                  <a:pt x="1906886" y="975197"/>
                </a:cubicBezTo>
                <a:cubicBezTo>
                  <a:pt x="1939282" y="975197"/>
                  <a:pt x="1965325" y="1001236"/>
                  <a:pt x="1965325" y="1033626"/>
                </a:cubicBezTo>
                <a:lnTo>
                  <a:pt x="1965325" y="1037844"/>
                </a:lnTo>
                <a:lnTo>
                  <a:pt x="1965325" y="1047860"/>
                </a:lnTo>
                <a:lnTo>
                  <a:pt x="1965325" y="1067366"/>
                </a:lnTo>
                <a:lnTo>
                  <a:pt x="1965325" y="1099524"/>
                </a:lnTo>
                <a:lnTo>
                  <a:pt x="1965325" y="1147498"/>
                </a:lnTo>
                <a:lnTo>
                  <a:pt x="1965325" y="1214450"/>
                </a:lnTo>
                <a:lnTo>
                  <a:pt x="1965325" y="1303544"/>
                </a:lnTo>
                <a:cubicBezTo>
                  <a:pt x="1965325" y="1335934"/>
                  <a:pt x="1939282" y="1362291"/>
                  <a:pt x="1906886" y="1362291"/>
                </a:cubicBezTo>
                <a:cubicBezTo>
                  <a:pt x="1906886" y="1362291"/>
                  <a:pt x="1906886" y="1362291"/>
                  <a:pt x="1636924" y="1362291"/>
                </a:cubicBezTo>
                <a:cubicBezTo>
                  <a:pt x="1604529" y="1362291"/>
                  <a:pt x="1578168" y="1335934"/>
                  <a:pt x="1578168" y="1303544"/>
                </a:cubicBezTo>
                <a:cubicBezTo>
                  <a:pt x="1578168" y="1303544"/>
                  <a:pt x="1578168" y="1303544"/>
                  <a:pt x="1578168" y="1033626"/>
                </a:cubicBezTo>
                <a:cubicBezTo>
                  <a:pt x="1578168" y="1001236"/>
                  <a:pt x="1604529" y="975197"/>
                  <a:pt x="1636924" y="975197"/>
                </a:cubicBezTo>
                <a:close/>
                <a:moveTo>
                  <a:pt x="58439" y="975197"/>
                </a:moveTo>
                <a:cubicBezTo>
                  <a:pt x="58439" y="975197"/>
                  <a:pt x="58439" y="975197"/>
                  <a:pt x="328401" y="975197"/>
                </a:cubicBezTo>
                <a:cubicBezTo>
                  <a:pt x="360797" y="975197"/>
                  <a:pt x="387158" y="1001236"/>
                  <a:pt x="387158" y="1033626"/>
                </a:cubicBezTo>
                <a:cubicBezTo>
                  <a:pt x="387158" y="1033626"/>
                  <a:pt x="387158" y="1033626"/>
                  <a:pt x="387158" y="1303544"/>
                </a:cubicBezTo>
                <a:cubicBezTo>
                  <a:pt x="387158" y="1335934"/>
                  <a:pt x="360797" y="1362291"/>
                  <a:pt x="328401" y="1362291"/>
                </a:cubicBezTo>
                <a:cubicBezTo>
                  <a:pt x="328401" y="1362291"/>
                  <a:pt x="328401" y="1362291"/>
                  <a:pt x="58439" y="1362291"/>
                </a:cubicBezTo>
                <a:cubicBezTo>
                  <a:pt x="26043" y="1362291"/>
                  <a:pt x="0" y="1335934"/>
                  <a:pt x="0" y="1303544"/>
                </a:cubicBezTo>
                <a:lnTo>
                  <a:pt x="0" y="1299326"/>
                </a:lnTo>
                <a:lnTo>
                  <a:pt x="0" y="1289310"/>
                </a:lnTo>
                <a:lnTo>
                  <a:pt x="0" y="1269804"/>
                </a:lnTo>
                <a:lnTo>
                  <a:pt x="0" y="1237646"/>
                </a:lnTo>
                <a:lnTo>
                  <a:pt x="0" y="1189672"/>
                </a:lnTo>
                <a:lnTo>
                  <a:pt x="0" y="1122720"/>
                </a:lnTo>
                <a:lnTo>
                  <a:pt x="0" y="1033626"/>
                </a:lnTo>
                <a:cubicBezTo>
                  <a:pt x="0" y="1001236"/>
                  <a:pt x="26043" y="975197"/>
                  <a:pt x="58439" y="975197"/>
                </a:cubicBezTo>
                <a:close/>
                <a:moveTo>
                  <a:pt x="1805889" y="0"/>
                </a:moveTo>
                <a:cubicBezTo>
                  <a:pt x="1854482" y="0"/>
                  <a:pt x="1893865" y="39376"/>
                  <a:pt x="1893865" y="87961"/>
                </a:cubicBezTo>
                <a:cubicBezTo>
                  <a:pt x="1893865" y="87961"/>
                  <a:pt x="1893865" y="87961"/>
                  <a:pt x="1893865" y="385189"/>
                </a:cubicBezTo>
                <a:cubicBezTo>
                  <a:pt x="1893865" y="433774"/>
                  <a:pt x="1854482" y="473150"/>
                  <a:pt x="1805889" y="473150"/>
                </a:cubicBezTo>
                <a:cubicBezTo>
                  <a:pt x="1757295" y="473150"/>
                  <a:pt x="1717913" y="433774"/>
                  <a:pt x="1717913" y="385189"/>
                </a:cubicBezTo>
                <a:cubicBezTo>
                  <a:pt x="1717913" y="385189"/>
                  <a:pt x="1717913" y="385189"/>
                  <a:pt x="1717913" y="87961"/>
                </a:cubicBezTo>
                <a:cubicBezTo>
                  <a:pt x="1717913" y="39376"/>
                  <a:pt x="1757295" y="0"/>
                  <a:pt x="1805889" y="0"/>
                </a:cubicBezTo>
                <a:close/>
                <a:moveTo>
                  <a:pt x="988697" y="0"/>
                </a:moveTo>
                <a:cubicBezTo>
                  <a:pt x="1037290" y="0"/>
                  <a:pt x="1076673" y="39376"/>
                  <a:pt x="1076673" y="87961"/>
                </a:cubicBezTo>
                <a:cubicBezTo>
                  <a:pt x="1076673" y="87961"/>
                  <a:pt x="1076673" y="87961"/>
                  <a:pt x="1076673" y="385189"/>
                </a:cubicBezTo>
                <a:cubicBezTo>
                  <a:pt x="1076673" y="433774"/>
                  <a:pt x="1037290" y="473150"/>
                  <a:pt x="988697" y="473150"/>
                </a:cubicBezTo>
                <a:cubicBezTo>
                  <a:pt x="940422" y="473150"/>
                  <a:pt x="901039" y="433774"/>
                  <a:pt x="901039" y="385189"/>
                </a:cubicBezTo>
                <a:cubicBezTo>
                  <a:pt x="901039" y="385189"/>
                  <a:pt x="901039" y="385189"/>
                  <a:pt x="901039" y="87961"/>
                </a:cubicBezTo>
                <a:cubicBezTo>
                  <a:pt x="901039" y="39376"/>
                  <a:pt x="940422" y="0"/>
                  <a:pt x="988697" y="0"/>
                </a:cubicBezTo>
                <a:close/>
                <a:moveTo>
                  <a:pt x="188974" y="0"/>
                </a:moveTo>
                <a:cubicBezTo>
                  <a:pt x="237567" y="0"/>
                  <a:pt x="276950" y="39376"/>
                  <a:pt x="276950" y="87961"/>
                </a:cubicBezTo>
                <a:cubicBezTo>
                  <a:pt x="276950" y="385189"/>
                  <a:pt x="276950" y="385189"/>
                  <a:pt x="276950" y="385189"/>
                </a:cubicBezTo>
                <a:cubicBezTo>
                  <a:pt x="276950" y="433774"/>
                  <a:pt x="237567" y="473150"/>
                  <a:pt x="188974" y="473150"/>
                </a:cubicBezTo>
                <a:cubicBezTo>
                  <a:pt x="140380" y="473150"/>
                  <a:pt x="100998" y="433774"/>
                  <a:pt x="100998" y="385189"/>
                </a:cubicBezTo>
                <a:cubicBezTo>
                  <a:pt x="100998" y="87961"/>
                  <a:pt x="100998" y="87961"/>
                  <a:pt x="100998" y="87961"/>
                </a:cubicBezTo>
                <a:cubicBezTo>
                  <a:pt x="100998" y="39376"/>
                  <a:pt x="140380" y="0"/>
                  <a:pt x="188974" y="0"/>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40659830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5" name="Hoofdstuknummer 4 [PHJU] (JU-Free)">
            <a:extLst>
              <a:ext uri="{FF2B5EF4-FFF2-40B4-BE49-F238E27FC236}">
                <a16:creationId xmlns:a16="http://schemas.microsoft.com/office/drawing/2014/main" id="{42F91A59-8503-BF4F-6F3B-492D7DC588A5}"/>
              </a:ext>
            </a:extLst>
          </p:cNvPr>
          <p:cNvSpPr>
            <a:spLocks noGrp="1"/>
          </p:cNvSpPr>
          <p:nvPr>
            <p:ph type="body" sz="quarter" idx="22" hasCustomPrompt="1"/>
          </p:nvPr>
        </p:nvSpPr>
        <p:spPr bwMode="gray">
          <a:xfrm>
            <a:off x="-468355" y="1705909"/>
            <a:ext cx="6948000" cy="4608000"/>
          </a:xfrm>
        </p:spPr>
        <p:txBody>
          <a:bodyPr/>
          <a:lstStyle>
            <a:lvl1pPr marL="0" indent="0" algn="ctr">
              <a:lnSpc>
                <a:spcPct val="70000"/>
              </a:lnSpc>
              <a:spcBef>
                <a:spcPts val="0"/>
              </a:spcBef>
              <a:spcAft>
                <a:spcPts val="0"/>
              </a:spcAft>
              <a:buNone/>
              <a:defRPr sz="44700" b="1">
                <a:solidFill>
                  <a:srgbClr val="FFFFFF"/>
                </a:solidFill>
              </a:defRPr>
            </a:lvl1pPr>
            <a:lvl2pPr marL="0" indent="0">
              <a:lnSpc>
                <a:spcPct val="100000"/>
              </a:lnSpc>
              <a:spcBef>
                <a:spcPts val="0"/>
              </a:spcBef>
              <a:spcAft>
                <a:spcPts val="0"/>
              </a:spcAft>
              <a:buNone/>
              <a:defRPr sz="44700">
                <a:solidFill>
                  <a:srgbClr val="FFFFFF"/>
                </a:solidFill>
              </a:defRPr>
            </a:lvl2pPr>
            <a:lvl3pPr marL="0" indent="0">
              <a:lnSpc>
                <a:spcPct val="100000"/>
              </a:lnSpc>
              <a:spcBef>
                <a:spcPts val="0"/>
              </a:spcBef>
              <a:spcAft>
                <a:spcPts val="0"/>
              </a:spcAft>
              <a:buFont typeface="Arial" panose="020B0604020202020204" pitchFamily="34" charset="0"/>
              <a:buNone/>
              <a:defRPr sz="44700">
                <a:solidFill>
                  <a:srgbClr val="FFFFFF"/>
                </a:solidFill>
              </a:defRPr>
            </a:lvl3pPr>
            <a:lvl4pPr marL="0" indent="0">
              <a:lnSpc>
                <a:spcPct val="100000"/>
              </a:lnSpc>
              <a:spcBef>
                <a:spcPts val="0"/>
              </a:spcBef>
              <a:spcAft>
                <a:spcPts val="0"/>
              </a:spcAft>
              <a:buFont typeface="Arial" panose="020B0604020202020204" pitchFamily="34" charset="0"/>
              <a:buNone/>
              <a:defRPr sz="44700">
                <a:solidFill>
                  <a:srgbClr val="FFFFFF"/>
                </a:solidFill>
              </a:defRPr>
            </a:lvl4pPr>
            <a:lvl5pPr marL="0" indent="0">
              <a:lnSpc>
                <a:spcPct val="100000"/>
              </a:lnSpc>
              <a:spcBef>
                <a:spcPts val="0"/>
              </a:spcBef>
              <a:spcAft>
                <a:spcPts val="0"/>
              </a:spcAft>
              <a:buFont typeface="Arial" panose="020B0604020202020204" pitchFamily="34" charset="0"/>
              <a:buNone/>
              <a:defRPr sz="44700">
                <a:solidFill>
                  <a:srgbClr val="FFFFFF"/>
                </a:solidFill>
              </a:defRPr>
            </a:lvl5pPr>
            <a:lvl6pPr marL="0" indent="0">
              <a:lnSpc>
                <a:spcPct val="100000"/>
              </a:lnSpc>
              <a:spcBef>
                <a:spcPts val="0"/>
              </a:spcBef>
              <a:spcAft>
                <a:spcPts val="0"/>
              </a:spcAft>
              <a:buFont typeface="Arial" panose="020B0604020202020204" pitchFamily="34" charset="0"/>
              <a:buNone/>
              <a:defRPr sz="44700">
                <a:solidFill>
                  <a:srgbClr val="FFFFFF"/>
                </a:solidFill>
              </a:defRPr>
            </a:lvl6pPr>
            <a:lvl7pPr marL="0" indent="0">
              <a:lnSpc>
                <a:spcPct val="100000"/>
              </a:lnSpc>
              <a:spcBef>
                <a:spcPts val="0"/>
              </a:spcBef>
              <a:spcAft>
                <a:spcPts val="0"/>
              </a:spcAft>
              <a:buFont typeface="Arial" panose="020B0604020202020204" pitchFamily="34" charset="0"/>
              <a:buNone/>
              <a:defRPr sz="44700">
                <a:solidFill>
                  <a:srgbClr val="FFFFFF"/>
                </a:solidFill>
              </a:defRPr>
            </a:lvl7pPr>
            <a:lvl8pPr marL="0" indent="0">
              <a:lnSpc>
                <a:spcPct val="100000"/>
              </a:lnSpc>
              <a:spcBef>
                <a:spcPts val="0"/>
              </a:spcBef>
              <a:spcAft>
                <a:spcPts val="0"/>
              </a:spcAft>
              <a:buFont typeface="Arial" panose="020B0604020202020204" pitchFamily="34" charset="0"/>
              <a:buNone/>
              <a:defRPr sz="44700">
                <a:solidFill>
                  <a:srgbClr val="FFFFFF"/>
                </a:solidFill>
              </a:defRPr>
            </a:lvl8pPr>
            <a:lvl9pPr marL="0" indent="0">
              <a:lnSpc>
                <a:spcPct val="100000"/>
              </a:lnSpc>
              <a:spcBef>
                <a:spcPts val="0"/>
              </a:spcBef>
              <a:spcAft>
                <a:spcPts val="0"/>
              </a:spcAft>
              <a:buFont typeface="Arial" panose="020B0604020202020204" pitchFamily="34" charset="0"/>
              <a:buNone/>
              <a:defRPr sz="44700">
                <a:solidFill>
                  <a:srgbClr val="FFFFFF"/>
                </a:solidFill>
              </a:defRPr>
            </a:lvl9pPr>
          </a:lstStyle>
          <a:p>
            <a:pPr lvl="0"/>
            <a:r>
              <a:rPr lang="nl-NL" dirty="0"/>
              <a:t>[#]</a:t>
            </a:r>
          </a:p>
        </p:txBody>
      </p:sp>
      <p:sp>
        <p:nvSpPr>
          <p:cNvPr id="2" name="***Title 5 (JU-Free)"/>
          <p:cNvSpPr>
            <a:spLocks noGrp="1"/>
          </p:cNvSpPr>
          <p:nvPr>
            <p:ph type="title" hasCustomPrompt="1"/>
          </p:nvPr>
        </p:nvSpPr>
        <p:spPr bwMode="gray">
          <a:xfrm>
            <a:off x="6634800" y="3571174"/>
            <a:ext cx="4851400" cy="2523199"/>
          </a:xfrm>
        </p:spPr>
        <p:txBody>
          <a:bodyPr/>
          <a:lstStyle>
            <a:lvl1pPr>
              <a:lnSpc>
                <a:spcPct val="90000"/>
              </a:lnSpc>
              <a:defRPr>
                <a:solidFill>
                  <a:schemeClr val="tx1"/>
                </a:solidFill>
              </a:defRPr>
            </a:lvl1pPr>
          </a:lstStyle>
          <a:p>
            <a:r>
              <a:rPr lang="nl-NL" dirty="0"/>
              <a:t>[Hoofdstukkop]</a:t>
            </a:r>
          </a:p>
        </p:txBody>
      </p:sp>
      <p:sp>
        <p:nvSpPr>
          <p:cNvPr id="7" name="Slide Number Placeholder 6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3" name="Freeform 7 {PHJU}"/>
          <p:cNvSpPr>
            <a:spLocks noGrp="1"/>
          </p:cNvSpPr>
          <p:nvPr>
            <p:ph type="body" sz="quarter" idx="23" hasCustomPrompt="1"/>
          </p:nvPr>
        </p:nvSpPr>
        <p:spPr>
          <a:xfrm>
            <a:off x="6797676" y="1193800"/>
            <a:ext cx="1804988" cy="1684737"/>
          </a:xfrm>
          <a:custGeom>
            <a:avLst/>
            <a:gdLst>
              <a:gd name="connsiteX0" fmla="*/ 1510082 w 1804988"/>
              <a:gd name="connsiteY0" fmla="*/ 1068536 h 1684737"/>
              <a:gd name="connsiteX1" fmla="*/ 1386597 w 1804988"/>
              <a:gd name="connsiteY1" fmla="*/ 1191634 h 1684737"/>
              <a:gd name="connsiteX2" fmla="*/ 1468815 w 1804988"/>
              <a:gd name="connsiteY2" fmla="*/ 1274439 h 1684737"/>
              <a:gd name="connsiteX3" fmla="*/ 1592935 w 1804988"/>
              <a:gd name="connsiteY3" fmla="*/ 1151024 h 1684737"/>
              <a:gd name="connsiteX4" fmla="*/ 1510082 w 1804988"/>
              <a:gd name="connsiteY4" fmla="*/ 1068536 h 1684737"/>
              <a:gd name="connsiteX5" fmla="*/ 1489766 w 1804988"/>
              <a:gd name="connsiteY5" fmla="*/ 856606 h 1684737"/>
              <a:gd name="connsiteX6" fmla="*/ 1804988 w 1804988"/>
              <a:gd name="connsiteY6" fmla="*/ 1171646 h 1684737"/>
              <a:gd name="connsiteX7" fmla="*/ 1509130 w 1804988"/>
              <a:gd name="connsiteY7" fmla="*/ 1676409 h 1684737"/>
              <a:gd name="connsiteX8" fmla="*/ 1470402 w 1804988"/>
              <a:gd name="connsiteY8" fmla="*/ 1676409 h 1684737"/>
              <a:gd name="connsiteX9" fmla="*/ 1174544 w 1804988"/>
              <a:gd name="connsiteY9" fmla="*/ 1171646 h 1684737"/>
              <a:gd name="connsiteX10" fmla="*/ 1489766 w 1804988"/>
              <a:gd name="connsiteY10" fmla="*/ 856606 h 1684737"/>
              <a:gd name="connsiteX11" fmla="*/ 335856 w 1804988"/>
              <a:gd name="connsiteY11" fmla="*/ 211931 h 1684737"/>
              <a:gd name="connsiteX12" fmla="*/ 212370 w 1804988"/>
              <a:gd name="connsiteY12" fmla="*/ 335980 h 1684737"/>
              <a:gd name="connsiteX13" fmla="*/ 295223 w 1804988"/>
              <a:gd name="connsiteY13" fmla="*/ 418151 h 1684737"/>
              <a:gd name="connsiteX14" fmla="*/ 418392 w 1804988"/>
              <a:gd name="connsiteY14" fmla="*/ 294419 h 1684737"/>
              <a:gd name="connsiteX15" fmla="*/ 335856 w 1804988"/>
              <a:gd name="connsiteY15" fmla="*/ 211931 h 1684737"/>
              <a:gd name="connsiteX16" fmla="*/ 315222 w 1804988"/>
              <a:gd name="connsiteY16" fmla="*/ 0 h 1684737"/>
              <a:gd name="connsiteX17" fmla="*/ 630444 w 1804988"/>
              <a:gd name="connsiteY17" fmla="*/ 315041 h 1684737"/>
              <a:gd name="connsiteX18" fmla="*/ 334586 w 1804988"/>
              <a:gd name="connsiteY18" fmla="*/ 819803 h 1684737"/>
              <a:gd name="connsiteX19" fmla="*/ 296176 w 1804988"/>
              <a:gd name="connsiteY19" fmla="*/ 819803 h 1684737"/>
              <a:gd name="connsiteX20" fmla="*/ 0 w 1804988"/>
              <a:gd name="connsiteY20" fmla="*/ 315041 h 1684737"/>
              <a:gd name="connsiteX21" fmla="*/ 315222 w 1804988"/>
              <a:gd name="connsiteY21" fmla="*/ 0 h 168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988" h="1684737">
                <a:moveTo>
                  <a:pt x="1510082" y="1068536"/>
                </a:moveTo>
                <a:cubicBezTo>
                  <a:pt x="1436118" y="1054577"/>
                  <a:pt x="1372947" y="1117712"/>
                  <a:pt x="1386597" y="1191634"/>
                </a:cubicBezTo>
                <a:cubicBezTo>
                  <a:pt x="1394215" y="1232878"/>
                  <a:pt x="1427547" y="1266507"/>
                  <a:pt x="1468815" y="1274439"/>
                </a:cubicBezTo>
                <a:cubicBezTo>
                  <a:pt x="1542779" y="1288716"/>
                  <a:pt x="1606903" y="1225263"/>
                  <a:pt x="1592935" y="1151024"/>
                </a:cubicBezTo>
                <a:cubicBezTo>
                  <a:pt x="1584999" y="1109780"/>
                  <a:pt x="1551350" y="1076151"/>
                  <a:pt x="1510082" y="1068536"/>
                </a:cubicBezTo>
                <a:close/>
                <a:moveTo>
                  <a:pt x="1489766" y="856606"/>
                </a:moveTo>
                <a:cubicBezTo>
                  <a:pt x="1663725" y="856606"/>
                  <a:pt x="1804988" y="994614"/>
                  <a:pt x="1804988" y="1171646"/>
                </a:cubicBezTo>
                <a:cubicBezTo>
                  <a:pt x="1804988" y="1349947"/>
                  <a:pt x="1577381" y="1604073"/>
                  <a:pt x="1509130" y="1676409"/>
                </a:cubicBezTo>
                <a:cubicBezTo>
                  <a:pt x="1498654" y="1687513"/>
                  <a:pt x="1480878" y="1687513"/>
                  <a:pt x="1470402" y="1676409"/>
                </a:cubicBezTo>
                <a:cubicBezTo>
                  <a:pt x="1401834" y="1604073"/>
                  <a:pt x="1174544" y="1349947"/>
                  <a:pt x="1174544" y="1171646"/>
                </a:cubicBezTo>
                <a:cubicBezTo>
                  <a:pt x="1174544" y="994614"/>
                  <a:pt x="1315807" y="856606"/>
                  <a:pt x="1489766" y="856606"/>
                </a:cubicBezTo>
                <a:close/>
                <a:moveTo>
                  <a:pt x="335856" y="211931"/>
                </a:moveTo>
                <a:cubicBezTo>
                  <a:pt x="261574" y="197971"/>
                  <a:pt x="198085" y="261741"/>
                  <a:pt x="212370" y="335980"/>
                </a:cubicBezTo>
                <a:cubicBezTo>
                  <a:pt x="220307" y="376907"/>
                  <a:pt x="253956" y="410536"/>
                  <a:pt x="295223" y="418151"/>
                </a:cubicBezTo>
                <a:cubicBezTo>
                  <a:pt x="369188" y="431793"/>
                  <a:pt x="432359" y="368340"/>
                  <a:pt x="418392" y="294419"/>
                </a:cubicBezTo>
                <a:cubicBezTo>
                  <a:pt x="410773" y="253492"/>
                  <a:pt x="377124" y="219862"/>
                  <a:pt x="335856" y="211931"/>
                </a:cubicBezTo>
                <a:close/>
                <a:moveTo>
                  <a:pt x="315222" y="0"/>
                </a:moveTo>
                <a:cubicBezTo>
                  <a:pt x="492356" y="0"/>
                  <a:pt x="630444" y="141181"/>
                  <a:pt x="630444" y="315041"/>
                </a:cubicBezTo>
                <a:cubicBezTo>
                  <a:pt x="630444" y="493341"/>
                  <a:pt x="403154" y="747468"/>
                  <a:pt x="334586" y="819803"/>
                </a:cubicBezTo>
                <a:cubicBezTo>
                  <a:pt x="324111" y="830908"/>
                  <a:pt x="306651" y="830908"/>
                  <a:pt x="296176" y="819803"/>
                </a:cubicBezTo>
                <a:cubicBezTo>
                  <a:pt x="227608" y="747468"/>
                  <a:pt x="0" y="493341"/>
                  <a:pt x="0" y="315041"/>
                </a:cubicBezTo>
                <a:cubicBezTo>
                  <a:pt x="0" y="141181"/>
                  <a:pt x="141263" y="0"/>
                  <a:pt x="315222" y="0"/>
                </a:cubicBezTo>
                <a:close/>
              </a:path>
            </a:pathLst>
          </a:custGeom>
          <a:solidFill>
            <a:srgbClr val="25984D"/>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7 {PHJU}"/>
          <p:cNvSpPr>
            <a:spLocks noGrp="1"/>
          </p:cNvSpPr>
          <p:nvPr>
            <p:ph type="body" sz="quarter" idx="24" hasCustomPrompt="1"/>
          </p:nvPr>
        </p:nvSpPr>
        <p:spPr>
          <a:xfrm>
            <a:off x="6745288" y="1897063"/>
            <a:ext cx="1433513" cy="987425"/>
          </a:xfrm>
          <a:custGeom>
            <a:avLst/>
            <a:gdLst>
              <a:gd name="connsiteX0" fmla="*/ 578357 w 1433513"/>
              <a:gd name="connsiteY0" fmla="*/ 0 h 987425"/>
              <a:gd name="connsiteX1" fmla="*/ 579339 w 1433513"/>
              <a:gd name="connsiteY1" fmla="*/ 0 h 987425"/>
              <a:gd name="connsiteX2" fmla="*/ 586214 w 1433513"/>
              <a:gd name="connsiteY2" fmla="*/ 0 h 987425"/>
              <a:gd name="connsiteX3" fmla="*/ 604873 w 1433513"/>
              <a:gd name="connsiteY3" fmla="*/ 0 h 987425"/>
              <a:gd name="connsiteX4" fmla="*/ 641208 w 1433513"/>
              <a:gd name="connsiteY4" fmla="*/ 0 h 987425"/>
              <a:gd name="connsiteX5" fmla="*/ 918960 w 1433513"/>
              <a:gd name="connsiteY5" fmla="*/ 278220 h 987425"/>
              <a:gd name="connsiteX6" fmla="*/ 641208 w 1433513"/>
              <a:gd name="connsiteY6" fmla="*/ 556121 h 987425"/>
              <a:gd name="connsiteX7" fmla="*/ 277751 w 1433513"/>
              <a:gd name="connsiteY7" fmla="*/ 556121 h 987425"/>
              <a:gd name="connsiteX8" fmla="*/ 169508 w 1433513"/>
              <a:gd name="connsiteY8" fmla="*/ 600903 h 987425"/>
              <a:gd name="connsiteX9" fmla="*/ 124750 w 1433513"/>
              <a:gd name="connsiteY9" fmla="*/ 709523 h 987425"/>
              <a:gd name="connsiteX10" fmla="*/ 277751 w 1433513"/>
              <a:gd name="connsiteY10" fmla="*/ 862608 h 987425"/>
              <a:gd name="connsiteX11" fmla="*/ 1330666 w 1433513"/>
              <a:gd name="connsiteY11" fmla="*/ 862608 h 987425"/>
              <a:gd name="connsiteX12" fmla="*/ 1433513 w 1433513"/>
              <a:gd name="connsiteY12" fmla="*/ 987425 h 987425"/>
              <a:gd name="connsiteX13" fmla="*/ 1431256 w 1433513"/>
              <a:gd name="connsiteY13" fmla="*/ 987425 h 987425"/>
              <a:gd name="connsiteX14" fmla="*/ 1415454 w 1433513"/>
              <a:gd name="connsiteY14" fmla="*/ 987425 h 987425"/>
              <a:gd name="connsiteX15" fmla="*/ 1372565 w 1433513"/>
              <a:gd name="connsiteY15" fmla="*/ 987425 h 987425"/>
              <a:gd name="connsiteX16" fmla="*/ 1336729 w 1433513"/>
              <a:gd name="connsiteY16" fmla="*/ 987425 h 987425"/>
              <a:gd name="connsiteX17" fmla="*/ 1289043 w 1433513"/>
              <a:gd name="connsiteY17" fmla="*/ 987425 h 987425"/>
              <a:gd name="connsiteX18" fmla="*/ 1227812 w 1433513"/>
              <a:gd name="connsiteY18" fmla="*/ 987425 h 987425"/>
              <a:gd name="connsiteX19" fmla="*/ 1151345 w 1433513"/>
              <a:gd name="connsiteY19" fmla="*/ 987425 h 987425"/>
              <a:gd name="connsiteX20" fmla="*/ 1057947 w 1433513"/>
              <a:gd name="connsiteY20" fmla="*/ 987425 h 987425"/>
              <a:gd name="connsiteX21" fmla="*/ 945926 w 1433513"/>
              <a:gd name="connsiteY21" fmla="*/ 987425 h 987425"/>
              <a:gd name="connsiteX22" fmla="*/ 813589 w 1433513"/>
              <a:gd name="connsiteY22" fmla="*/ 987425 h 987425"/>
              <a:gd name="connsiteX23" fmla="*/ 659243 w 1433513"/>
              <a:gd name="connsiteY23" fmla="*/ 987425 h 987425"/>
              <a:gd name="connsiteX24" fmla="*/ 481195 w 1433513"/>
              <a:gd name="connsiteY24" fmla="*/ 987425 h 987425"/>
              <a:gd name="connsiteX25" fmla="*/ 277751 w 1433513"/>
              <a:gd name="connsiteY25" fmla="*/ 987425 h 987425"/>
              <a:gd name="connsiteX26" fmla="*/ 0 w 1433513"/>
              <a:gd name="connsiteY26" fmla="*/ 709523 h 987425"/>
              <a:gd name="connsiteX27" fmla="*/ 81262 w 1433513"/>
              <a:gd name="connsiteY27" fmla="*/ 512928 h 987425"/>
              <a:gd name="connsiteX28" fmla="*/ 277751 w 1433513"/>
              <a:gd name="connsiteY28" fmla="*/ 431621 h 987425"/>
              <a:gd name="connsiteX29" fmla="*/ 641208 w 1433513"/>
              <a:gd name="connsiteY29" fmla="*/ 431621 h 987425"/>
              <a:gd name="connsiteX30" fmla="*/ 794210 w 1433513"/>
              <a:gd name="connsiteY30" fmla="*/ 278220 h 987425"/>
              <a:gd name="connsiteX31" fmla="*/ 641208 w 1433513"/>
              <a:gd name="connsiteY31" fmla="*/ 124818 h 987425"/>
              <a:gd name="connsiteX32" fmla="*/ 475510 w 1433513"/>
              <a:gd name="connsiteY32" fmla="*/ 124818 h 987425"/>
              <a:gd name="connsiteX33" fmla="*/ 578357 w 1433513"/>
              <a:gd name="connsiteY33" fmla="*/ 0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3513" h="987425">
                <a:moveTo>
                  <a:pt x="578357" y="0"/>
                </a:moveTo>
                <a:lnTo>
                  <a:pt x="579339" y="0"/>
                </a:lnTo>
                <a:lnTo>
                  <a:pt x="586214" y="0"/>
                </a:lnTo>
                <a:lnTo>
                  <a:pt x="604873" y="0"/>
                </a:lnTo>
                <a:lnTo>
                  <a:pt x="641208" y="0"/>
                </a:lnTo>
                <a:cubicBezTo>
                  <a:pt x="794210" y="0"/>
                  <a:pt x="918960" y="124818"/>
                  <a:pt x="918960" y="278220"/>
                </a:cubicBezTo>
                <a:cubicBezTo>
                  <a:pt x="918960" y="431621"/>
                  <a:pt x="794210" y="556121"/>
                  <a:pt x="641208" y="556121"/>
                </a:cubicBezTo>
                <a:cubicBezTo>
                  <a:pt x="641208" y="556121"/>
                  <a:pt x="641208" y="556121"/>
                  <a:pt x="277751" y="556121"/>
                </a:cubicBezTo>
                <a:cubicBezTo>
                  <a:pt x="236803" y="556121"/>
                  <a:pt x="198394" y="572002"/>
                  <a:pt x="169508" y="600903"/>
                </a:cubicBezTo>
                <a:cubicBezTo>
                  <a:pt x="140622" y="630123"/>
                  <a:pt x="124750" y="668553"/>
                  <a:pt x="124750" y="709523"/>
                </a:cubicBezTo>
                <a:cubicBezTo>
                  <a:pt x="124750" y="794005"/>
                  <a:pt x="193315" y="862608"/>
                  <a:pt x="277751" y="862608"/>
                </a:cubicBezTo>
                <a:cubicBezTo>
                  <a:pt x="277751" y="862608"/>
                  <a:pt x="277751" y="862608"/>
                  <a:pt x="1330666" y="862608"/>
                </a:cubicBezTo>
                <a:cubicBezTo>
                  <a:pt x="1366853" y="910565"/>
                  <a:pt x="1403040" y="953124"/>
                  <a:pt x="1433513" y="987425"/>
                </a:cubicBezTo>
                <a:lnTo>
                  <a:pt x="1431256" y="987425"/>
                </a:lnTo>
                <a:lnTo>
                  <a:pt x="1415454" y="987425"/>
                </a:lnTo>
                <a:lnTo>
                  <a:pt x="1372565" y="987425"/>
                </a:lnTo>
                <a:lnTo>
                  <a:pt x="1336729" y="987425"/>
                </a:lnTo>
                <a:lnTo>
                  <a:pt x="1289043" y="987425"/>
                </a:lnTo>
                <a:lnTo>
                  <a:pt x="1227812" y="987425"/>
                </a:lnTo>
                <a:lnTo>
                  <a:pt x="1151345" y="987425"/>
                </a:lnTo>
                <a:lnTo>
                  <a:pt x="1057947" y="987425"/>
                </a:lnTo>
                <a:lnTo>
                  <a:pt x="945926" y="987425"/>
                </a:lnTo>
                <a:lnTo>
                  <a:pt x="813589" y="987425"/>
                </a:lnTo>
                <a:lnTo>
                  <a:pt x="659243" y="987425"/>
                </a:lnTo>
                <a:lnTo>
                  <a:pt x="481195" y="987425"/>
                </a:lnTo>
                <a:lnTo>
                  <a:pt x="277751" y="987425"/>
                </a:lnTo>
                <a:cubicBezTo>
                  <a:pt x="124750" y="987425"/>
                  <a:pt x="0" y="862608"/>
                  <a:pt x="0" y="709523"/>
                </a:cubicBezTo>
                <a:cubicBezTo>
                  <a:pt x="0" y="635204"/>
                  <a:pt x="28886" y="565332"/>
                  <a:pt x="81262" y="512928"/>
                </a:cubicBezTo>
                <a:cubicBezTo>
                  <a:pt x="133956" y="460206"/>
                  <a:pt x="203473" y="431621"/>
                  <a:pt x="277751" y="431621"/>
                </a:cubicBezTo>
                <a:cubicBezTo>
                  <a:pt x="277751" y="431621"/>
                  <a:pt x="277751" y="431621"/>
                  <a:pt x="641208" y="431621"/>
                </a:cubicBezTo>
                <a:cubicBezTo>
                  <a:pt x="725645" y="431621"/>
                  <a:pt x="794210" y="362702"/>
                  <a:pt x="794210" y="278220"/>
                </a:cubicBezTo>
                <a:cubicBezTo>
                  <a:pt x="794210" y="193737"/>
                  <a:pt x="725645" y="124818"/>
                  <a:pt x="641208" y="124818"/>
                </a:cubicBezTo>
                <a:cubicBezTo>
                  <a:pt x="641208" y="124818"/>
                  <a:pt x="641208" y="124818"/>
                  <a:pt x="475510" y="124818"/>
                </a:cubicBezTo>
                <a:cubicBezTo>
                  <a:pt x="505983" y="90517"/>
                  <a:pt x="542170" y="47958"/>
                  <a:pt x="578357"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12330853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met foto]">
    <p:spTree>
      <p:nvGrpSpPr>
        <p:cNvPr id="1" name=""/>
        <p:cNvGrpSpPr/>
        <p:nvPr/>
      </p:nvGrpSpPr>
      <p:grpSpPr>
        <a:xfrm>
          <a:off x="0" y="0"/>
          <a:ext cx="0" cy="0"/>
          <a:chOff x="0" y="0"/>
          <a:chExt cx="0" cy="0"/>
        </a:xfrm>
      </p:grpSpPr>
      <p:sp>
        <p:nvSpPr>
          <p:cNvPr id="6" name="Frame picture 1 (JU-Free) [PHJU]">
            <a:extLst>
              <a:ext uri="{FF2B5EF4-FFF2-40B4-BE49-F238E27FC236}">
                <a16:creationId xmlns:a16="http://schemas.microsoft.com/office/drawing/2014/main" id="{A22D8858-FDBC-56BB-5ADA-5D59B5BD0B66}"/>
              </a:ext>
            </a:extLst>
          </p:cNvPr>
          <p:cNvSpPr>
            <a:spLocks noGrp="1"/>
          </p:cNvSpPr>
          <p:nvPr>
            <p:ph type="pic" sz="quarter" idx="23" hasCustomPrompt="1"/>
          </p:nvPr>
        </p:nvSpPr>
        <p:spPr bwMode="gray">
          <a:xfrm>
            <a:off x="0" y="0"/>
            <a:ext cx="6102000" cy="6332400"/>
          </a:xfrm>
        </p:spPr>
        <p:txBody>
          <a:bodyPr/>
          <a:lstStyle>
            <a:lvl1pPr marL="0" indent="0">
              <a:buNone/>
              <a:defRPr/>
            </a:lvl1pPr>
          </a:lstStyle>
          <a:p>
            <a:r>
              <a:rPr lang="nl-NL" dirty="0"/>
              <a:t>[Afbeelding]</a:t>
            </a:r>
          </a:p>
        </p:txBody>
      </p:sp>
      <p:sp>
        <p:nvSpPr>
          <p:cNvPr id="11" name="Rectangle 2">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6634800" y="3816497"/>
            <a:ext cx="4851400" cy="2286000"/>
          </a:xfrm>
        </p:spPr>
        <p:txBody>
          <a:bodyPr/>
          <a:lstStyle>
            <a:lvl1pPr>
              <a:lnSpc>
                <a:spcPct val="90000"/>
              </a:lnSpc>
              <a:defRPr>
                <a:solidFill>
                  <a:srgbClr val="FFFFFF"/>
                </a:solidFill>
              </a:defRPr>
            </a:lvl1pPr>
          </a:lstStyle>
          <a:p>
            <a:r>
              <a:rPr lang="nl-NL" dirty="0"/>
              <a:t>[Hoofdstukkop]</a:t>
            </a:r>
          </a:p>
        </p:txBody>
      </p:sp>
      <p:sp>
        <p:nvSpPr>
          <p:cNvPr id="7" name="Slide Number Placeholder 5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5" name="Frame 6 (JU-Free) [PHJU]">
            <a:extLst>
              <a:ext uri="{FF2B5EF4-FFF2-40B4-BE49-F238E27FC236}">
                <a16:creationId xmlns:a16="http://schemas.microsoft.com/office/drawing/2014/main" id="{42F91A59-8503-BF4F-6F3B-492D7DC588A5}"/>
              </a:ext>
            </a:extLst>
          </p:cNvPr>
          <p:cNvSpPr>
            <a:spLocks noGrp="1"/>
          </p:cNvSpPr>
          <p:nvPr>
            <p:ph type="body" sz="quarter" idx="22" hasCustomPrompt="1"/>
          </p:nvPr>
        </p:nvSpPr>
        <p:spPr bwMode="gray">
          <a:xfrm>
            <a:off x="6634800" y="1315621"/>
            <a:ext cx="4851400" cy="1944000"/>
          </a:xfrm>
        </p:spPr>
        <p:txBody>
          <a:bodyPr/>
          <a:lstStyle>
            <a:lvl1pPr marL="0" indent="0" algn="l">
              <a:lnSpc>
                <a:spcPct val="70000"/>
              </a:lnSpc>
              <a:spcBef>
                <a:spcPts val="0"/>
              </a:spcBef>
              <a:spcAft>
                <a:spcPts val="0"/>
              </a:spcAft>
              <a:buNone/>
              <a:defRPr sz="23000" b="1">
                <a:solidFill>
                  <a:srgbClr val="FFFFFF"/>
                </a:solidFill>
              </a:defRPr>
            </a:lvl1pPr>
            <a:lvl2pPr marL="0" indent="0">
              <a:lnSpc>
                <a:spcPct val="100000"/>
              </a:lnSpc>
              <a:spcBef>
                <a:spcPts val="0"/>
              </a:spcBef>
              <a:spcAft>
                <a:spcPts val="0"/>
              </a:spcAft>
              <a:buNone/>
              <a:defRPr sz="44700">
                <a:solidFill>
                  <a:srgbClr val="FFFFFF"/>
                </a:solidFill>
              </a:defRPr>
            </a:lvl2pPr>
            <a:lvl3pPr marL="0" indent="0">
              <a:lnSpc>
                <a:spcPct val="100000"/>
              </a:lnSpc>
              <a:spcBef>
                <a:spcPts val="0"/>
              </a:spcBef>
              <a:spcAft>
                <a:spcPts val="0"/>
              </a:spcAft>
              <a:buFont typeface="Arial" panose="020B0604020202020204" pitchFamily="34" charset="0"/>
              <a:buNone/>
              <a:defRPr sz="44700">
                <a:solidFill>
                  <a:srgbClr val="FFFFFF"/>
                </a:solidFill>
              </a:defRPr>
            </a:lvl3pPr>
            <a:lvl4pPr marL="0" indent="0">
              <a:lnSpc>
                <a:spcPct val="100000"/>
              </a:lnSpc>
              <a:spcBef>
                <a:spcPts val="0"/>
              </a:spcBef>
              <a:spcAft>
                <a:spcPts val="0"/>
              </a:spcAft>
              <a:buFont typeface="Arial" panose="020B0604020202020204" pitchFamily="34" charset="0"/>
              <a:buNone/>
              <a:defRPr sz="44700">
                <a:solidFill>
                  <a:srgbClr val="FFFFFF"/>
                </a:solidFill>
              </a:defRPr>
            </a:lvl4pPr>
            <a:lvl5pPr marL="0" indent="0">
              <a:lnSpc>
                <a:spcPct val="100000"/>
              </a:lnSpc>
              <a:spcBef>
                <a:spcPts val="0"/>
              </a:spcBef>
              <a:spcAft>
                <a:spcPts val="0"/>
              </a:spcAft>
              <a:buFont typeface="Arial" panose="020B0604020202020204" pitchFamily="34" charset="0"/>
              <a:buNone/>
              <a:defRPr sz="44700">
                <a:solidFill>
                  <a:srgbClr val="FFFFFF"/>
                </a:solidFill>
              </a:defRPr>
            </a:lvl5pPr>
            <a:lvl6pPr marL="0" indent="0">
              <a:lnSpc>
                <a:spcPct val="100000"/>
              </a:lnSpc>
              <a:spcBef>
                <a:spcPts val="0"/>
              </a:spcBef>
              <a:spcAft>
                <a:spcPts val="0"/>
              </a:spcAft>
              <a:buFont typeface="Arial" panose="020B0604020202020204" pitchFamily="34" charset="0"/>
              <a:buNone/>
              <a:defRPr sz="44700">
                <a:solidFill>
                  <a:srgbClr val="FFFFFF"/>
                </a:solidFill>
              </a:defRPr>
            </a:lvl6pPr>
            <a:lvl7pPr marL="0" indent="0">
              <a:lnSpc>
                <a:spcPct val="100000"/>
              </a:lnSpc>
              <a:spcBef>
                <a:spcPts val="0"/>
              </a:spcBef>
              <a:spcAft>
                <a:spcPts val="0"/>
              </a:spcAft>
              <a:buFont typeface="Arial" panose="020B0604020202020204" pitchFamily="34" charset="0"/>
              <a:buNone/>
              <a:defRPr sz="44700">
                <a:solidFill>
                  <a:srgbClr val="FFFFFF"/>
                </a:solidFill>
              </a:defRPr>
            </a:lvl7pPr>
            <a:lvl8pPr marL="0" indent="0">
              <a:lnSpc>
                <a:spcPct val="100000"/>
              </a:lnSpc>
              <a:spcBef>
                <a:spcPts val="0"/>
              </a:spcBef>
              <a:spcAft>
                <a:spcPts val="0"/>
              </a:spcAft>
              <a:buFont typeface="Arial" panose="020B0604020202020204" pitchFamily="34" charset="0"/>
              <a:buNone/>
              <a:defRPr sz="44700">
                <a:solidFill>
                  <a:srgbClr val="FFFFFF"/>
                </a:solidFill>
              </a:defRPr>
            </a:lvl8pPr>
            <a:lvl9pPr marL="0" indent="0">
              <a:lnSpc>
                <a:spcPct val="100000"/>
              </a:lnSpc>
              <a:spcBef>
                <a:spcPts val="0"/>
              </a:spcBef>
              <a:spcAft>
                <a:spcPts val="0"/>
              </a:spcAft>
              <a:buFont typeface="Arial" panose="020B0604020202020204" pitchFamily="34" charset="0"/>
              <a:buNone/>
              <a:defRPr sz="44700">
                <a:solidFill>
                  <a:srgbClr val="FFFFFF"/>
                </a:solidFill>
              </a:defRPr>
            </a:lvl9pPr>
          </a:lstStyle>
          <a:p>
            <a:pPr lvl="0"/>
            <a:r>
              <a:rPr lang="nl-NL" dirty="0"/>
              <a:t>[#]</a:t>
            </a:r>
          </a:p>
        </p:txBody>
      </p:sp>
    </p:spTree>
    <p:extLst>
      <p:ext uri="{BB962C8B-B14F-4D97-AF65-F5344CB8AC3E}">
        <p14:creationId xmlns:p14="http://schemas.microsoft.com/office/powerpoint/2010/main" val="424996194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p:nvPr>
        </p:nvSpPr>
        <p:spPr>
          <a:xfrm>
            <a:off x="901700" y="1028700"/>
            <a:ext cx="10579100" cy="1079500"/>
          </a:xfrm>
          <a:prstGeom prst="rect">
            <a:avLst/>
          </a:prstGeom>
        </p:spPr>
        <p:txBody>
          <a:bodyPr vert="horz" lIns="0" tIns="0" rIns="0" bIns="0" rtlCol="0" anchor="t">
            <a:noAutofit/>
          </a:bodyPr>
          <a:lstStyle/>
          <a:p>
            <a:r>
              <a:rPr lang="nl-NL"/>
              <a:t>[Titel]</a:t>
            </a:r>
            <a:endParaRPr lang="nl-NL" dirty="0"/>
          </a:p>
        </p:txBody>
      </p:sp>
      <p:sp>
        <p:nvSpPr>
          <p:cNvPr id="3" name="Frame 2 (JU-Free)"/>
          <p:cNvSpPr>
            <a:spLocks noGrp="1"/>
          </p:cNvSpPr>
          <p:nvPr>
            <p:ph type="body" idx="1"/>
          </p:nvPr>
        </p:nvSpPr>
        <p:spPr>
          <a:xfrm>
            <a:off x="899107" y="2705100"/>
            <a:ext cx="10583185" cy="34036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JU-LEVEL3=Inleiding</a:t>
            </a:r>
          </a:p>
          <a:p>
            <a:pPr lvl="3"/>
            <a:r>
              <a:rPr lang="nl-NL"/>
              <a:t>JU-LEVEL4=Kop 1</a:t>
            </a:r>
          </a:p>
          <a:p>
            <a:pPr lvl="4"/>
            <a:r>
              <a:rPr lang="nl-NL"/>
              <a:t>JU-LEVEL5=Kop 2</a:t>
            </a:r>
          </a:p>
          <a:p>
            <a:pPr lvl="5"/>
            <a:r>
              <a:rPr lang="nl-NL"/>
              <a:t>JU-LEVEL6=Kop 3</a:t>
            </a:r>
          </a:p>
          <a:p>
            <a:pPr lvl="6"/>
            <a:r>
              <a:rPr lang="nl-NL"/>
              <a:t>JU-LEVEL7=Basistekst</a:t>
            </a:r>
          </a:p>
          <a:p>
            <a:pPr lvl="7"/>
            <a:r>
              <a:rPr lang="nl-NL"/>
              <a:t>JU-LEVEL8=Zwevend 1e niveau</a:t>
            </a:r>
          </a:p>
          <a:p>
            <a:pPr lvl="8"/>
            <a:r>
              <a:rPr lang="nl-NL"/>
              <a:t>JU-LEVEL9=Zwevend 2e niveau</a:t>
            </a:r>
            <a:endParaRPr lang="nl-NL" dirty="0"/>
          </a:p>
        </p:txBody>
      </p:sp>
      <p:sp>
        <p:nvSpPr>
          <p:cNvPr id="4" name="Date Placeholder 3 (JU-Free)"/>
          <p:cNvSpPr>
            <a:spLocks noGrp="1"/>
          </p:cNvSpPr>
          <p:nvPr>
            <p:ph type="dt" sz="half" idx="2"/>
          </p:nvPr>
        </p:nvSpPr>
        <p:spPr>
          <a:xfrm>
            <a:off x="9635162" y="6554313"/>
            <a:ext cx="1260000" cy="252000"/>
          </a:xfrm>
          <a:prstGeom prst="rect">
            <a:avLst/>
          </a:prstGeom>
        </p:spPr>
        <p:txBody>
          <a:bodyPr vert="horz" lIns="0" tIns="0" rIns="0" bIns="0" rtlCol="0" anchor="t">
            <a:noAutofit/>
          </a:bodyPr>
          <a:lstStyle>
            <a:lvl1pPr algn="r">
              <a:defRPr sz="800">
                <a:solidFill>
                  <a:schemeClr val="tx1"/>
                </a:solidFill>
              </a:defRPr>
            </a:lvl1pPr>
          </a:lstStyle>
          <a:p>
            <a:endParaRPr lang="nl-NL" dirty="0"/>
          </a:p>
        </p:txBody>
      </p:sp>
      <p:sp>
        <p:nvSpPr>
          <p:cNvPr id="5" name="Frame footer 4 (JU-Free)"/>
          <p:cNvSpPr>
            <a:spLocks noGrp="1"/>
          </p:cNvSpPr>
          <p:nvPr>
            <p:ph type="ftr" sz="quarter" idx="3"/>
          </p:nvPr>
        </p:nvSpPr>
        <p:spPr>
          <a:xfrm>
            <a:off x="4364610" y="6556997"/>
            <a:ext cx="5129548" cy="252000"/>
          </a:xfrm>
          <a:prstGeom prst="rect">
            <a:avLst/>
          </a:prstGeom>
        </p:spPr>
        <p:txBody>
          <a:bodyPr vert="horz" lIns="0" tIns="0" rIns="0" bIns="0" rtlCol="0" anchor="t">
            <a:noAutofit/>
          </a:bodyPr>
          <a:lstStyle>
            <a:lvl1pPr algn="ctr">
              <a:defRPr sz="800">
                <a:solidFill>
                  <a:schemeClr val="tx1"/>
                </a:solidFill>
              </a:defRPr>
            </a:lvl1pPr>
          </a:lstStyle>
          <a:p>
            <a:endParaRPr lang="nl-NL" dirty="0"/>
          </a:p>
        </p:txBody>
      </p:sp>
      <p:sp>
        <p:nvSpPr>
          <p:cNvPr id="6" name="Slide Number Placeholder 5 (JU-Free)"/>
          <p:cNvSpPr>
            <a:spLocks noGrp="1"/>
          </p:cNvSpPr>
          <p:nvPr>
            <p:ph type="sldNum" sz="quarter" idx="4"/>
          </p:nvPr>
        </p:nvSpPr>
        <p:spPr>
          <a:xfrm>
            <a:off x="11093492" y="6497752"/>
            <a:ext cx="388800" cy="252000"/>
          </a:xfrm>
          <a:prstGeom prst="rect">
            <a:avLst/>
          </a:prstGeom>
        </p:spPr>
        <p:txBody>
          <a:bodyPr vert="horz" lIns="0" tIns="0" rIns="0" bIns="0" rtlCol="0" anchor="t">
            <a:noAutofit/>
          </a:bodyPr>
          <a:lstStyle>
            <a:lvl1pPr algn="r">
              <a:defRPr sz="1200">
                <a:solidFill>
                  <a:schemeClr val="tx1"/>
                </a:solidFill>
              </a:defRPr>
            </a:lvl1pPr>
          </a:lstStyle>
          <a:p>
            <a:fld id="{8F18802B-E4C7-4B2D-B37A-6B7CC3C134EA}" type="slidenum">
              <a:rPr lang="nl-NL" smtClean="0"/>
              <a:pPr/>
              <a:t>‹nr.›</a:t>
            </a:fld>
            <a:endParaRPr lang="nl-NL" dirty="0"/>
          </a:p>
        </p:txBody>
      </p:sp>
      <p:cxnSp>
        <p:nvCxnSpPr>
          <p:cNvPr id="21" name="Straight Connector 6">
            <a:extLst>
              <a:ext uri="{FF2B5EF4-FFF2-40B4-BE49-F238E27FC236}">
                <a16:creationId xmlns:a16="http://schemas.microsoft.com/office/drawing/2014/main" id="{BE230AA3-1B97-B0D5-2C4C-DB25FA8A8B4C}"/>
              </a:ext>
            </a:extLst>
          </p:cNvPr>
          <p:cNvCxnSpPr/>
          <p:nvPr userDrawn="1"/>
        </p:nvCxnSpPr>
        <p:spPr>
          <a:xfrm>
            <a:off x="0" y="6337300"/>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grpSp>
        <p:nvGrpSpPr>
          <p:cNvPr id="18" name="Group 7">
            <a:extLst>
              <a:ext uri="{FF2B5EF4-FFF2-40B4-BE49-F238E27FC236}">
                <a16:creationId xmlns:a16="http://schemas.microsoft.com/office/drawing/2014/main" id="{369B30D8-505C-9D98-34AF-56BD34F77404}"/>
              </a:ext>
            </a:extLst>
          </p:cNvPr>
          <p:cNvGrpSpPr>
            <a:grpSpLocks noChangeAspect="1"/>
          </p:cNvGrpSpPr>
          <p:nvPr userDrawn="1"/>
        </p:nvGrpSpPr>
        <p:grpSpPr bwMode="auto">
          <a:xfrm>
            <a:off x="481013" y="6556375"/>
            <a:ext cx="2667000" cy="127000"/>
            <a:chOff x="303" y="4130"/>
            <a:chExt cx="1680" cy="80"/>
          </a:xfrm>
        </p:grpSpPr>
        <p:sp>
          <p:nvSpPr>
            <p:cNvPr id="26" name="Freeform 7">
              <a:extLst>
                <a:ext uri="{FF2B5EF4-FFF2-40B4-BE49-F238E27FC236}">
                  <a16:creationId xmlns:a16="http://schemas.microsoft.com/office/drawing/2014/main" id="{5EE00466-C7C0-016F-B409-F26B74E32B00}"/>
                </a:ext>
              </a:extLst>
            </p:cNvPr>
            <p:cNvSpPr>
              <a:spLocks/>
            </p:cNvSpPr>
            <p:nvPr userDrawn="1"/>
          </p:nvSpPr>
          <p:spPr bwMode="auto">
            <a:xfrm>
              <a:off x="303" y="4130"/>
              <a:ext cx="1680" cy="80"/>
            </a:xfrm>
            <a:custGeom>
              <a:avLst/>
              <a:gdLst>
                <a:gd name="T0" fmla="*/ 177 w 8402"/>
                <a:gd name="T1" fmla="*/ 258 h 400"/>
                <a:gd name="T2" fmla="*/ 329 w 8402"/>
                <a:gd name="T3" fmla="*/ 173 h 400"/>
                <a:gd name="T4" fmla="*/ 936 w 8402"/>
                <a:gd name="T5" fmla="*/ 261 h 400"/>
                <a:gd name="T6" fmla="*/ 742 w 8402"/>
                <a:gd name="T7" fmla="*/ 302 h 400"/>
                <a:gd name="T8" fmla="*/ 805 w 8402"/>
                <a:gd name="T9" fmla="*/ 55 h 400"/>
                <a:gd name="T10" fmla="*/ 1520 w 8402"/>
                <a:gd name="T11" fmla="*/ 239 h 400"/>
                <a:gd name="T12" fmla="*/ 1489 w 8402"/>
                <a:gd name="T13" fmla="*/ 24 h 400"/>
                <a:gd name="T14" fmla="*/ 1705 w 8402"/>
                <a:gd name="T15" fmla="*/ 98 h 400"/>
                <a:gd name="T16" fmla="*/ 1856 w 8402"/>
                <a:gd name="T17" fmla="*/ 200 h 400"/>
                <a:gd name="T18" fmla="*/ 1938 w 8402"/>
                <a:gd name="T19" fmla="*/ 126 h 400"/>
                <a:gd name="T20" fmla="*/ 2084 w 8402"/>
                <a:gd name="T21" fmla="*/ 101 h 400"/>
                <a:gd name="T22" fmla="*/ 2100 w 8402"/>
                <a:gd name="T23" fmla="*/ 248 h 400"/>
                <a:gd name="T24" fmla="*/ 2209 w 8402"/>
                <a:gd name="T25" fmla="*/ 101 h 400"/>
                <a:gd name="T26" fmla="*/ 2259 w 8402"/>
                <a:gd name="T27" fmla="*/ 189 h 400"/>
                <a:gd name="T28" fmla="*/ 2414 w 8402"/>
                <a:gd name="T29" fmla="*/ 125 h 400"/>
                <a:gd name="T30" fmla="*/ 2511 w 8402"/>
                <a:gd name="T31" fmla="*/ 127 h 400"/>
                <a:gd name="T32" fmla="*/ 2650 w 8402"/>
                <a:gd name="T33" fmla="*/ 125 h 400"/>
                <a:gd name="T34" fmla="*/ 2746 w 8402"/>
                <a:gd name="T35" fmla="*/ 127 h 400"/>
                <a:gd name="T36" fmla="*/ 2915 w 8402"/>
                <a:gd name="T37" fmla="*/ 3 h 400"/>
                <a:gd name="T38" fmla="*/ 3216 w 8402"/>
                <a:gd name="T39" fmla="*/ 281 h 400"/>
                <a:gd name="T40" fmla="*/ 3444 w 8402"/>
                <a:gd name="T41" fmla="*/ 302 h 400"/>
                <a:gd name="T42" fmla="*/ 3625 w 8402"/>
                <a:gd name="T43" fmla="*/ 400 h 400"/>
                <a:gd name="T44" fmla="*/ 3675 w 8402"/>
                <a:gd name="T45" fmla="*/ 98 h 400"/>
                <a:gd name="T46" fmla="*/ 3976 w 8402"/>
                <a:gd name="T47" fmla="*/ 302 h 400"/>
                <a:gd name="T48" fmla="*/ 3964 w 8402"/>
                <a:gd name="T49" fmla="*/ 107 h 400"/>
                <a:gd name="T50" fmla="*/ 4211 w 8402"/>
                <a:gd name="T51" fmla="*/ 302 h 400"/>
                <a:gd name="T52" fmla="*/ 4200 w 8402"/>
                <a:gd name="T53" fmla="*/ 107 h 400"/>
                <a:gd name="T54" fmla="*/ 4313 w 8402"/>
                <a:gd name="T55" fmla="*/ 200 h 400"/>
                <a:gd name="T56" fmla="*/ 4395 w 8402"/>
                <a:gd name="T57" fmla="*/ 126 h 400"/>
                <a:gd name="T58" fmla="*/ 4633 w 8402"/>
                <a:gd name="T59" fmla="*/ 217 h 400"/>
                <a:gd name="T60" fmla="*/ 4925 w 8402"/>
                <a:gd name="T61" fmla="*/ 306 h 400"/>
                <a:gd name="T62" fmla="*/ 4845 w 8402"/>
                <a:gd name="T63" fmla="*/ 126 h 400"/>
                <a:gd name="T64" fmla="*/ 4893 w 8402"/>
                <a:gd name="T65" fmla="*/ 276 h 400"/>
                <a:gd name="T66" fmla="*/ 5079 w 8402"/>
                <a:gd name="T67" fmla="*/ 126 h 400"/>
                <a:gd name="T68" fmla="*/ 5490 w 8402"/>
                <a:gd name="T69" fmla="*/ 302 h 400"/>
                <a:gd name="T70" fmla="*/ 5479 w 8402"/>
                <a:gd name="T71" fmla="*/ 107 h 400"/>
                <a:gd name="T72" fmla="*/ 5593 w 8402"/>
                <a:gd name="T73" fmla="*/ 200 h 400"/>
                <a:gd name="T74" fmla="*/ 5674 w 8402"/>
                <a:gd name="T75" fmla="*/ 126 h 400"/>
                <a:gd name="T76" fmla="*/ 5943 w 8402"/>
                <a:gd name="T77" fmla="*/ 292 h 400"/>
                <a:gd name="T78" fmla="*/ 5790 w 8402"/>
                <a:gd name="T79" fmla="*/ 231 h 400"/>
                <a:gd name="T80" fmla="*/ 6327 w 8402"/>
                <a:gd name="T81" fmla="*/ 278 h 400"/>
                <a:gd name="T82" fmla="*/ 6300 w 8402"/>
                <a:gd name="T83" fmla="*/ 107 h 400"/>
                <a:gd name="T84" fmla="*/ 6520 w 8402"/>
                <a:gd name="T85" fmla="*/ 108 h 400"/>
                <a:gd name="T86" fmla="*/ 6443 w 8402"/>
                <a:gd name="T87" fmla="*/ 306 h 400"/>
                <a:gd name="T88" fmla="*/ 6642 w 8402"/>
                <a:gd name="T89" fmla="*/ 101 h 400"/>
                <a:gd name="T90" fmla="*/ 6632 w 8402"/>
                <a:gd name="T91" fmla="*/ 44 h 400"/>
                <a:gd name="T92" fmla="*/ 6778 w 8402"/>
                <a:gd name="T93" fmla="*/ 306 h 400"/>
                <a:gd name="T94" fmla="*/ 6826 w 8402"/>
                <a:gd name="T95" fmla="*/ 145 h 400"/>
                <a:gd name="T96" fmla="*/ 6975 w 8402"/>
                <a:gd name="T97" fmla="*/ 3 h 400"/>
                <a:gd name="T98" fmla="*/ 7031 w 8402"/>
                <a:gd name="T99" fmla="*/ 302 h 400"/>
                <a:gd name="T100" fmla="*/ 7196 w 8402"/>
                <a:gd name="T101" fmla="*/ 122 h 400"/>
                <a:gd name="T102" fmla="*/ 7381 w 8402"/>
                <a:gd name="T103" fmla="*/ 186 h 400"/>
                <a:gd name="T104" fmla="*/ 7532 w 8402"/>
                <a:gd name="T105" fmla="*/ 306 h 400"/>
                <a:gd name="T106" fmla="*/ 7581 w 8402"/>
                <a:gd name="T107" fmla="*/ 145 h 400"/>
                <a:gd name="T108" fmla="*/ 7697 w 8402"/>
                <a:gd name="T109" fmla="*/ 28 h 400"/>
                <a:gd name="T110" fmla="*/ 7803 w 8402"/>
                <a:gd name="T111" fmla="*/ 144 h 400"/>
                <a:gd name="T112" fmla="*/ 7886 w 8402"/>
                <a:gd name="T113" fmla="*/ 216 h 400"/>
                <a:gd name="T114" fmla="*/ 8139 w 8402"/>
                <a:gd name="T115" fmla="*/ 189 h 400"/>
                <a:gd name="T116" fmla="*/ 8224 w 8402"/>
                <a:gd name="T117" fmla="*/ 128 h 400"/>
                <a:gd name="T118" fmla="*/ 8373 w 8402"/>
                <a:gd name="T119" fmla="*/ 159 h 400"/>
                <a:gd name="T120" fmla="*/ 8262 w 8402"/>
                <a:gd name="T121" fmla="*/ 2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02" h="400">
                  <a:moveTo>
                    <a:pt x="157" y="12"/>
                  </a:moveTo>
                  <a:cubicBezTo>
                    <a:pt x="183" y="12"/>
                    <a:pt x="212" y="16"/>
                    <a:pt x="239" y="23"/>
                  </a:cubicBezTo>
                  <a:cubicBezTo>
                    <a:pt x="235" y="94"/>
                    <a:pt x="235" y="94"/>
                    <a:pt x="235" y="94"/>
                  </a:cubicBezTo>
                  <a:cubicBezTo>
                    <a:pt x="191" y="94"/>
                    <a:pt x="191" y="94"/>
                    <a:pt x="191" y="94"/>
                  </a:cubicBezTo>
                  <a:cubicBezTo>
                    <a:pt x="191" y="60"/>
                    <a:pt x="191" y="60"/>
                    <a:pt x="191" y="60"/>
                  </a:cubicBezTo>
                  <a:cubicBezTo>
                    <a:pt x="181" y="57"/>
                    <a:pt x="169" y="55"/>
                    <a:pt x="156" y="55"/>
                  </a:cubicBezTo>
                  <a:cubicBezTo>
                    <a:pt x="85" y="55"/>
                    <a:pt x="60" y="111"/>
                    <a:pt x="60" y="171"/>
                  </a:cubicBezTo>
                  <a:cubicBezTo>
                    <a:pt x="60" y="242"/>
                    <a:pt x="97" y="263"/>
                    <a:pt x="146" y="263"/>
                  </a:cubicBezTo>
                  <a:cubicBezTo>
                    <a:pt x="156" y="263"/>
                    <a:pt x="166" y="261"/>
                    <a:pt x="177" y="258"/>
                  </a:cubicBezTo>
                  <a:cubicBezTo>
                    <a:pt x="183" y="222"/>
                    <a:pt x="183" y="222"/>
                    <a:pt x="183" y="222"/>
                  </a:cubicBezTo>
                  <a:cubicBezTo>
                    <a:pt x="227" y="222"/>
                    <a:pt x="227" y="222"/>
                    <a:pt x="227" y="222"/>
                  </a:cubicBezTo>
                  <a:cubicBezTo>
                    <a:pt x="221" y="295"/>
                    <a:pt x="221" y="295"/>
                    <a:pt x="221" y="295"/>
                  </a:cubicBezTo>
                  <a:cubicBezTo>
                    <a:pt x="191" y="304"/>
                    <a:pt x="162" y="309"/>
                    <a:pt x="137" y="309"/>
                  </a:cubicBezTo>
                  <a:cubicBezTo>
                    <a:pt x="34" y="309"/>
                    <a:pt x="0" y="244"/>
                    <a:pt x="0" y="174"/>
                  </a:cubicBezTo>
                  <a:cubicBezTo>
                    <a:pt x="0" y="79"/>
                    <a:pt x="54" y="12"/>
                    <a:pt x="157" y="12"/>
                  </a:cubicBezTo>
                  <a:close/>
                  <a:moveTo>
                    <a:pt x="600" y="147"/>
                  </a:moveTo>
                  <a:cubicBezTo>
                    <a:pt x="600" y="239"/>
                    <a:pt x="546" y="309"/>
                    <a:pt x="456" y="309"/>
                  </a:cubicBezTo>
                  <a:cubicBezTo>
                    <a:pt x="366" y="309"/>
                    <a:pt x="329" y="241"/>
                    <a:pt x="329" y="173"/>
                  </a:cubicBezTo>
                  <a:cubicBezTo>
                    <a:pt x="329" y="82"/>
                    <a:pt x="384" y="12"/>
                    <a:pt x="473" y="12"/>
                  </a:cubicBezTo>
                  <a:cubicBezTo>
                    <a:pt x="563" y="12"/>
                    <a:pt x="600" y="80"/>
                    <a:pt x="600" y="147"/>
                  </a:cubicBezTo>
                  <a:close/>
                  <a:moveTo>
                    <a:pt x="539" y="147"/>
                  </a:moveTo>
                  <a:cubicBezTo>
                    <a:pt x="539" y="89"/>
                    <a:pt x="514" y="58"/>
                    <a:pt x="471" y="58"/>
                  </a:cubicBezTo>
                  <a:cubicBezTo>
                    <a:pt x="419" y="58"/>
                    <a:pt x="390" y="107"/>
                    <a:pt x="390" y="174"/>
                  </a:cubicBezTo>
                  <a:cubicBezTo>
                    <a:pt x="390" y="232"/>
                    <a:pt x="416" y="263"/>
                    <a:pt x="458" y="263"/>
                  </a:cubicBezTo>
                  <a:cubicBezTo>
                    <a:pt x="510" y="263"/>
                    <a:pt x="539" y="214"/>
                    <a:pt x="539" y="147"/>
                  </a:cubicBezTo>
                  <a:close/>
                  <a:moveTo>
                    <a:pt x="914" y="261"/>
                  </a:moveTo>
                  <a:cubicBezTo>
                    <a:pt x="936" y="261"/>
                    <a:pt x="936" y="261"/>
                    <a:pt x="936" y="261"/>
                  </a:cubicBezTo>
                  <a:cubicBezTo>
                    <a:pt x="932" y="302"/>
                    <a:pt x="932" y="302"/>
                    <a:pt x="932" y="302"/>
                  </a:cubicBezTo>
                  <a:cubicBezTo>
                    <a:pt x="831" y="302"/>
                    <a:pt x="831" y="302"/>
                    <a:pt x="831" y="302"/>
                  </a:cubicBezTo>
                  <a:cubicBezTo>
                    <a:pt x="834" y="261"/>
                    <a:pt x="834" y="261"/>
                    <a:pt x="834" y="261"/>
                  </a:cubicBezTo>
                  <a:cubicBezTo>
                    <a:pt x="854" y="261"/>
                    <a:pt x="854" y="261"/>
                    <a:pt x="854" y="261"/>
                  </a:cubicBezTo>
                  <a:cubicBezTo>
                    <a:pt x="840" y="204"/>
                    <a:pt x="840" y="204"/>
                    <a:pt x="840" y="204"/>
                  </a:cubicBezTo>
                  <a:cubicBezTo>
                    <a:pt x="743" y="204"/>
                    <a:pt x="743" y="204"/>
                    <a:pt x="743" y="204"/>
                  </a:cubicBezTo>
                  <a:cubicBezTo>
                    <a:pt x="719" y="261"/>
                    <a:pt x="719" y="261"/>
                    <a:pt x="719" y="261"/>
                  </a:cubicBezTo>
                  <a:cubicBezTo>
                    <a:pt x="746" y="261"/>
                    <a:pt x="746" y="261"/>
                    <a:pt x="746" y="261"/>
                  </a:cubicBezTo>
                  <a:cubicBezTo>
                    <a:pt x="742" y="302"/>
                    <a:pt x="742" y="302"/>
                    <a:pt x="742" y="302"/>
                  </a:cubicBezTo>
                  <a:cubicBezTo>
                    <a:pt x="641" y="302"/>
                    <a:pt x="641" y="302"/>
                    <a:pt x="641" y="302"/>
                  </a:cubicBezTo>
                  <a:cubicBezTo>
                    <a:pt x="644" y="261"/>
                    <a:pt x="644" y="261"/>
                    <a:pt x="644" y="261"/>
                  </a:cubicBezTo>
                  <a:cubicBezTo>
                    <a:pt x="663" y="261"/>
                    <a:pt x="663" y="261"/>
                    <a:pt x="663" y="261"/>
                  </a:cubicBezTo>
                  <a:cubicBezTo>
                    <a:pt x="778" y="16"/>
                    <a:pt x="778" y="16"/>
                    <a:pt x="778" y="16"/>
                  </a:cubicBezTo>
                  <a:cubicBezTo>
                    <a:pt x="844" y="16"/>
                    <a:pt x="844" y="16"/>
                    <a:pt x="844" y="16"/>
                  </a:cubicBezTo>
                  <a:lnTo>
                    <a:pt x="914" y="261"/>
                  </a:lnTo>
                  <a:close/>
                  <a:moveTo>
                    <a:pt x="829" y="163"/>
                  </a:moveTo>
                  <a:cubicBezTo>
                    <a:pt x="810" y="82"/>
                    <a:pt x="810" y="82"/>
                    <a:pt x="810" y="82"/>
                  </a:cubicBezTo>
                  <a:cubicBezTo>
                    <a:pt x="807" y="72"/>
                    <a:pt x="806" y="64"/>
                    <a:pt x="805" y="55"/>
                  </a:cubicBezTo>
                  <a:cubicBezTo>
                    <a:pt x="804" y="55"/>
                    <a:pt x="804" y="55"/>
                    <a:pt x="804" y="55"/>
                  </a:cubicBezTo>
                  <a:cubicBezTo>
                    <a:pt x="802" y="65"/>
                    <a:pt x="799" y="73"/>
                    <a:pt x="795" y="82"/>
                  </a:cubicBezTo>
                  <a:cubicBezTo>
                    <a:pt x="761" y="163"/>
                    <a:pt x="761" y="163"/>
                    <a:pt x="761" y="163"/>
                  </a:cubicBezTo>
                  <a:lnTo>
                    <a:pt x="829" y="163"/>
                  </a:lnTo>
                  <a:close/>
                  <a:moveTo>
                    <a:pt x="1342" y="182"/>
                  </a:moveTo>
                  <a:cubicBezTo>
                    <a:pt x="1342" y="261"/>
                    <a:pt x="1389" y="308"/>
                    <a:pt x="1467" y="308"/>
                  </a:cubicBezTo>
                  <a:cubicBezTo>
                    <a:pt x="1491" y="308"/>
                    <a:pt x="1522" y="301"/>
                    <a:pt x="1541" y="295"/>
                  </a:cubicBezTo>
                  <a:cubicBezTo>
                    <a:pt x="1547" y="239"/>
                    <a:pt x="1547" y="239"/>
                    <a:pt x="1547" y="239"/>
                  </a:cubicBezTo>
                  <a:cubicBezTo>
                    <a:pt x="1520" y="239"/>
                    <a:pt x="1520" y="239"/>
                    <a:pt x="1520" y="239"/>
                  </a:cubicBezTo>
                  <a:cubicBezTo>
                    <a:pt x="1515" y="277"/>
                    <a:pt x="1515" y="277"/>
                    <a:pt x="1515" y="277"/>
                  </a:cubicBezTo>
                  <a:cubicBezTo>
                    <a:pt x="1503" y="280"/>
                    <a:pt x="1492" y="283"/>
                    <a:pt x="1470" y="283"/>
                  </a:cubicBezTo>
                  <a:cubicBezTo>
                    <a:pt x="1415" y="283"/>
                    <a:pt x="1375" y="248"/>
                    <a:pt x="1375" y="183"/>
                  </a:cubicBezTo>
                  <a:cubicBezTo>
                    <a:pt x="1375" y="109"/>
                    <a:pt x="1409" y="49"/>
                    <a:pt x="1489" y="49"/>
                  </a:cubicBezTo>
                  <a:cubicBezTo>
                    <a:pt x="1502" y="49"/>
                    <a:pt x="1517" y="51"/>
                    <a:pt x="1529" y="56"/>
                  </a:cubicBezTo>
                  <a:cubicBezTo>
                    <a:pt x="1529" y="92"/>
                    <a:pt x="1529" y="92"/>
                    <a:pt x="1529" y="92"/>
                  </a:cubicBezTo>
                  <a:cubicBezTo>
                    <a:pt x="1555" y="92"/>
                    <a:pt x="1555" y="92"/>
                    <a:pt x="1555" y="92"/>
                  </a:cubicBezTo>
                  <a:cubicBezTo>
                    <a:pt x="1558" y="36"/>
                    <a:pt x="1558" y="36"/>
                    <a:pt x="1558" y="36"/>
                  </a:cubicBezTo>
                  <a:cubicBezTo>
                    <a:pt x="1536" y="29"/>
                    <a:pt x="1510" y="24"/>
                    <a:pt x="1489" y="24"/>
                  </a:cubicBezTo>
                  <a:cubicBezTo>
                    <a:pt x="1388" y="24"/>
                    <a:pt x="1342" y="99"/>
                    <a:pt x="1342" y="182"/>
                  </a:cubicBezTo>
                  <a:close/>
                  <a:moveTo>
                    <a:pt x="1638" y="224"/>
                  </a:moveTo>
                  <a:cubicBezTo>
                    <a:pt x="1638" y="265"/>
                    <a:pt x="1658" y="280"/>
                    <a:pt x="1689" y="280"/>
                  </a:cubicBezTo>
                  <a:cubicBezTo>
                    <a:pt x="1706" y="280"/>
                    <a:pt x="1727" y="273"/>
                    <a:pt x="1745" y="262"/>
                  </a:cubicBezTo>
                  <a:cubicBezTo>
                    <a:pt x="1742" y="291"/>
                    <a:pt x="1742" y="291"/>
                    <a:pt x="1742" y="291"/>
                  </a:cubicBezTo>
                  <a:cubicBezTo>
                    <a:pt x="1732" y="297"/>
                    <a:pt x="1709" y="306"/>
                    <a:pt x="1681" y="306"/>
                  </a:cubicBezTo>
                  <a:cubicBezTo>
                    <a:pt x="1632" y="306"/>
                    <a:pt x="1607" y="281"/>
                    <a:pt x="1607" y="216"/>
                  </a:cubicBezTo>
                  <a:cubicBezTo>
                    <a:pt x="1607" y="181"/>
                    <a:pt x="1618" y="151"/>
                    <a:pt x="1635" y="130"/>
                  </a:cubicBezTo>
                  <a:cubicBezTo>
                    <a:pt x="1653" y="110"/>
                    <a:pt x="1674" y="98"/>
                    <a:pt x="1705" y="98"/>
                  </a:cubicBezTo>
                  <a:cubicBezTo>
                    <a:pt x="1744" y="98"/>
                    <a:pt x="1760" y="120"/>
                    <a:pt x="1760" y="143"/>
                  </a:cubicBezTo>
                  <a:cubicBezTo>
                    <a:pt x="1760" y="191"/>
                    <a:pt x="1706" y="217"/>
                    <a:pt x="1638" y="224"/>
                  </a:cubicBezTo>
                  <a:close/>
                  <a:moveTo>
                    <a:pt x="1729" y="145"/>
                  </a:moveTo>
                  <a:cubicBezTo>
                    <a:pt x="1729" y="134"/>
                    <a:pt x="1720" y="122"/>
                    <a:pt x="1700" y="122"/>
                  </a:cubicBezTo>
                  <a:cubicBezTo>
                    <a:pt x="1663" y="122"/>
                    <a:pt x="1642" y="159"/>
                    <a:pt x="1638" y="203"/>
                  </a:cubicBezTo>
                  <a:cubicBezTo>
                    <a:pt x="1693" y="196"/>
                    <a:pt x="1729" y="180"/>
                    <a:pt x="1729" y="145"/>
                  </a:cubicBezTo>
                  <a:close/>
                  <a:moveTo>
                    <a:pt x="1984" y="149"/>
                  </a:moveTo>
                  <a:cubicBezTo>
                    <a:pt x="1984" y="114"/>
                    <a:pt x="1972" y="98"/>
                    <a:pt x="1946" y="98"/>
                  </a:cubicBezTo>
                  <a:cubicBezTo>
                    <a:pt x="1907" y="98"/>
                    <a:pt x="1870" y="148"/>
                    <a:pt x="1856" y="200"/>
                  </a:cubicBezTo>
                  <a:cubicBezTo>
                    <a:pt x="1856" y="199"/>
                    <a:pt x="1856" y="199"/>
                    <a:pt x="1856" y="199"/>
                  </a:cubicBezTo>
                  <a:cubicBezTo>
                    <a:pt x="1863" y="157"/>
                    <a:pt x="1865" y="133"/>
                    <a:pt x="1870" y="101"/>
                  </a:cubicBezTo>
                  <a:cubicBezTo>
                    <a:pt x="1809" y="101"/>
                    <a:pt x="1809" y="101"/>
                    <a:pt x="1809" y="101"/>
                  </a:cubicBezTo>
                  <a:cubicBezTo>
                    <a:pt x="1807" y="126"/>
                    <a:pt x="1807" y="126"/>
                    <a:pt x="1807" y="126"/>
                  </a:cubicBezTo>
                  <a:cubicBezTo>
                    <a:pt x="1838" y="126"/>
                    <a:pt x="1838" y="126"/>
                    <a:pt x="1838" y="126"/>
                  </a:cubicBezTo>
                  <a:cubicBezTo>
                    <a:pt x="1833" y="181"/>
                    <a:pt x="1828" y="240"/>
                    <a:pt x="1819" y="302"/>
                  </a:cubicBezTo>
                  <a:cubicBezTo>
                    <a:pt x="1849" y="302"/>
                    <a:pt x="1849" y="302"/>
                    <a:pt x="1849" y="302"/>
                  </a:cubicBezTo>
                  <a:cubicBezTo>
                    <a:pt x="1857" y="252"/>
                    <a:pt x="1857" y="252"/>
                    <a:pt x="1857" y="252"/>
                  </a:cubicBezTo>
                  <a:cubicBezTo>
                    <a:pt x="1862" y="223"/>
                    <a:pt x="1894" y="126"/>
                    <a:pt x="1938" y="126"/>
                  </a:cubicBezTo>
                  <a:cubicBezTo>
                    <a:pt x="1950" y="126"/>
                    <a:pt x="1955" y="132"/>
                    <a:pt x="1955" y="154"/>
                  </a:cubicBezTo>
                  <a:cubicBezTo>
                    <a:pt x="1955" y="179"/>
                    <a:pt x="1946" y="238"/>
                    <a:pt x="1938" y="302"/>
                  </a:cubicBezTo>
                  <a:cubicBezTo>
                    <a:pt x="1998" y="302"/>
                    <a:pt x="1998" y="302"/>
                    <a:pt x="1998" y="302"/>
                  </a:cubicBezTo>
                  <a:cubicBezTo>
                    <a:pt x="2001" y="278"/>
                    <a:pt x="2001" y="278"/>
                    <a:pt x="2001" y="278"/>
                  </a:cubicBezTo>
                  <a:cubicBezTo>
                    <a:pt x="1971" y="278"/>
                    <a:pt x="1971" y="278"/>
                    <a:pt x="1971" y="278"/>
                  </a:cubicBezTo>
                  <a:cubicBezTo>
                    <a:pt x="1977" y="233"/>
                    <a:pt x="1984" y="181"/>
                    <a:pt x="1984" y="149"/>
                  </a:cubicBezTo>
                  <a:close/>
                  <a:moveTo>
                    <a:pt x="2118" y="50"/>
                  </a:moveTo>
                  <a:cubicBezTo>
                    <a:pt x="2089" y="51"/>
                    <a:pt x="2089" y="51"/>
                    <a:pt x="2089" y="51"/>
                  </a:cubicBezTo>
                  <a:cubicBezTo>
                    <a:pt x="2084" y="101"/>
                    <a:pt x="2084" y="101"/>
                    <a:pt x="2084" y="101"/>
                  </a:cubicBezTo>
                  <a:cubicBezTo>
                    <a:pt x="2051" y="101"/>
                    <a:pt x="2051" y="101"/>
                    <a:pt x="2051" y="101"/>
                  </a:cubicBezTo>
                  <a:cubicBezTo>
                    <a:pt x="2049" y="126"/>
                    <a:pt x="2049" y="126"/>
                    <a:pt x="2049" y="126"/>
                  </a:cubicBezTo>
                  <a:cubicBezTo>
                    <a:pt x="2082" y="126"/>
                    <a:pt x="2082" y="126"/>
                    <a:pt x="2082" y="126"/>
                  </a:cubicBezTo>
                  <a:cubicBezTo>
                    <a:pt x="2071" y="245"/>
                    <a:pt x="2071" y="245"/>
                    <a:pt x="2071" y="245"/>
                  </a:cubicBezTo>
                  <a:cubicBezTo>
                    <a:pt x="2067" y="290"/>
                    <a:pt x="2083" y="306"/>
                    <a:pt x="2115" y="306"/>
                  </a:cubicBezTo>
                  <a:cubicBezTo>
                    <a:pt x="2134" y="306"/>
                    <a:pt x="2150" y="300"/>
                    <a:pt x="2160" y="295"/>
                  </a:cubicBezTo>
                  <a:cubicBezTo>
                    <a:pt x="2162" y="267"/>
                    <a:pt x="2162" y="267"/>
                    <a:pt x="2162" y="267"/>
                  </a:cubicBezTo>
                  <a:cubicBezTo>
                    <a:pt x="2150" y="274"/>
                    <a:pt x="2137" y="280"/>
                    <a:pt x="2121" y="280"/>
                  </a:cubicBezTo>
                  <a:cubicBezTo>
                    <a:pt x="2105" y="280"/>
                    <a:pt x="2098" y="268"/>
                    <a:pt x="2100" y="248"/>
                  </a:cubicBezTo>
                  <a:cubicBezTo>
                    <a:pt x="2111" y="126"/>
                    <a:pt x="2111" y="126"/>
                    <a:pt x="2111" y="126"/>
                  </a:cubicBezTo>
                  <a:cubicBezTo>
                    <a:pt x="2169" y="126"/>
                    <a:pt x="2169" y="126"/>
                    <a:pt x="2169" y="126"/>
                  </a:cubicBezTo>
                  <a:cubicBezTo>
                    <a:pt x="2171" y="101"/>
                    <a:pt x="2171" y="101"/>
                    <a:pt x="2171" y="101"/>
                  </a:cubicBezTo>
                  <a:cubicBezTo>
                    <a:pt x="2113" y="101"/>
                    <a:pt x="2113" y="101"/>
                    <a:pt x="2113" y="101"/>
                  </a:cubicBezTo>
                  <a:lnTo>
                    <a:pt x="2118" y="50"/>
                  </a:lnTo>
                  <a:close/>
                  <a:moveTo>
                    <a:pt x="2259" y="189"/>
                  </a:moveTo>
                  <a:cubicBezTo>
                    <a:pt x="2258" y="188"/>
                    <a:pt x="2258" y="188"/>
                    <a:pt x="2258" y="188"/>
                  </a:cubicBezTo>
                  <a:cubicBezTo>
                    <a:pt x="2264" y="149"/>
                    <a:pt x="2266" y="119"/>
                    <a:pt x="2267" y="101"/>
                  </a:cubicBezTo>
                  <a:cubicBezTo>
                    <a:pt x="2209" y="101"/>
                    <a:pt x="2209" y="101"/>
                    <a:pt x="2209" y="101"/>
                  </a:cubicBezTo>
                  <a:cubicBezTo>
                    <a:pt x="2207" y="126"/>
                    <a:pt x="2207" y="126"/>
                    <a:pt x="2207" y="126"/>
                  </a:cubicBezTo>
                  <a:cubicBezTo>
                    <a:pt x="2238" y="126"/>
                    <a:pt x="2238" y="126"/>
                    <a:pt x="2238" y="126"/>
                  </a:cubicBezTo>
                  <a:cubicBezTo>
                    <a:pt x="2234" y="180"/>
                    <a:pt x="2230" y="241"/>
                    <a:pt x="2222" y="302"/>
                  </a:cubicBezTo>
                  <a:cubicBezTo>
                    <a:pt x="2251" y="302"/>
                    <a:pt x="2251" y="302"/>
                    <a:pt x="2251" y="302"/>
                  </a:cubicBezTo>
                  <a:cubicBezTo>
                    <a:pt x="2266" y="171"/>
                    <a:pt x="2291" y="126"/>
                    <a:pt x="2330" y="126"/>
                  </a:cubicBezTo>
                  <a:cubicBezTo>
                    <a:pt x="2335" y="126"/>
                    <a:pt x="2340" y="127"/>
                    <a:pt x="2344" y="128"/>
                  </a:cubicBezTo>
                  <a:cubicBezTo>
                    <a:pt x="2348" y="100"/>
                    <a:pt x="2348" y="100"/>
                    <a:pt x="2348" y="100"/>
                  </a:cubicBezTo>
                  <a:cubicBezTo>
                    <a:pt x="2344" y="98"/>
                    <a:pt x="2337" y="98"/>
                    <a:pt x="2329" y="98"/>
                  </a:cubicBezTo>
                  <a:cubicBezTo>
                    <a:pt x="2288" y="98"/>
                    <a:pt x="2270" y="134"/>
                    <a:pt x="2259" y="189"/>
                  </a:cubicBezTo>
                  <a:close/>
                  <a:moveTo>
                    <a:pt x="2528" y="278"/>
                  </a:moveTo>
                  <a:cubicBezTo>
                    <a:pt x="2557" y="278"/>
                    <a:pt x="2557" y="278"/>
                    <a:pt x="2557" y="278"/>
                  </a:cubicBezTo>
                  <a:cubicBezTo>
                    <a:pt x="2555" y="302"/>
                    <a:pt x="2555" y="302"/>
                    <a:pt x="2555" y="302"/>
                  </a:cubicBezTo>
                  <a:cubicBezTo>
                    <a:pt x="2496" y="302"/>
                    <a:pt x="2496" y="302"/>
                    <a:pt x="2496" y="302"/>
                  </a:cubicBezTo>
                  <a:cubicBezTo>
                    <a:pt x="2499" y="269"/>
                    <a:pt x="2504" y="227"/>
                    <a:pt x="2511" y="202"/>
                  </a:cubicBezTo>
                  <a:cubicBezTo>
                    <a:pt x="2510" y="201"/>
                    <a:pt x="2510" y="201"/>
                    <a:pt x="2510" y="201"/>
                  </a:cubicBezTo>
                  <a:cubicBezTo>
                    <a:pt x="2500" y="238"/>
                    <a:pt x="2478" y="306"/>
                    <a:pt x="2429" y="306"/>
                  </a:cubicBezTo>
                  <a:cubicBezTo>
                    <a:pt x="2396" y="306"/>
                    <a:pt x="2378" y="276"/>
                    <a:pt x="2378" y="233"/>
                  </a:cubicBezTo>
                  <a:cubicBezTo>
                    <a:pt x="2378" y="181"/>
                    <a:pt x="2397" y="142"/>
                    <a:pt x="2414" y="125"/>
                  </a:cubicBezTo>
                  <a:cubicBezTo>
                    <a:pt x="2437" y="103"/>
                    <a:pt x="2462" y="98"/>
                    <a:pt x="2488" y="98"/>
                  </a:cubicBezTo>
                  <a:cubicBezTo>
                    <a:pt x="2503" y="98"/>
                    <a:pt x="2517" y="101"/>
                    <a:pt x="2530" y="107"/>
                  </a:cubicBezTo>
                  <a:cubicBezTo>
                    <a:pt x="2543" y="107"/>
                    <a:pt x="2543" y="107"/>
                    <a:pt x="2543" y="107"/>
                  </a:cubicBezTo>
                  <a:cubicBezTo>
                    <a:pt x="2538" y="135"/>
                    <a:pt x="2531" y="222"/>
                    <a:pt x="2528" y="278"/>
                  </a:cubicBezTo>
                  <a:close/>
                  <a:moveTo>
                    <a:pt x="2511" y="127"/>
                  </a:moveTo>
                  <a:cubicBezTo>
                    <a:pt x="2503" y="124"/>
                    <a:pt x="2494" y="122"/>
                    <a:pt x="2483" y="122"/>
                  </a:cubicBezTo>
                  <a:cubicBezTo>
                    <a:pt x="2425" y="122"/>
                    <a:pt x="2409" y="180"/>
                    <a:pt x="2409" y="233"/>
                  </a:cubicBezTo>
                  <a:cubicBezTo>
                    <a:pt x="2409" y="262"/>
                    <a:pt x="2418" y="277"/>
                    <a:pt x="2433" y="277"/>
                  </a:cubicBezTo>
                  <a:cubicBezTo>
                    <a:pt x="2474" y="277"/>
                    <a:pt x="2505" y="187"/>
                    <a:pt x="2511" y="127"/>
                  </a:cubicBezTo>
                  <a:close/>
                  <a:moveTo>
                    <a:pt x="2763" y="278"/>
                  </a:moveTo>
                  <a:cubicBezTo>
                    <a:pt x="2793" y="278"/>
                    <a:pt x="2793" y="278"/>
                    <a:pt x="2793" y="278"/>
                  </a:cubicBezTo>
                  <a:cubicBezTo>
                    <a:pt x="2790" y="302"/>
                    <a:pt x="2790" y="302"/>
                    <a:pt x="2790" y="302"/>
                  </a:cubicBezTo>
                  <a:cubicBezTo>
                    <a:pt x="2732" y="302"/>
                    <a:pt x="2732" y="302"/>
                    <a:pt x="2732" y="302"/>
                  </a:cubicBezTo>
                  <a:cubicBezTo>
                    <a:pt x="2735" y="269"/>
                    <a:pt x="2740" y="227"/>
                    <a:pt x="2747" y="202"/>
                  </a:cubicBezTo>
                  <a:cubicBezTo>
                    <a:pt x="2746" y="201"/>
                    <a:pt x="2746" y="201"/>
                    <a:pt x="2746" y="201"/>
                  </a:cubicBezTo>
                  <a:cubicBezTo>
                    <a:pt x="2736" y="238"/>
                    <a:pt x="2714" y="306"/>
                    <a:pt x="2665" y="306"/>
                  </a:cubicBezTo>
                  <a:cubicBezTo>
                    <a:pt x="2632" y="306"/>
                    <a:pt x="2614" y="276"/>
                    <a:pt x="2614" y="233"/>
                  </a:cubicBezTo>
                  <a:cubicBezTo>
                    <a:pt x="2614" y="181"/>
                    <a:pt x="2633" y="142"/>
                    <a:pt x="2650" y="125"/>
                  </a:cubicBezTo>
                  <a:cubicBezTo>
                    <a:pt x="2672" y="103"/>
                    <a:pt x="2698" y="98"/>
                    <a:pt x="2723" y="98"/>
                  </a:cubicBezTo>
                  <a:cubicBezTo>
                    <a:pt x="2739" y="98"/>
                    <a:pt x="2752" y="101"/>
                    <a:pt x="2766" y="107"/>
                  </a:cubicBezTo>
                  <a:cubicBezTo>
                    <a:pt x="2779" y="107"/>
                    <a:pt x="2779" y="107"/>
                    <a:pt x="2779" y="107"/>
                  </a:cubicBezTo>
                  <a:cubicBezTo>
                    <a:pt x="2773" y="135"/>
                    <a:pt x="2767" y="222"/>
                    <a:pt x="2763" y="278"/>
                  </a:cubicBezTo>
                  <a:close/>
                  <a:moveTo>
                    <a:pt x="2746" y="127"/>
                  </a:moveTo>
                  <a:cubicBezTo>
                    <a:pt x="2739" y="124"/>
                    <a:pt x="2730" y="122"/>
                    <a:pt x="2718" y="122"/>
                  </a:cubicBezTo>
                  <a:cubicBezTo>
                    <a:pt x="2661" y="122"/>
                    <a:pt x="2645" y="180"/>
                    <a:pt x="2645" y="233"/>
                  </a:cubicBezTo>
                  <a:cubicBezTo>
                    <a:pt x="2645" y="262"/>
                    <a:pt x="2653" y="277"/>
                    <a:pt x="2668" y="277"/>
                  </a:cubicBezTo>
                  <a:cubicBezTo>
                    <a:pt x="2709" y="277"/>
                    <a:pt x="2740" y="187"/>
                    <a:pt x="2746" y="127"/>
                  </a:cubicBezTo>
                  <a:close/>
                  <a:moveTo>
                    <a:pt x="2915" y="3"/>
                  </a:moveTo>
                  <a:cubicBezTo>
                    <a:pt x="2849" y="3"/>
                    <a:pt x="2849" y="3"/>
                    <a:pt x="2849" y="3"/>
                  </a:cubicBezTo>
                  <a:cubicBezTo>
                    <a:pt x="2846" y="28"/>
                    <a:pt x="2846" y="28"/>
                    <a:pt x="2846" y="28"/>
                  </a:cubicBezTo>
                  <a:cubicBezTo>
                    <a:pt x="2882" y="28"/>
                    <a:pt x="2882" y="28"/>
                    <a:pt x="2882" y="28"/>
                  </a:cubicBezTo>
                  <a:cubicBezTo>
                    <a:pt x="2858" y="302"/>
                    <a:pt x="2858" y="302"/>
                    <a:pt x="2858" y="302"/>
                  </a:cubicBezTo>
                  <a:cubicBezTo>
                    <a:pt x="2918" y="302"/>
                    <a:pt x="2918" y="302"/>
                    <a:pt x="2918" y="302"/>
                  </a:cubicBezTo>
                  <a:cubicBezTo>
                    <a:pt x="2920" y="278"/>
                    <a:pt x="2920" y="278"/>
                    <a:pt x="2920" y="278"/>
                  </a:cubicBezTo>
                  <a:cubicBezTo>
                    <a:pt x="2891" y="278"/>
                    <a:pt x="2891" y="278"/>
                    <a:pt x="2891" y="278"/>
                  </a:cubicBezTo>
                  <a:lnTo>
                    <a:pt x="2915" y="3"/>
                  </a:lnTo>
                  <a:close/>
                  <a:moveTo>
                    <a:pt x="3345" y="149"/>
                  </a:moveTo>
                  <a:cubicBezTo>
                    <a:pt x="3345" y="245"/>
                    <a:pt x="3291" y="308"/>
                    <a:pt x="3213" y="308"/>
                  </a:cubicBezTo>
                  <a:cubicBezTo>
                    <a:pt x="3134" y="308"/>
                    <a:pt x="3104" y="249"/>
                    <a:pt x="3104" y="184"/>
                  </a:cubicBezTo>
                  <a:cubicBezTo>
                    <a:pt x="3104" y="87"/>
                    <a:pt x="3159" y="24"/>
                    <a:pt x="3236" y="24"/>
                  </a:cubicBezTo>
                  <a:cubicBezTo>
                    <a:pt x="3315" y="24"/>
                    <a:pt x="3345" y="83"/>
                    <a:pt x="3345" y="149"/>
                  </a:cubicBezTo>
                  <a:close/>
                  <a:moveTo>
                    <a:pt x="3312" y="148"/>
                  </a:moveTo>
                  <a:cubicBezTo>
                    <a:pt x="3312" y="78"/>
                    <a:pt x="3277" y="51"/>
                    <a:pt x="3233" y="51"/>
                  </a:cubicBezTo>
                  <a:cubicBezTo>
                    <a:pt x="3177" y="51"/>
                    <a:pt x="3138" y="98"/>
                    <a:pt x="3138" y="184"/>
                  </a:cubicBezTo>
                  <a:cubicBezTo>
                    <a:pt x="3138" y="254"/>
                    <a:pt x="3173" y="281"/>
                    <a:pt x="3216" y="281"/>
                  </a:cubicBezTo>
                  <a:cubicBezTo>
                    <a:pt x="3273" y="281"/>
                    <a:pt x="3312" y="234"/>
                    <a:pt x="3312" y="148"/>
                  </a:cubicBezTo>
                  <a:close/>
                  <a:moveTo>
                    <a:pt x="3451" y="189"/>
                  </a:moveTo>
                  <a:cubicBezTo>
                    <a:pt x="3451" y="188"/>
                    <a:pt x="3451" y="188"/>
                    <a:pt x="3451" y="188"/>
                  </a:cubicBezTo>
                  <a:cubicBezTo>
                    <a:pt x="3456" y="149"/>
                    <a:pt x="3458" y="119"/>
                    <a:pt x="3460" y="101"/>
                  </a:cubicBezTo>
                  <a:cubicBezTo>
                    <a:pt x="3402" y="101"/>
                    <a:pt x="3402" y="101"/>
                    <a:pt x="3402" y="101"/>
                  </a:cubicBezTo>
                  <a:cubicBezTo>
                    <a:pt x="3399" y="126"/>
                    <a:pt x="3399" y="126"/>
                    <a:pt x="3399" y="126"/>
                  </a:cubicBezTo>
                  <a:cubicBezTo>
                    <a:pt x="3430" y="126"/>
                    <a:pt x="3430" y="126"/>
                    <a:pt x="3430" y="126"/>
                  </a:cubicBezTo>
                  <a:cubicBezTo>
                    <a:pt x="3426" y="180"/>
                    <a:pt x="3423" y="241"/>
                    <a:pt x="3414" y="302"/>
                  </a:cubicBezTo>
                  <a:cubicBezTo>
                    <a:pt x="3444" y="302"/>
                    <a:pt x="3444" y="302"/>
                    <a:pt x="3444" y="302"/>
                  </a:cubicBezTo>
                  <a:cubicBezTo>
                    <a:pt x="3458" y="171"/>
                    <a:pt x="3484" y="126"/>
                    <a:pt x="3523" y="126"/>
                  </a:cubicBezTo>
                  <a:cubicBezTo>
                    <a:pt x="3528" y="126"/>
                    <a:pt x="3532" y="127"/>
                    <a:pt x="3536" y="128"/>
                  </a:cubicBezTo>
                  <a:cubicBezTo>
                    <a:pt x="3541" y="100"/>
                    <a:pt x="3541" y="100"/>
                    <a:pt x="3541" y="100"/>
                  </a:cubicBezTo>
                  <a:cubicBezTo>
                    <a:pt x="3536" y="98"/>
                    <a:pt x="3529" y="98"/>
                    <a:pt x="3522" y="98"/>
                  </a:cubicBezTo>
                  <a:cubicBezTo>
                    <a:pt x="3480" y="98"/>
                    <a:pt x="3463" y="134"/>
                    <a:pt x="3451" y="189"/>
                  </a:cubicBezTo>
                  <a:close/>
                  <a:moveTo>
                    <a:pt x="3724" y="106"/>
                  </a:moveTo>
                  <a:cubicBezTo>
                    <a:pt x="3738" y="106"/>
                    <a:pt x="3738" y="106"/>
                    <a:pt x="3738" y="106"/>
                  </a:cubicBezTo>
                  <a:cubicBezTo>
                    <a:pt x="3731" y="155"/>
                    <a:pt x="3730" y="213"/>
                    <a:pt x="3721" y="292"/>
                  </a:cubicBezTo>
                  <a:cubicBezTo>
                    <a:pt x="3713" y="369"/>
                    <a:pt x="3688" y="400"/>
                    <a:pt x="3625" y="400"/>
                  </a:cubicBezTo>
                  <a:cubicBezTo>
                    <a:pt x="3607" y="400"/>
                    <a:pt x="3579" y="394"/>
                    <a:pt x="3564" y="385"/>
                  </a:cubicBezTo>
                  <a:cubicBezTo>
                    <a:pt x="3565" y="357"/>
                    <a:pt x="3565" y="357"/>
                    <a:pt x="3565" y="357"/>
                  </a:cubicBezTo>
                  <a:cubicBezTo>
                    <a:pt x="3577" y="366"/>
                    <a:pt x="3595" y="375"/>
                    <a:pt x="3621" y="375"/>
                  </a:cubicBezTo>
                  <a:cubicBezTo>
                    <a:pt x="3641" y="375"/>
                    <a:pt x="3658" y="371"/>
                    <a:pt x="3669" y="359"/>
                  </a:cubicBezTo>
                  <a:cubicBezTo>
                    <a:pt x="3699" y="329"/>
                    <a:pt x="3689" y="275"/>
                    <a:pt x="3705" y="202"/>
                  </a:cubicBezTo>
                  <a:cubicBezTo>
                    <a:pt x="3704" y="201"/>
                    <a:pt x="3704" y="201"/>
                    <a:pt x="3704" y="201"/>
                  </a:cubicBezTo>
                  <a:cubicBezTo>
                    <a:pt x="3692" y="233"/>
                    <a:pt x="3666" y="300"/>
                    <a:pt x="3617" y="300"/>
                  </a:cubicBezTo>
                  <a:cubicBezTo>
                    <a:pt x="3580" y="300"/>
                    <a:pt x="3569" y="266"/>
                    <a:pt x="3569" y="231"/>
                  </a:cubicBezTo>
                  <a:cubicBezTo>
                    <a:pt x="3569" y="155"/>
                    <a:pt x="3609" y="98"/>
                    <a:pt x="3675" y="98"/>
                  </a:cubicBezTo>
                  <a:cubicBezTo>
                    <a:pt x="3693" y="98"/>
                    <a:pt x="3710" y="102"/>
                    <a:pt x="3724" y="106"/>
                  </a:cubicBezTo>
                  <a:close/>
                  <a:moveTo>
                    <a:pt x="3706" y="128"/>
                  </a:moveTo>
                  <a:cubicBezTo>
                    <a:pt x="3699" y="126"/>
                    <a:pt x="3689" y="122"/>
                    <a:pt x="3673" y="122"/>
                  </a:cubicBezTo>
                  <a:cubicBezTo>
                    <a:pt x="3616" y="122"/>
                    <a:pt x="3600" y="180"/>
                    <a:pt x="3600" y="231"/>
                  </a:cubicBezTo>
                  <a:cubicBezTo>
                    <a:pt x="3600" y="261"/>
                    <a:pt x="3608" y="275"/>
                    <a:pt x="3623" y="275"/>
                  </a:cubicBezTo>
                  <a:cubicBezTo>
                    <a:pt x="3656" y="275"/>
                    <a:pt x="3693" y="207"/>
                    <a:pt x="3706" y="128"/>
                  </a:cubicBezTo>
                  <a:close/>
                  <a:moveTo>
                    <a:pt x="3948" y="278"/>
                  </a:moveTo>
                  <a:cubicBezTo>
                    <a:pt x="3978" y="278"/>
                    <a:pt x="3978" y="278"/>
                    <a:pt x="3978" y="278"/>
                  </a:cubicBezTo>
                  <a:cubicBezTo>
                    <a:pt x="3976" y="302"/>
                    <a:pt x="3976" y="302"/>
                    <a:pt x="3976" y="302"/>
                  </a:cubicBezTo>
                  <a:cubicBezTo>
                    <a:pt x="3917" y="302"/>
                    <a:pt x="3917" y="302"/>
                    <a:pt x="3917" y="302"/>
                  </a:cubicBezTo>
                  <a:cubicBezTo>
                    <a:pt x="3920" y="269"/>
                    <a:pt x="3925" y="227"/>
                    <a:pt x="3932" y="202"/>
                  </a:cubicBezTo>
                  <a:cubicBezTo>
                    <a:pt x="3931" y="201"/>
                    <a:pt x="3931" y="201"/>
                    <a:pt x="3931" y="201"/>
                  </a:cubicBezTo>
                  <a:cubicBezTo>
                    <a:pt x="3921" y="238"/>
                    <a:pt x="3899" y="306"/>
                    <a:pt x="3850" y="306"/>
                  </a:cubicBezTo>
                  <a:cubicBezTo>
                    <a:pt x="3817" y="306"/>
                    <a:pt x="3799" y="276"/>
                    <a:pt x="3799" y="233"/>
                  </a:cubicBezTo>
                  <a:cubicBezTo>
                    <a:pt x="3799" y="181"/>
                    <a:pt x="3818" y="142"/>
                    <a:pt x="3835" y="125"/>
                  </a:cubicBezTo>
                  <a:cubicBezTo>
                    <a:pt x="3857" y="103"/>
                    <a:pt x="3883" y="98"/>
                    <a:pt x="3908" y="98"/>
                  </a:cubicBezTo>
                  <a:cubicBezTo>
                    <a:pt x="3924" y="98"/>
                    <a:pt x="3937" y="101"/>
                    <a:pt x="3951" y="107"/>
                  </a:cubicBezTo>
                  <a:cubicBezTo>
                    <a:pt x="3964" y="107"/>
                    <a:pt x="3964" y="107"/>
                    <a:pt x="3964" y="107"/>
                  </a:cubicBezTo>
                  <a:cubicBezTo>
                    <a:pt x="3958" y="135"/>
                    <a:pt x="3952" y="222"/>
                    <a:pt x="3948" y="278"/>
                  </a:cubicBezTo>
                  <a:close/>
                  <a:moveTo>
                    <a:pt x="3932" y="127"/>
                  </a:moveTo>
                  <a:cubicBezTo>
                    <a:pt x="3924" y="124"/>
                    <a:pt x="3915" y="122"/>
                    <a:pt x="3904" y="122"/>
                  </a:cubicBezTo>
                  <a:cubicBezTo>
                    <a:pt x="3846" y="122"/>
                    <a:pt x="3830" y="180"/>
                    <a:pt x="3830" y="233"/>
                  </a:cubicBezTo>
                  <a:cubicBezTo>
                    <a:pt x="3830" y="262"/>
                    <a:pt x="3838" y="277"/>
                    <a:pt x="3853" y="277"/>
                  </a:cubicBezTo>
                  <a:cubicBezTo>
                    <a:pt x="3895" y="277"/>
                    <a:pt x="3925" y="187"/>
                    <a:pt x="3932" y="127"/>
                  </a:cubicBezTo>
                  <a:close/>
                  <a:moveTo>
                    <a:pt x="4184" y="278"/>
                  </a:moveTo>
                  <a:cubicBezTo>
                    <a:pt x="4213" y="278"/>
                    <a:pt x="4213" y="278"/>
                    <a:pt x="4213" y="278"/>
                  </a:cubicBezTo>
                  <a:cubicBezTo>
                    <a:pt x="4211" y="302"/>
                    <a:pt x="4211" y="302"/>
                    <a:pt x="4211" y="302"/>
                  </a:cubicBezTo>
                  <a:cubicBezTo>
                    <a:pt x="4153" y="302"/>
                    <a:pt x="4153" y="302"/>
                    <a:pt x="4153" y="302"/>
                  </a:cubicBezTo>
                  <a:cubicBezTo>
                    <a:pt x="4156" y="269"/>
                    <a:pt x="4161" y="227"/>
                    <a:pt x="4168" y="202"/>
                  </a:cubicBezTo>
                  <a:cubicBezTo>
                    <a:pt x="4167" y="201"/>
                    <a:pt x="4167" y="201"/>
                    <a:pt x="4167" y="201"/>
                  </a:cubicBezTo>
                  <a:cubicBezTo>
                    <a:pt x="4157" y="238"/>
                    <a:pt x="4135" y="306"/>
                    <a:pt x="4086" y="306"/>
                  </a:cubicBezTo>
                  <a:cubicBezTo>
                    <a:pt x="4052" y="306"/>
                    <a:pt x="4035" y="276"/>
                    <a:pt x="4035" y="233"/>
                  </a:cubicBezTo>
                  <a:cubicBezTo>
                    <a:pt x="4035" y="181"/>
                    <a:pt x="4054" y="142"/>
                    <a:pt x="4070" y="125"/>
                  </a:cubicBezTo>
                  <a:cubicBezTo>
                    <a:pt x="4093" y="103"/>
                    <a:pt x="4119" y="98"/>
                    <a:pt x="4144" y="98"/>
                  </a:cubicBezTo>
                  <a:cubicBezTo>
                    <a:pt x="4160" y="98"/>
                    <a:pt x="4173" y="101"/>
                    <a:pt x="4187" y="107"/>
                  </a:cubicBezTo>
                  <a:cubicBezTo>
                    <a:pt x="4200" y="107"/>
                    <a:pt x="4200" y="107"/>
                    <a:pt x="4200" y="107"/>
                  </a:cubicBezTo>
                  <a:cubicBezTo>
                    <a:pt x="4194" y="135"/>
                    <a:pt x="4187" y="222"/>
                    <a:pt x="4184" y="278"/>
                  </a:cubicBezTo>
                  <a:close/>
                  <a:moveTo>
                    <a:pt x="4167" y="127"/>
                  </a:moveTo>
                  <a:cubicBezTo>
                    <a:pt x="4159" y="124"/>
                    <a:pt x="4151" y="122"/>
                    <a:pt x="4139" y="122"/>
                  </a:cubicBezTo>
                  <a:cubicBezTo>
                    <a:pt x="4082" y="122"/>
                    <a:pt x="4066" y="180"/>
                    <a:pt x="4066" y="233"/>
                  </a:cubicBezTo>
                  <a:cubicBezTo>
                    <a:pt x="4066" y="262"/>
                    <a:pt x="4074" y="277"/>
                    <a:pt x="4089" y="277"/>
                  </a:cubicBezTo>
                  <a:cubicBezTo>
                    <a:pt x="4130" y="277"/>
                    <a:pt x="4161" y="187"/>
                    <a:pt x="4167" y="127"/>
                  </a:cubicBezTo>
                  <a:close/>
                  <a:moveTo>
                    <a:pt x="4441" y="149"/>
                  </a:moveTo>
                  <a:cubicBezTo>
                    <a:pt x="4441" y="114"/>
                    <a:pt x="4429" y="98"/>
                    <a:pt x="4403" y="98"/>
                  </a:cubicBezTo>
                  <a:cubicBezTo>
                    <a:pt x="4364" y="98"/>
                    <a:pt x="4327" y="148"/>
                    <a:pt x="4313" y="200"/>
                  </a:cubicBezTo>
                  <a:cubicBezTo>
                    <a:pt x="4313" y="199"/>
                    <a:pt x="4313" y="199"/>
                    <a:pt x="4313" y="199"/>
                  </a:cubicBezTo>
                  <a:cubicBezTo>
                    <a:pt x="4320" y="157"/>
                    <a:pt x="4322" y="133"/>
                    <a:pt x="4327" y="101"/>
                  </a:cubicBezTo>
                  <a:cubicBezTo>
                    <a:pt x="4266" y="101"/>
                    <a:pt x="4266" y="101"/>
                    <a:pt x="4266" y="101"/>
                  </a:cubicBezTo>
                  <a:cubicBezTo>
                    <a:pt x="4264" y="126"/>
                    <a:pt x="4264" y="126"/>
                    <a:pt x="4264" y="126"/>
                  </a:cubicBezTo>
                  <a:cubicBezTo>
                    <a:pt x="4295" y="126"/>
                    <a:pt x="4295" y="126"/>
                    <a:pt x="4295" y="126"/>
                  </a:cubicBezTo>
                  <a:cubicBezTo>
                    <a:pt x="4290" y="181"/>
                    <a:pt x="4285" y="240"/>
                    <a:pt x="4276" y="302"/>
                  </a:cubicBezTo>
                  <a:cubicBezTo>
                    <a:pt x="4306" y="302"/>
                    <a:pt x="4306" y="302"/>
                    <a:pt x="4306" y="302"/>
                  </a:cubicBezTo>
                  <a:cubicBezTo>
                    <a:pt x="4314" y="252"/>
                    <a:pt x="4314" y="252"/>
                    <a:pt x="4314" y="252"/>
                  </a:cubicBezTo>
                  <a:cubicBezTo>
                    <a:pt x="4319" y="223"/>
                    <a:pt x="4351" y="126"/>
                    <a:pt x="4395" y="126"/>
                  </a:cubicBezTo>
                  <a:cubicBezTo>
                    <a:pt x="4407" y="126"/>
                    <a:pt x="4412" y="132"/>
                    <a:pt x="4412" y="154"/>
                  </a:cubicBezTo>
                  <a:cubicBezTo>
                    <a:pt x="4412" y="179"/>
                    <a:pt x="4403" y="238"/>
                    <a:pt x="4395" y="302"/>
                  </a:cubicBezTo>
                  <a:cubicBezTo>
                    <a:pt x="4455" y="302"/>
                    <a:pt x="4455" y="302"/>
                    <a:pt x="4455" y="302"/>
                  </a:cubicBezTo>
                  <a:cubicBezTo>
                    <a:pt x="4458" y="278"/>
                    <a:pt x="4458" y="278"/>
                    <a:pt x="4458" y="278"/>
                  </a:cubicBezTo>
                  <a:cubicBezTo>
                    <a:pt x="4428" y="278"/>
                    <a:pt x="4428" y="278"/>
                    <a:pt x="4428" y="278"/>
                  </a:cubicBezTo>
                  <a:cubicBezTo>
                    <a:pt x="4434" y="233"/>
                    <a:pt x="4441" y="181"/>
                    <a:pt x="4441" y="149"/>
                  </a:cubicBezTo>
                  <a:close/>
                  <a:moveTo>
                    <a:pt x="4801" y="187"/>
                  </a:moveTo>
                  <a:cubicBezTo>
                    <a:pt x="4801" y="253"/>
                    <a:pt x="4769" y="306"/>
                    <a:pt x="4708" y="306"/>
                  </a:cubicBezTo>
                  <a:cubicBezTo>
                    <a:pt x="4652" y="306"/>
                    <a:pt x="4633" y="259"/>
                    <a:pt x="4633" y="217"/>
                  </a:cubicBezTo>
                  <a:cubicBezTo>
                    <a:pt x="4633" y="152"/>
                    <a:pt x="4666" y="98"/>
                    <a:pt x="4726" y="98"/>
                  </a:cubicBezTo>
                  <a:cubicBezTo>
                    <a:pt x="4783" y="98"/>
                    <a:pt x="4801" y="145"/>
                    <a:pt x="4801" y="187"/>
                  </a:cubicBezTo>
                  <a:close/>
                  <a:moveTo>
                    <a:pt x="4770" y="186"/>
                  </a:moveTo>
                  <a:cubicBezTo>
                    <a:pt x="4770" y="143"/>
                    <a:pt x="4750" y="124"/>
                    <a:pt x="4724" y="124"/>
                  </a:cubicBezTo>
                  <a:cubicBezTo>
                    <a:pt x="4696" y="124"/>
                    <a:pt x="4664" y="145"/>
                    <a:pt x="4664" y="218"/>
                  </a:cubicBezTo>
                  <a:cubicBezTo>
                    <a:pt x="4664" y="260"/>
                    <a:pt x="4685" y="280"/>
                    <a:pt x="4711" y="280"/>
                  </a:cubicBezTo>
                  <a:cubicBezTo>
                    <a:pt x="4739" y="280"/>
                    <a:pt x="4770" y="258"/>
                    <a:pt x="4770" y="186"/>
                  </a:cubicBezTo>
                  <a:close/>
                  <a:moveTo>
                    <a:pt x="5030" y="172"/>
                  </a:moveTo>
                  <a:cubicBezTo>
                    <a:pt x="5030" y="212"/>
                    <a:pt x="5011" y="306"/>
                    <a:pt x="4925" y="306"/>
                  </a:cubicBezTo>
                  <a:cubicBezTo>
                    <a:pt x="4907" y="306"/>
                    <a:pt x="4896" y="303"/>
                    <a:pt x="4890" y="302"/>
                  </a:cubicBezTo>
                  <a:cubicBezTo>
                    <a:pt x="4884" y="375"/>
                    <a:pt x="4884" y="375"/>
                    <a:pt x="4884" y="375"/>
                  </a:cubicBezTo>
                  <a:cubicBezTo>
                    <a:pt x="4915" y="375"/>
                    <a:pt x="4915" y="375"/>
                    <a:pt x="4915" y="375"/>
                  </a:cubicBezTo>
                  <a:cubicBezTo>
                    <a:pt x="4913" y="400"/>
                    <a:pt x="4913" y="400"/>
                    <a:pt x="4913" y="400"/>
                  </a:cubicBezTo>
                  <a:cubicBezTo>
                    <a:pt x="4827" y="400"/>
                    <a:pt x="4827" y="400"/>
                    <a:pt x="4827" y="400"/>
                  </a:cubicBezTo>
                  <a:cubicBezTo>
                    <a:pt x="4830" y="375"/>
                    <a:pt x="4830" y="375"/>
                    <a:pt x="4830" y="375"/>
                  </a:cubicBezTo>
                  <a:cubicBezTo>
                    <a:pt x="4854" y="375"/>
                    <a:pt x="4854" y="375"/>
                    <a:pt x="4854" y="375"/>
                  </a:cubicBezTo>
                  <a:cubicBezTo>
                    <a:pt x="4876" y="126"/>
                    <a:pt x="4876" y="126"/>
                    <a:pt x="4876" y="126"/>
                  </a:cubicBezTo>
                  <a:cubicBezTo>
                    <a:pt x="4845" y="126"/>
                    <a:pt x="4845" y="126"/>
                    <a:pt x="4845" y="126"/>
                  </a:cubicBezTo>
                  <a:cubicBezTo>
                    <a:pt x="4848" y="101"/>
                    <a:pt x="4848" y="101"/>
                    <a:pt x="4848" y="101"/>
                  </a:cubicBezTo>
                  <a:cubicBezTo>
                    <a:pt x="4909" y="101"/>
                    <a:pt x="4909" y="101"/>
                    <a:pt x="4909" y="101"/>
                  </a:cubicBezTo>
                  <a:cubicBezTo>
                    <a:pt x="4906" y="134"/>
                    <a:pt x="4900" y="166"/>
                    <a:pt x="4897" y="194"/>
                  </a:cubicBezTo>
                  <a:cubicBezTo>
                    <a:pt x="4898" y="195"/>
                    <a:pt x="4898" y="195"/>
                    <a:pt x="4898" y="195"/>
                  </a:cubicBezTo>
                  <a:cubicBezTo>
                    <a:pt x="4914" y="133"/>
                    <a:pt x="4943" y="98"/>
                    <a:pt x="4982" y="98"/>
                  </a:cubicBezTo>
                  <a:cubicBezTo>
                    <a:pt x="5019" y="98"/>
                    <a:pt x="5030" y="133"/>
                    <a:pt x="5030" y="172"/>
                  </a:cubicBezTo>
                  <a:close/>
                  <a:moveTo>
                    <a:pt x="4999" y="171"/>
                  </a:moveTo>
                  <a:cubicBezTo>
                    <a:pt x="4999" y="143"/>
                    <a:pt x="4992" y="126"/>
                    <a:pt x="4977" y="126"/>
                  </a:cubicBezTo>
                  <a:cubicBezTo>
                    <a:pt x="4941" y="126"/>
                    <a:pt x="4900" y="195"/>
                    <a:pt x="4893" y="276"/>
                  </a:cubicBezTo>
                  <a:cubicBezTo>
                    <a:pt x="4898" y="278"/>
                    <a:pt x="4911" y="282"/>
                    <a:pt x="4926" y="282"/>
                  </a:cubicBezTo>
                  <a:cubicBezTo>
                    <a:pt x="4974" y="282"/>
                    <a:pt x="4999" y="227"/>
                    <a:pt x="4999" y="171"/>
                  </a:cubicBezTo>
                  <a:close/>
                  <a:moveTo>
                    <a:pt x="5202" y="126"/>
                  </a:moveTo>
                  <a:cubicBezTo>
                    <a:pt x="5233" y="126"/>
                    <a:pt x="5233" y="126"/>
                    <a:pt x="5233" y="126"/>
                  </a:cubicBezTo>
                  <a:cubicBezTo>
                    <a:pt x="5226" y="229"/>
                    <a:pt x="5195" y="280"/>
                    <a:pt x="5163" y="280"/>
                  </a:cubicBezTo>
                  <a:cubicBezTo>
                    <a:pt x="5146" y="280"/>
                    <a:pt x="5139" y="265"/>
                    <a:pt x="5139" y="204"/>
                  </a:cubicBezTo>
                  <a:cubicBezTo>
                    <a:pt x="5139" y="178"/>
                    <a:pt x="5142" y="132"/>
                    <a:pt x="5144" y="101"/>
                  </a:cubicBezTo>
                  <a:cubicBezTo>
                    <a:pt x="5082" y="101"/>
                    <a:pt x="5082" y="101"/>
                    <a:pt x="5082" y="101"/>
                  </a:cubicBezTo>
                  <a:cubicBezTo>
                    <a:pt x="5079" y="126"/>
                    <a:pt x="5079" y="126"/>
                    <a:pt x="5079" y="126"/>
                  </a:cubicBezTo>
                  <a:cubicBezTo>
                    <a:pt x="5110" y="126"/>
                    <a:pt x="5110" y="126"/>
                    <a:pt x="5110" y="126"/>
                  </a:cubicBezTo>
                  <a:cubicBezTo>
                    <a:pt x="5109" y="157"/>
                    <a:pt x="5108" y="182"/>
                    <a:pt x="5108" y="204"/>
                  </a:cubicBezTo>
                  <a:cubicBezTo>
                    <a:pt x="5107" y="278"/>
                    <a:pt x="5121" y="306"/>
                    <a:pt x="5157" y="306"/>
                  </a:cubicBezTo>
                  <a:cubicBezTo>
                    <a:pt x="5228" y="306"/>
                    <a:pt x="5256" y="214"/>
                    <a:pt x="5264" y="101"/>
                  </a:cubicBezTo>
                  <a:cubicBezTo>
                    <a:pt x="5205" y="101"/>
                    <a:pt x="5205" y="101"/>
                    <a:pt x="5205" y="101"/>
                  </a:cubicBezTo>
                  <a:lnTo>
                    <a:pt x="5202" y="126"/>
                  </a:lnTo>
                  <a:close/>
                  <a:moveTo>
                    <a:pt x="5463" y="278"/>
                  </a:moveTo>
                  <a:cubicBezTo>
                    <a:pt x="5493" y="278"/>
                    <a:pt x="5493" y="278"/>
                    <a:pt x="5493" y="278"/>
                  </a:cubicBezTo>
                  <a:cubicBezTo>
                    <a:pt x="5490" y="302"/>
                    <a:pt x="5490" y="302"/>
                    <a:pt x="5490" y="302"/>
                  </a:cubicBezTo>
                  <a:cubicBezTo>
                    <a:pt x="5432" y="302"/>
                    <a:pt x="5432" y="302"/>
                    <a:pt x="5432" y="302"/>
                  </a:cubicBezTo>
                  <a:cubicBezTo>
                    <a:pt x="5435" y="269"/>
                    <a:pt x="5440" y="227"/>
                    <a:pt x="5447" y="202"/>
                  </a:cubicBezTo>
                  <a:cubicBezTo>
                    <a:pt x="5446" y="201"/>
                    <a:pt x="5446" y="201"/>
                    <a:pt x="5446" y="201"/>
                  </a:cubicBezTo>
                  <a:cubicBezTo>
                    <a:pt x="5436" y="238"/>
                    <a:pt x="5414" y="306"/>
                    <a:pt x="5365" y="306"/>
                  </a:cubicBezTo>
                  <a:cubicBezTo>
                    <a:pt x="5332" y="306"/>
                    <a:pt x="5314" y="276"/>
                    <a:pt x="5314" y="233"/>
                  </a:cubicBezTo>
                  <a:cubicBezTo>
                    <a:pt x="5314" y="181"/>
                    <a:pt x="5333" y="142"/>
                    <a:pt x="5350" y="125"/>
                  </a:cubicBezTo>
                  <a:cubicBezTo>
                    <a:pt x="5372" y="103"/>
                    <a:pt x="5398" y="98"/>
                    <a:pt x="5423" y="98"/>
                  </a:cubicBezTo>
                  <a:cubicBezTo>
                    <a:pt x="5439" y="98"/>
                    <a:pt x="5452" y="101"/>
                    <a:pt x="5466" y="107"/>
                  </a:cubicBezTo>
                  <a:cubicBezTo>
                    <a:pt x="5479" y="107"/>
                    <a:pt x="5479" y="107"/>
                    <a:pt x="5479" y="107"/>
                  </a:cubicBezTo>
                  <a:cubicBezTo>
                    <a:pt x="5473" y="135"/>
                    <a:pt x="5467" y="222"/>
                    <a:pt x="5463" y="278"/>
                  </a:cubicBezTo>
                  <a:close/>
                  <a:moveTo>
                    <a:pt x="5446" y="127"/>
                  </a:moveTo>
                  <a:cubicBezTo>
                    <a:pt x="5439" y="124"/>
                    <a:pt x="5430" y="122"/>
                    <a:pt x="5418" y="122"/>
                  </a:cubicBezTo>
                  <a:cubicBezTo>
                    <a:pt x="5361" y="122"/>
                    <a:pt x="5345" y="180"/>
                    <a:pt x="5345" y="233"/>
                  </a:cubicBezTo>
                  <a:cubicBezTo>
                    <a:pt x="5345" y="262"/>
                    <a:pt x="5353" y="277"/>
                    <a:pt x="5368" y="277"/>
                  </a:cubicBezTo>
                  <a:cubicBezTo>
                    <a:pt x="5409" y="277"/>
                    <a:pt x="5440" y="187"/>
                    <a:pt x="5446" y="127"/>
                  </a:cubicBezTo>
                  <a:close/>
                  <a:moveTo>
                    <a:pt x="5721" y="149"/>
                  </a:moveTo>
                  <a:cubicBezTo>
                    <a:pt x="5721" y="114"/>
                    <a:pt x="5708" y="98"/>
                    <a:pt x="5682" y="98"/>
                  </a:cubicBezTo>
                  <a:cubicBezTo>
                    <a:pt x="5644" y="98"/>
                    <a:pt x="5606" y="148"/>
                    <a:pt x="5593" y="200"/>
                  </a:cubicBezTo>
                  <a:cubicBezTo>
                    <a:pt x="5592" y="199"/>
                    <a:pt x="5592" y="199"/>
                    <a:pt x="5592" y="199"/>
                  </a:cubicBezTo>
                  <a:cubicBezTo>
                    <a:pt x="5599" y="157"/>
                    <a:pt x="5601" y="133"/>
                    <a:pt x="5607" y="101"/>
                  </a:cubicBezTo>
                  <a:cubicBezTo>
                    <a:pt x="5546" y="101"/>
                    <a:pt x="5546" y="101"/>
                    <a:pt x="5546" y="101"/>
                  </a:cubicBezTo>
                  <a:cubicBezTo>
                    <a:pt x="5543" y="126"/>
                    <a:pt x="5543" y="126"/>
                    <a:pt x="5543" y="126"/>
                  </a:cubicBezTo>
                  <a:cubicBezTo>
                    <a:pt x="5574" y="126"/>
                    <a:pt x="5574" y="126"/>
                    <a:pt x="5574" y="126"/>
                  </a:cubicBezTo>
                  <a:cubicBezTo>
                    <a:pt x="5569" y="181"/>
                    <a:pt x="5564" y="240"/>
                    <a:pt x="5556" y="302"/>
                  </a:cubicBezTo>
                  <a:cubicBezTo>
                    <a:pt x="5585" y="302"/>
                    <a:pt x="5585" y="302"/>
                    <a:pt x="5585" y="302"/>
                  </a:cubicBezTo>
                  <a:cubicBezTo>
                    <a:pt x="5593" y="252"/>
                    <a:pt x="5593" y="252"/>
                    <a:pt x="5593" y="252"/>
                  </a:cubicBezTo>
                  <a:cubicBezTo>
                    <a:pt x="5598" y="223"/>
                    <a:pt x="5630" y="126"/>
                    <a:pt x="5674" y="126"/>
                  </a:cubicBezTo>
                  <a:cubicBezTo>
                    <a:pt x="5686" y="126"/>
                    <a:pt x="5691" y="132"/>
                    <a:pt x="5691" y="154"/>
                  </a:cubicBezTo>
                  <a:cubicBezTo>
                    <a:pt x="5691" y="179"/>
                    <a:pt x="5682" y="238"/>
                    <a:pt x="5675" y="302"/>
                  </a:cubicBezTo>
                  <a:cubicBezTo>
                    <a:pt x="5735" y="302"/>
                    <a:pt x="5735" y="302"/>
                    <a:pt x="5735" y="302"/>
                  </a:cubicBezTo>
                  <a:cubicBezTo>
                    <a:pt x="5737" y="278"/>
                    <a:pt x="5737" y="278"/>
                    <a:pt x="5737" y="278"/>
                  </a:cubicBezTo>
                  <a:cubicBezTo>
                    <a:pt x="5707" y="278"/>
                    <a:pt x="5707" y="278"/>
                    <a:pt x="5707" y="278"/>
                  </a:cubicBezTo>
                  <a:cubicBezTo>
                    <a:pt x="5713" y="233"/>
                    <a:pt x="5721" y="181"/>
                    <a:pt x="5721" y="149"/>
                  </a:cubicBezTo>
                  <a:close/>
                  <a:moveTo>
                    <a:pt x="5945" y="106"/>
                  </a:moveTo>
                  <a:cubicBezTo>
                    <a:pt x="5959" y="106"/>
                    <a:pt x="5959" y="106"/>
                    <a:pt x="5959" y="106"/>
                  </a:cubicBezTo>
                  <a:cubicBezTo>
                    <a:pt x="5953" y="155"/>
                    <a:pt x="5951" y="213"/>
                    <a:pt x="5943" y="292"/>
                  </a:cubicBezTo>
                  <a:cubicBezTo>
                    <a:pt x="5934" y="369"/>
                    <a:pt x="5909" y="400"/>
                    <a:pt x="5846" y="400"/>
                  </a:cubicBezTo>
                  <a:cubicBezTo>
                    <a:pt x="5828" y="400"/>
                    <a:pt x="5800" y="394"/>
                    <a:pt x="5785" y="385"/>
                  </a:cubicBezTo>
                  <a:cubicBezTo>
                    <a:pt x="5786" y="357"/>
                    <a:pt x="5786" y="357"/>
                    <a:pt x="5786" y="357"/>
                  </a:cubicBezTo>
                  <a:cubicBezTo>
                    <a:pt x="5798" y="366"/>
                    <a:pt x="5816" y="375"/>
                    <a:pt x="5842" y="375"/>
                  </a:cubicBezTo>
                  <a:cubicBezTo>
                    <a:pt x="5862" y="375"/>
                    <a:pt x="5879" y="371"/>
                    <a:pt x="5890" y="359"/>
                  </a:cubicBezTo>
                  <a:cubicBezTo>
                    <a:pt x="5920" y="329"/>
                    <a:pt x="5910" y="275"/>
                    <a:pt x="5926" y="202"/>
                  </a:cubicBezTo>
                  <a:cubicBezTo>
                    <a:pt x="5925" y="201"/>
                    <a:pt x="5925" y="201"/>
                    <a:pt x="5925" y="201"/>
                  </a:cubicBezTo>
                  <a:cubicBezTo>
                    <a:pt x="5913" y="233"/>
                    <a:pt x="5888" y="300"/>
                    <a:pt x="5839" y="300"/>
                  </a:cubicBezTo>
                  <a:cubicBezTo>
                    <a:pt x="5802" y="300"/>
                    <a:pt x="5790" y="266"/>
                    <a:pt x="5790" y="231"/>
                  </a:cubicBezTo>
                  <a:cubicBezTo>
                    <a:pt x="5790" y="155"/>
                    <a:pt x="5831" y="98"/>
                    <a:pt x="5897" y="98"/>
                  </a:cubicBezTo>
                  <a:cubicBezTo>
                    <a:pt x="5915" y="98"/>
                    <a:pt x="5931" y="102"/>
                    <a:pt x="5945" y="106"/>
                  </a:cubicBezTo>
                  <a:close/>
                  <a:moveTo>
                    <a:pt x="5927" y="128"/>
                  </a:moveTo>
                  <a:cubicBezTo>
                    <a:pt x="5921" y="126"/>
                    <a:pt x="5911" y="122"/>
                    <a:pt x="5895" y="122"/>
                  </a:cubicBezTo>
                  <a:cubicBezTo>
                    <a:pt x="5838" y="122"/>
                    <a:pt x="5822" y="180"/>
                    <a:pt x="5822" y="231"/>
                  </a:cubicBezTo>
                  <a:cubicBezTo>
                    <a:pt x="5822" y="261"/>
                    <a:pt x="5830" y="275"/>
                    <a:pt x="5845" y="275"/>
                  </a:cubicBezTo>
                  <a:cubicBezTo>
                    <a:pt x="5877" y="275"/>
                    <a:pt x="5915" y="207"/>
                    <a:pt x="5927" y="128"/>
                  </a:cubicBezTo>
                  <a:close/>
                  <a:moveTo>
                    <a:pt x="6297" y="278"/>
                  </a:moveTo>
                  <a:cubicBezTo>
                    <a:pt x="6327" y="278"/>
                    <a:pt x="6327" y="278"/>
                    <a:pt x="6327" y="278"/>
                  </a:cubicBezTo>
                  <a:cubicBezTo>
                    <a:pt x="6324" y="302"/>
                    <a:pt x="6324" y="302"/>
                    <a:pt x="6324" y="302"/>
                  </a:cubicBezTo>
                  <a:cubicBezTo>
                    <a:pt x="6266" y="302"/>
                    <a:pt x="6266" y="302"/>
                    <a:pt x="6266" y="302"/>
                  </a:cubicBezTo>
                  <a:cubicBezTo>
                    <a:pt x="6269" y="269"/>
                    <a:pt x="6274" y="227"/>
                    <a:pt x="6281" y="202"/>
                  </a:cubicBezTo>
                  <a:cubicBezTo>
                    <a:pt x="6280" y="201"/>
                    <a:pt x="6280" y="201"/>
                    <a:pt x="6280" y="201"/>
                  </a:cubicBezTo>
                  <a:cubicBezTo>
                    <a:pt x="6270" y="238"/>
                    <a:pt x="6248" y="306"/>
                    <a:pt x="6199" y="306"/>
                  </a:cubicBezTo>
                  <a:cubicBezTo>
                    <a:pt x="6166" y="306"/>
                    <a:pt x="6148" y="276"/>
                    <a:pt x="6148" y="233"/>
                  </a:cubicBezTo>
                  <a:cubicBezTo>
                    <a:pt x="6148" y="181"/>
                    <a:pt x="6167" y="142"/>
                    <a:pt x="6184" y="125"/>
                  </a:cubicBezTo>
                  <a:cubicBezTo>
                    <a:pt x="6206" y="103"/>
                    <a:pt x="6232" y="98"/>
                    <a:pt x="6257" y="98"/>
                  </a:cubicBezTo>
                  <a:cubicBezTo>
                    <a:pt x="6273" y="98"/>
                    <a:pt x="6286" y="101"/>
                    <a:pt x="6300" y="107"/>
                  </a:cubicBezTo>
                  <a:cubicBezTo>
                    <a:pt x="6313" y="107"/>
                    <a:pt x="6313" y="107"/>
                    <a:pt x="6313" y="107"/>
                  </a:cubicBezTo>
                  <a:cubicBezTo>
                    <a:pt x="6307" y="135"/>
                    <a:pt x="6301" y="222"/>
                    <a:pt x="6297" y="278"/>
                  </a:cubicBezTo>
                  <a:close/>
                  <a:moveTo>
                    <a:pt x="6280" y="127"/>
                  </a:moveTo>
                  <a:cubicBezTo>
                    <a:pt x="6273" y="124"/>
                    <a:pt x="6264" y="122"/>
                    <a:pt x="6252" y="122"/>
                  </a:cubicBezTo>
                  <a:cubicBezTo>
                    <a:pt x="6195" y="122"/>
                    <a:pt x="6179" y="180"/>
                    <a:pt x="6179" y="233"/>
                  </a:cubicBezTo>
                  <a:cubicBezTo>
                    <a:pt x="6179" y="262"/>
                    <a:pt x="6187" y="277"/>
                    <a:pt x="6202" y="277"/>
                  </a:cubicBezTo>
                  <a:cubicBezTo>
                    <a:pt x="6243" y="277"/>
                    <a:pt x="6274" y="187"/>
                    <a:pt x="6280" y="127"/>
                  </a:cubicBezTo>
                  <a:close/>
                  <a:moveTo>
                    <a:pt x="6516" y="159"/>
                  </a:moveTo>
                  <a:cubicBezTo>
                    <a:pt x="6520" y="108"/>
                    <a:pt x="6520" y="108"/>
                    <a:pt x="6520" y="108"/>
                  </a:cubicBezTo>
                  <a:cubicBezTo>
                    <a:pt x="6508" y="104"/>
                    <a:pt x="6486" y="98"/>
                    <a:pt x="6460" y="98"/>
                  </a:cubicBezTo>
                  <a:cubicBezTo>
                    <a:pt x="6410" y="98"/>
                    <a:pt x="6386" y="122"/>
                    <a:pt x="6386" y="157"/>
                  </a:cubicBezTo>
                  <a:cubicBezTo>
                    <a:pt x="6386" y="217"/>
                    <a:pt x="6490" y="206"/>
                    <a:pt x="6490" y="246"/>
                  </a:cubicBezTo>
                  <a:cubicBezTo>
                    <a:pt x="6490" y="265"/>
                    <a:pt x="6474" y="281"/>
                    <a:pt x="6446" y="281"/>
                  </a:cubicBezTo>
                  <a:cubicBezTo>
                    <a:pt x="6429" y="281"/>
                    <a:pt x="6413" y="278"/>
                    <a:pt x="6404" y="274"/>
                  </a:cubicBezTo>
                  <a:cubicBezTo>
                    <a:pt x="6406" y="243"/>
                    <a:pt x="6406" y="243"/>
                    <a:pt x="6406" y="243"/>
                  </a:cubicBezTo>
                  <a:cubicBezTo>
                    <a:pt x="6380" y="243"/>
                    <a:pt x="6380" y="243"/>
                    <a:pt x="6380" y="243"/>
                  </a:cubicBezTo>
                  <a:cubicBezTo>
                    <a:pt x="6376" y="294"/>
                    <a:pt x="6376" y="294"/>
                    <a:pt x="6376" y="294"/>
                  </a:cubicBezTo>
                  <a:cubicBezTo>
                    <a:pt x="6392" y="299"/>
                    <a:pt x="6413" y="306"/>
                    <a:pt x="6443" y="306"/>
                  </a:cubicBezTo>
                  <a:cubicBezTo>
                    <a:pt x="6490" y="306"/>
                    <a:pt x="6519" y="284"/>
                    <a:pt x="6519" y="242"/>
                  </a:cubicBezTo>
                  <a:cubicBezTo>
                    <a:pt x="6519" y="213"/>
                    <a:pt x="6501" y="203"/>
                    <a:pt x="6475" y="193"/>
                  </a:cubicBezTo>
                  <a:cubicBezTo>
                    <a:pt x="6453" y="185"/>
                    <a:pt x="6453" y="185"/>
                    <a:pt x="6453" y="185"/>
                  </a:cubicBezTo>
                  <a:cubicBezTo>
                    <a:pt x="6431" y="177"/>
                    <a:pt x="6416" y="170"/>
                    <a:pt x="6416" y="152"/>
                  </a:cubicBezTo>
                  <a:cubicBezTo>
                    <a:pt x="6416" y="139"/>
                    <a:pt x="6425" y="122"/>
                    <a:pt x="6458" y="122"/>
                  </a:cubicBezTo>
                  <a:cubicBezTo>
                    <a:pt x="6471" y="122"/>
                    <a:pt x="6484" y="124"/>
                    <a:pt x="6493" y="128"/>
                  </a:cubicBezTo>
                  <a:cubicBezTo>
                    <a:pt x="6491" y="159"/>
                    <a:pt x="6491" y="159"/>
                    <a:pt x="6491" y="159"/>
                  </a:cubicBezTo>
                  <a:lnTo>
                    <a:pt x="6516" y="159"/>
                  </a:lnTo>
                  <a:close/>
                  <a:moveTo>
                    <a:pt x="6642" y="101"/>
                  </a:moveTo>
                  <a:cubicBezTo>
                    <a:pt x="6581" y="101"/>
                    <a:pt x="6581" y="101"/>
                    <a:pt x="6581" y="101"/>
                  </a:cubicBezTo>
                  <a:cubicBezTo>
                    <a:pt x="6578" y="126"/>
                    <a:pt x="6578" y="126"/>
                    <a:pt x="6578" y="126"/>
                  </a:cubicBezTo>
                  <a:cubicBezTo>
                    <a:pt x="6609" y="126"/>
                    <a:pt x="6609" y="126"/>
                    <a:pt x="6609" y="126"/>
                  </a:cubicBezTo>
                  <a:cubicBezTo>
                    <a:pt x="6593" y="302"/>
                    <a:pt x="6593" y="302"/>
                    <a:pt x="6593" y="302"/>
                  </a:cubicBezTo>
                  <a:cubicBezTo>
                    <a:pt x="6653" y="302"/>
                    <a:pt x="6653" y="302"/>
                    <a:pt x="6653" y="302"/>
                  </a:cubicBezTo>
                  <a:cubicBezTo>
                    <a:pt x="6655" y="278"/>
                    <a:pt x="6655" y="278"/>
                    <a:pt x="6655" y="278"/>
                  </a:cubicBezTo>
                  <a:cubicBezTo>
                    <a:pt x="6626" y="278"/>
                    <a:pt x="6626" y="278"/>
                    <a:pt x="6626" y="278"/>
                  </a:cubicBezTo>
                  <a:lnTo>
                    <a:pt x="6642" y="101"/>
                  </a:lnTo>
                  <a:close/>
                  <a:moveTo>
                    <a:pt x="6632" y="44"/>
                  </a:moveTo>
                  <a:cubicBezTo>
                    <a:pt x="6644" y="44"/>
                    <a:pt x="6654" y="34"/>
                    <a:pt x="6654" y="22"/>
                  </a:cubicBezTo>
                  <a:cubicBezTo>
                    <a:pt x="6654" y="10"/>
                    <a:pt x="6644" y="0"/>
                    <a:pt x="6632" y="0"/>
                  </a:cubicBezTo>
                  <a:cubicBezTo>
                    <a:pt x="6620" y="0"/>
                    <a:pt x="6610" y="10"/>
                    <a:pt x="6610" y="22"/>
                  </a:cubicBezTo>
                  <a:cubicBezTo>
                    <a:pt x="6610" y="34"/>
                    <a:pt x="6620" y="44"/>
                    <a:pt x="6632" y="44"/>
                  </a:cubicBezTo>
                  <a:close/>
                  <a:moveTo>
                    <a:pt x="6735" y="224"/>
                  </a:moveTo>
                  <a:cubicBezTo>
                    <a:pt x="6735" y="265"/>
                    <a:pt x="6755" y="280"/>
                    <a:pt x="6785" y="280"/>
                  </a:cubicBezTo>
                  <a:cubicBezTo>
                    <a:pt x="6803" y="280"/>
                    <a:pt x="6824" y="273"/>
                    <a:pt x="6842" y="262"/>
                  </a:cubicBezTo>
                  <a:cubicBezTo>
                    <a:pt x="6838" y="291"/>
                    <a:pt x="6838" y="291"/>
                    <a:pt x="6838" y="291"/>
                  </a:cubicBezTo>
                  <a:cubicBezTo>
                    <a:pt x="6829" y="297"/>
                    <a:pt x="6806" y="306"/>
                    <a:pt x="6778" y="306"/>
                  </a:cubicBezTo>
                  <a:cubicBezTo>
                    <a:pt x="6728" y="306"/>
                    <a:pt x="6703" y="281"/>
                    <a:pt x="6703" y="216"/>
                  </a:cubicBezTo>
                  <a:cubicBezTo>
                    <a:pt x="6703" y="181"/>
                    <a:pt x="6714" y="151"/>
                    <a:pt x="6732" y="130"/>
                  </a:cubicBezTo>
                  <a:cubicBezTo>
                    <a:pt x="6749" y="110"/>
                    <a:pt x="6770" y="98"/>
                    <a:pt x="6802" y="98"/>
                  </a:cubicBezTo>
                  <a:cubicBezTo>
                    <a:pt x="6840" y="98"/>
                    <a:pt x="6857" y="120"/>
                    <a:pt x="6857" y="143"/>
                  </a:cubicBezTo>
                  <a:cubicBezTo>
                    <a:pt x="6857" y="191"/>
                    <a:pt x="6802" y="217"/>
                    <a:pt x="6735" y="224"/>
                  </a:cubicBezTo>
                  <a:close/>
                  <a:moveTo>
                    <a:pt x="6826" y="145"/>
                  </a:moveTo>
                  <a:cubicBezTo>
                    <a:pt x="6826" y="134"/>
                    <a:pt x="6817" y="122"/>
                    <a:pt x="6796" y="122"/>
                  </a:cubicBezTo>
                  <a:cubicBezTo>
                    <a:pt x="6759" y="122"/>
                    <a:pt x="6739" y="159"/>
                    <a:pt x="6735" y="203"/>
                  </a:cubicBezTo>
                  <a:cubicBezTo>
                    <a:pt x="6790" y="196"/>
                    <a:pt x="6826" y="180"/>
                    <a:pt x="6826" y="145"/>
                  </a:cubicBezTo>
                  <a:close/>
                  <a:moveTo>
                    <a:pt x="6975" y="3"/>
                  </a:moveTo>
                  <a:cubicBezTo>
                    <a:pt x="6909" y="3"/>
                    <a:pt x="6909" y="3"/>
                    <a:pt x="6909" y="3"/>
                  </a:cubicBezTo>
                  <a:cubicBezTo>
                    <a:pt x="6907" y="28"/>
                    <a:pt x="6907" y="28"/>
                    <a:pt x="6907" y="28"/>
                  </a:cubicBezTo>
                  <a:cubicBezTo>
                    <a:pt x="6943" y="28"/>
                    <a:pt x="6943" y="28"/>
                    <a:pt x="6943" y="28"/>
                  </a:cubicBezTo>
                  <a:cubicBezTo>
                    <a:pt x="6918" y="302"/>
                    <a:pt x="6918" y="302"/>
                    <a:pt x="6918" y="302"/>
                  </a:cubicBezTo>
                  <a:cubicBezTo>
                    <a:pt x="6978" y="302"/>
                    <a:pt x="6978" y="302"/>
                    <a:pt x="6978" y="302"/>
                  </a:cubicBezTo>
                  <a:cubicBezTo>
                    <a:pt x="6981" y="278"/>
                    <a:pt x="6981" y="278"/>
                    <a:pt x="6981" y="278"/>
                  </a:cubicBezTo>
                  <a:cubicBezTo>
                    <a:pt x="6951" y="278"/>
                    <a:pt x="6951" y="278"/>
                    <a:pt x="6951" y="278"/>
                  </a:cubicBezTo>
                  <a:lnTo>
                    <a:pt x="6975" y="3"/>
                  </a:lnTo>
                  <a:close/>
                  <a:moveTo>
                    <a:pt x="7043" y="155"/>
                  </a:moveTo>
                  <a:cubicBezTo>
                    <a:pt x="7068" y="155"/>
                    <a:pt x="7068" y="155"/>
                    <a:pt x="7068" y="155"/>
                  </a:cubicBezTo>
                  <a:cubicBezTo>
                    <a:pt x="7070" y="126"/>
                    <a:pt x="7070" y="126"/>
                    <a:pt x="7070" y="126"/>
                  </a:cubicBezTo>
                  <a:cubicBezTo>
                    <a:pt x="7150" y="126"/>
                    <a:pt x="7150" y="126"/>
                    <a:pt x="7150" y="126"/>
                  </a:cubicBezTo>
                  <a:cubicBezTo>
                    <a:pt x="7154" y="126"/>
                    <a:pt x="7158" y="126"/>
                    <a:pt x="7161" y="125"/>
                  </a:cubicBezTo>
                  <a:cubicBezTo>
                    <a:pt x="7161" y="126"/>
                    <a:pt x="7161" y="126"/>
                    <a:pt x="7161" y="126"/>
                  </a:cubicBezTo>
                  <a:cubicBezTo>
                    <a:pt x="7157" y="129"/>
                    <a:pt x="7151" y="136"/>
                    <a:pt x="7145" y="143"/>
                  </a:cubicBezTo>
                  <a:cubicBezTo>
                    <a:pt x="7034" y="279"/>
                    <a:pt x="7034" y="279"/>
                    <a:pt x="7034" y="279"/>
                  </a:cubicBezTo>
                  <a:cubicBezTo>
                    <a:pt x="7031" y="302"/>
                    <a:pt x="7031" y="302"/>
                    <a:pt x="7031" y="302"/>
                  </a:cubicBezTo>
                  <a:cubicBezTo>
                    <a:pt x="7189" y="302"/>
                    <a:pt x="7189" y="302"/>
                    <a:pt x="7189" y="302"/>
                  </a:cubicBezTo>
                  <a:cubicBezTo>
                    <a:pt x="7194" y="248"/>
                    <a:pt x="7194" y="248"/>
                    <a:pt x="7194" y="248"/>
                  </a:cubicBezTo>
                  <a:cubicBezTo>
                    <a:pt x="7169" y="248"/>
                    <a:pt x="7169" y="248"/>
                    <a:pt x="7169" y="248"/>
                  </a:cubicBezTo>
                  <a:cubicBezTo>
                    <a:pt x="7165" y="278"/>
                    <a:pt x="7165" y="278"/>
                    <a:pt x="7165" y="278"/>
                  </a:cubicBezTo>
                  <a:cubicBezTo>
                    <a:pt x="7079" y="278"/>
                    <a:pt x="7079" y="278"/>
                    <a:pt x="7079" y="278"/>
                  </a:cubicBezTo>
                  <a:cubicBezTo>
                    <a:pt x="7076" y="278"/>
                    <a:pt x="7073" y="278"/>
                    <a:pt x="7068" y="278"/>
                  </a:cubicBezTo>
                  <a:cubicBezTo>
                    <a:pt x="7068" y="278"/>
                    <a:pt x="7068" y="278"/>
                    <a:pt x="7068" y="278"/>
                  </a:cubicBezTo>
                  <a:cubicBezTo>
                    <a:pt x="7074" y="272"/>
                    <a:pt x="7078" y="267"/>
                    <a:pt x="7082" y="262"/>
                  </a:cubicBezTo>
                  <a:cubicBezTo>
                    <a:pt x="7196" y="122"/>
                    <a:pt x="7196" y="122"/>
                    <a:pt x="7196" y="122"/>
                  </a:cubicBezTo>
                  <a:cubicBezTo>
                    <a:pt x="7198" y="101"/>
                    <a:pt x="7198" y="101"/>
                    <a:pt x="7198" y="101"/>
                  </a:cubicBezTo>
                  <a:cubicBezTo>
                    <a:pt x="7046" y="101"/>
                    <a:pt x="7046" y="101"/>
                    <a:pt x="7046" y="101"/>
                  </a:cubicBezTo>
                  <a:lnTo>
                    <a:pt x="7043" y="155"/>
                  </a:lnTo>
                  <a:close/>
                  <a:moveTo>
                    <a:pt x="7412" y="187"/>
                  </a:moveTo>
                  <a:cubicBezTo>
                    <a:pt x="7412" y="253"/>
                    <a:pt x="7380" y="306"/>
                    <a:pt x="7319" y="306"/>
                  </a:cubicBezTo>
                  <a:cubicBezTo>
                    <a:pt x="7263" y="306"/>
                    <a:pt x="7244" y="259"/>
                    <a:pt x="7244" y="217"/>
                  </a:cubicBezTo>
                  <a:cubicBezTo>
                    <a:pt x="7244" y="152"/>
                    <a:pt x="7277" y="98"/>
                    <a:pt x="7337" y="98"/>
                  </a:cubicBezTo>
                  <a:cubicBezTo>
                    <a:pt x="7394" y="98"/>
                    <a:pt x="7412" y="145"/>
                    <a:pt x="7412" y="187"/>
                  </a:cubicBezTo>
                  <a:close/>
                  <a:moveTo>
                    <a:pt x="7381" y="186"/>
                  </a:moveTo>
                  <a:cubicBezTo>
                    <a:pt x="7381" y="143"/>
                    <a:pt x="7361" y="124"/>
                    <a:pt x="7335" y="124"/>
                  </a:cubicBezTo>
                  <a:cubicBezTo>
                    <a:pt x="7306" y="124"/>
                    <a:pt x="7275" y="145"/>
                    <a:pt x="7275" y="218"/>
                  </a:cubicBezTo>
                  <a:cubicBezTo>
                    <a:pt x="7275" y="260"/>
                    <a:pt x="7296" y="280"/>
                    <a:pt x="7322" y="280"/>
                  </a:cubicBezTo>
                  <a:cubicBezTo>
                    <a:pt x="7350" y="280"/>
                    <a:pt x="7381" y="258"/>
                    <a:pt x="7381" y="186"/>
                  </a:cubicBezTo>
                  <a:close/>
                  <a:moveTo>
                    <a:pt x="7489" y="224"/>
                  </a:moveTo>
                  <a:cubicBezTo>
                    <a:pt x="7489" y="265"/>
                    <a:pt x="7509" y="280"/>
                    <a:pt x="7540" y="280"/>
                  </a:cubicBezTo>
                  <a:cubicBezTo>
                    <a:pt x="7557" y="280"/>
                    <a:pt x="7578" y="273"/>
                    <a:pt x="7596" y="262"/>
                  </a:cubicBezTo>
                  <a:cubicBezTo>
                    <a:pt x="7593" y="291"/>
                    <a:pt x="7593" y="291"/>
                    <a:pt x="7593" y="291"/>
                  </a:cubicBezTo>
                  <a:cubicBezTo>
                    <a:pt x="7583" y="297"/>
                    <a:pt x="7561" y="306"/>
                    <a:pt x="7532" y="306"/>
                  </a:cubicBezTo>
                  <a:cubicBezTo>
                    <a:pt x="7483" y="306"/>
                    <a:pt x="7458" y="281"/>
                    <a:pt x="7458" y="216"/>
                  </a:cubicBezTo>
                  <a:cubicBezTo>
                    <a:pt x="7458" y="181"/>
                    <a:pt x="7469" y="151"/>
                    <a:pt x="7486" y="130"/>
                  </a:cubicBezTo>
                  <a:cubicBezTo>
                    <a:pt x="7504" y="110"/>
                    <a:pt x="7525" y="98"/>
                    <a:pt x="7556" y="98"/>
                  </a:cubicBezTo>
                  <a:cubicBezTo>
                    <a:pt x="7595" y="98"/>
                    <a:pt x="7612" y="120"/>
                    <a:pt x="7612" y="143"/>
                  </a:cubicBezTo>
                  <a:cubicBezTo>
                    <a:pt x="7612" y="191"/>
                    <a:pt x="7557" y="217"/>
                    <a:pt x="7489" y="224"/>
                  </a:cubicBezTo>
                  <a:close/>
                  <a:moveTo>
                    <a:pt x="7581" y="145"/>
                  </a:moveTo>
                  <a:cubicBezTo>
                    <a:pt x="7581" y="134"/>
                    <a:pt x="7572" y="122"/>
                    <a:pt x="7551" y="122"/>
                  </a:cubicBezTo>
                  <a:cubicBezTo>
                    <a:pt x="7514" y="122"/>
                    <a:pt x="7493" y="159"/>
                    <a:pt x="7489" y="203"/>
                  </a:cubicBezTo>
                  <a:cubicBezTo>
                    <a:pt x="7545" y="196"/>
                    <a:pt x="7581" y="180"/>
                    <a:pt x="7581" y="145"/>
                  </a:cubicBezTo>
                  <a:close/>
                  <a:moveTo>
                    <a:pt x="7748" y="214"/>
                  </a:moveTo>
                  <a:cubicBezTo>
                    <a:pt x="7760" y="222"/>
                    <a:pt x="7785" y="256"/>
                    <a:pt x="7805" y="278"/>
                  </a:cubicBezTo>
                  <a:cubicBezTo>
                    <a:pt x="7834" y="278"/>
                    <a:pt x="7834" y="278"/>
                    <a:pt x="7834" y="278"/>
                  </a:cubicBezTo>
                  <a:cubicBezTo>
                    <a:pt x="7832" y="302"/>
                    <a:pt x="7832" y="302"/>
                    <a:pt x="7832" y="302"/>
                  </a:cubicBezTo>
                  <a:cubicBezTo>
                    <a:pt x="7785" y="302"/>
                    <a:pt x="7785" y="302"/>
                    <a:pt x="7785" y="302"/>
                  </a:cubicBezTo>
                  <a:cubicBezTo>
                    <a:pt x="7712" y="215"/>
                    <a:pt x="7712" y="215"/>
                    <a:pt x="7712" y="215"/>
                  </a:cubicBezTo>
                  <a:cubicBezTo>
                    <a:pt x="7708" y="236"/>
                    <a:pt x="7704" y="285"/>
                    <a:pt x="7703" y="302"/>
                  </a:cubicBezTo>
                  <a:cubicBezTo>
                    <a:pt x="7673" y="302"/>
                    <a:pt x="7673" y="302"/>
                    <a:pt x="7673" y="302"/>
                  </a:cubicBezTo>
                  <a:cubicBezTo>
                    <a:pt x="7682" y="203"/>
                    <a:pt x="7689" y="119"/>
                    <a:pt x="7697" y="28"/>
                  </a:cubicBezTo>
                  <a:cubicBezTo>
                    <a:pt x="7661" y="28"/>
                    <a:pt x="7661" y="28"/>
                    <a:pt x="7661" y="28"/>
                  </a:cubicBezTo>
                  <a:cubicBezTo>
                    <a:pt x="7664" y="3"/>
                    <a:pt x="7664" y="3"/>
                    <a:pt x="7664" y="3"/>
                  </a:cubicBezTo>
                  <a:cubicBezTo>
                    <a:pt x="7730" y="3"/>
                    <a:pt x="7730" y="3"/>
                    <a:pt x="7730" y="3"/>
                  </a:cubicBezTo>
                  <a:cubicBezTo>
                    <a:pt x="7723" y="63"/>
                    <a:pt x="7724" y="115"/>
                    <a:pt x="7711" y="173"/>
                  </a:cubicBezTo>
                  <a:cubicBezTo>
                    <a:pt x="7712" y="173"/>
                    <a:pt x="7712" y="173"/>
                    <a:pt x="7712" y="173"/>
                  </a:cubicBezTo>
                  <a:cubicBezTo>
                    <a:pt x="7721" y="145"/>
                    <a:pt x="7744" y="98"/>
                    <a:pt x="7790" y="98"/>
                  </a:cubicBezTo>
                  <a:cubicBezTo>
                    <a:pt x="7820" y="98"/>
                    <a:pt x="7834" y="118"/>
                    <a:pt x="7834" y="136"/>
                  </a:cubicBezTo>
                  <a:cubicBezTo>
                    <a:pt x="7834" y="182"/>
                    <a:pt x="7778" y="209"/>
                    <a:pt x="7748" y="214"/>
                  </a:cubicBezTo>
                  <a:close/>
                  <a:moveTo>
                    <a:pt x="7803" y="144"/>
                  </a:moveTo>
                  <a:cubicBezTo>
                    <a:pt x="7803" y="132"/>
                    <a:pt x="7794" y="124"/>
                    <a:pt x="7782" y="124"/>
                  </a:cubicBezTo>
                  <a:cubicBezTo>
                    <a:pt x="7745" y="124"/>
                    <a:pt x="7721" y="178"/>
                    <a:pt x="7714" y="207"/>
                  </a:cubicBezTo>
                  <a:cubicBezTo>
                    <a:pt x="7772" y="195"/>
                    <a:pt x="7803" y="168"/>
                    <a:pt x="7803" y="144"/>
                  </a:cubicBezTo>
                  <a:close/>
                  <a:moveTo>
                    <a:pt x="7917" y="224"/>
                  </a:moveTo>
                  <a:cubicBezTo>
                    <a:pt x="7917" y="265"/>
                    <a:pt x="7937" y="280"/>
                    <a:pt x="7968" y="280"/>
                  </a:cubicBezTo>
                  <a:cubicBezTo>
                    <a:pt x="7985" y="280"/>
                    <a:pt x="8006" y="273"/>
                    <a:pt x="8024" y="262"/>
                  </a:cubicBezTo>
                  <a:cubicBezTo>
                    <a:pt x="8021" y="291"/>
                    <a:pt x="8021" y="291"/>
                    <a:pt x="8021" y="291"/>
                  </a:cubicBezTo>
                  <a:cubicBezTo>
                    <a:pt x="8011" y="297"/>
                    <a:pt x="7988" y="306"/>
                    <a:pt x="7960" y="306"/>
                  </a:cubicBezTo>
                  <a:cubicBezTo>
                    <a:pt x="7911" y="306"/>
                    <a:pt x="7886" y="281"/>
                    <a:pt x="7886" y="216"/>
                  </a:cubicBezTo>
                  <a:cubicBezTo>
                    <a:pt x="7886" y="181"/>
                    <a:pt x="7897" y="151"/>
                    <a:pt x="7914" y="130"/>
                  </a:cubicBezTo>
                  <a:cubicBezTo>
                    <a:pt x="7932" y="110"/>
                    <a:pt x="7953" y="98"/>
                    <a:pt x="7984" y="98"/>
                  </a:cubicBezTo>
                  <a:cubicBezTo>
                    <a:pt x="8023" y="98"/>
                    <a:pt x="8039" y="120"/>
                    <a:pt x="8039" y="143"/>
                  </a:cubicBezTo>
                  <a:cubicBezTo>
                    <a:pt x="8039" y="191"/>
                    <a:pt x="7984" y="217"/>
                    <a:pt x="7917" y="224"/>
                  </a:cubicBezTo>
                  <a:close/>
                  <a:moveTo>
                    <a:pt x="8008" y="145"/>
                  </a:moveTo>
                  <a:cubicBezTo>
                    <a:pt x="8008" y="134"/>
                    <a:pt x="7999" y="122"/>
                    <a:pt x="7979" y="122"/>
                  </a:cubicBezTo>
                  <a:cubicBezTo>
                    <a:pt x="7942" y="122"/>
                    <a:pt x="7921" y="159"/>
                    <a:pt x="7917" y="203"/>
                  </a:cubicBezTo>
                  <a:cubicBezTo>
                    <a:pt x="7972" y="196"/>
                    <a:pt x="8008" y="180"/>
                    <a:pt x="8008" y="145"/>
                  </a:cubicBezTo>
                  <a:close/>
                  <a:moveTo>
                    <a:pt x="8139" y="189"/>
                  </a:moveTo>
                  <a:cubicBezTo>
                    <a:pt x="8138" y="188"/>
                    <a:pt x="8138" y="188"/>
                    <a:pt x="8138" y="188"/>
                  </a:cubicBezTo>
                  <a:cubicBezTo>
                    <a:pt x="8144" y="149"/>
                    <a:pt x="8146" y="119"/>
                    <a:pt x="8147" y="101"/>
                  </a:cubicBezTo>
                  <a:cubicBezTo>
                    <a:pt x="8089" y="101"/>
                    <a:pt x="8089" y="101"/>
                    <a:pt x="8089" y="101"/>
                  </a:cubicBezTo>
                  <a:cubicBezTo>
                    <a:pt x="8087" y="126"/>
                    <a:pt x="8087" y="126"/>
                    <a:pt x="8087" y="126"/>
                  </a:cubicBezTo>
                  <a:cubicBezTo>
                    <a:pt x="8118" y="126"/>
                    <a:pt x="8118" y="126"/>
                    <a:pt x="8118" y="126"/>
                  </a:cubicBezTo>
                  <a:cubicBezTo>
                    <a:pt x="8114" y="180"/>
                    <a:pt x="8110" y="241"/>
                    <a:pt x="8102" y="302"/>
                  </a:cubicBezTo>
                  <a:cubicBezTo>
                    <a:pt x="8131" y="302"/>
                    <a:pt x="8131" y="302"/>
                    <a:pt x="8131" y="302"/>
                  </a:cubicBezTo>
                  <a:cubicBezTo>
                    <a:pt x="8146" y="171"/>
                    <a:pt x="8171" y="126"/>
                    <a:pt x="8210" y="126"/>
                  </a:cubicBezTo>
                  <a:cubicBezTo>
                    <a:pt x="8215" y="126"/>
                    <a:pt x="8220" y="127"/>
                    <a:pt x="8224" y="128"/>
                  </a:cubicBezTo>
                  <a:cubicBezTo>
                    <a:pt x="8228" y="100"/>
                    <a:pt x="8228" y="100"/>
                    <a:pt x="8228" y="100"/>
                  </a:cubicBezTo>
                  <a:cubicBezTo>
                    <a:pt x="8224" y="98"/>
                    <a:pt x="8217" y="98"/>
                    <a:pt x="8209" y="98"/>
                  </a:cubicBezTo>
                  <a:cubicBezTo>
                    <a:pt x="8168" y="98"/>
                    <a:pt x="8150" y="134"/>
                    <a:pt x="8139" y="189"/>
                  </a:cubicBezTo>
                  <a:close/>
                  <a:moveTo>
                    <a:pt x="8357" y="193"/>
                  </a:moveTo>
                  <a:cubicBezTo>
                    <a:pt x="8334" y="185"/>
                    <a:pt x="8334" y="185"/>
                    <a:pt x="8334" y="185"/>
                  </a:cubicBezTo>
                  <a:cubicBezTo>
                    <a:pt x="8313" y="177"/>
                    <a:pt x="8298" y="170"/>
                    <a:pt x="8298" y="152"/>
                  </a:cubicBezTo>
                  <a:cubicBezTo>
                    <a:pt x="8298" y="139"/>
                    <a:pt x="8307" y="122"/>
                    <a:pt x="8340" y="122"/>
                  </a:cubicBezTo>
                  <a:cubicBezTo>
                    <a:pt x="8352" y="122"/>
                    <a:pt x="8366" y="124"/>
                    <a:pt x="8374" y="128"/>
                  </a:cubicBezTo>
                  <a:cubicBezTo>
                    <a:pt x="8373" y="159"/>
                    <a:pt x="8373" y="159"/>
                    <a:pt x="8373" y="159"/>
                  </a:cubicBezTo>
                  <a:cubicBezTo>
                    <a:pt x="8398" y="159"/>
                    <a:pt x="8398" y="159"/>
                    <a:pt x="8398" y="159"/>
                  </a:cubicBezTo>
                  <a:cubicBezTo>
                    <a:pt x="8402" y="108"/>
                    <a:pt x="8402" y="108"/>
                    <a:pt x="8402" y="108"/>
                  </a:cubicBezTo>
                  <a:cubicBezTo>
                    <a:pt x="8390" y="104"/>
                    <a:pt x="8367" y="98"/>
                    <a:pt x="8342" y="98"/>
                  </a:cubicBezTo>
                  <a:cubicBezTo>
                    <a:pt x="8292" y="98"/>
                    <a:pt x="8268" y="122"/>
                    <a:pt x="8268" y="157"/>
                  </a:cubicBezTo>
                  <a:cubicBezTo>
                    <a:pt x="8268" y="217"/>
                    <a:pt x="8371" y="206"/>
                    <a:pt x="8371" y="246"/>
                  </a:cubicBezTo>
                  <a:cubicBezTo>
                    <a:pt x="8371" y="265"/>
                    <a:pt x="8356" y="281"/>
                    <a:pt x="8328" y="281"/>
                  </a:cubicBezTo>
                  <a:cubicBezTo>
                    <a:pt x="8311" y="281"/>
                    <a:pt x="8295" y="278"/>
                    <a:pt x="8286" y="274"/>
                  </a:cubicBezTo>
                  <a:cubicBezTo>
                    <a:pt x="8287" y="243"/>
                    <a:pt x="8287" y="243"/>
                    <a:pt x="8287" y="243"/>
                  </a:cubicBezTo>
                  <a:cubicBezTo>
                    <a:pt x="8262" y="243"/>
                    <a:pt x="8262" y="243"/>
                    <a:pt x="8262" y="243"/>
                  </a:cubicBezTo>
                  <a:cubicBezTo>
                    <a:pt x="8258" y="294"/>
                    <a:pt x="8258" y="294"/>
                    <a:pt x="8258" y="294"/>
                  </a:cubicBezTo>
                  <a:cubicBezTo>
                    <a:pt x="8274" y="299"/>
                    <a:pt x="8294" y="306"/>
                    <a:pt x="8325" y="306"/>
                  </a:cubicBezTo>
                  <a:cubicBezTo>
                    <a:pt x="8372" y="306"/>
                    <a:pt x="8401" y="284"/>
                    <a:pt x="8401" y="242"/>
                  </a:cubicBezTo>
                  <a:cubicBezTo>
                    <a:pt x="8401" y="213"/>
                    <a:pt x="8383" y="203"/>
                    <a:pt x="8357"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Rectangle 7">
              <a:extLst>
                <a:ext uri="{FF2B5EF4-FFF2-40B4-BE49-F238E27FC236}">
                  <a16:creationId xmlns:a16="http://schemas.microsoft.com/office/drawing/2014/main" id="{9A4EFEFC-EEA3-45A6-F14C-C9CCEE4F04CA}"/>
                </a:ext>
              </a:extLst>
            </p:cNvPr>
            <p:cNvSpPr>
              <a:spLocks noChangeArrowheads="1"/>
            </p:cNvSpPr>
            <p:nvPr userDrawn="1"/>
          </p:nvSpPr>
          <p:spPr bwMode="auto">
            <a:xfrm>
              <a:off x="529" y="4134"/>
              <a:ext cx="3"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73" r:id="rId4"/>
    <p:sldLayoutId id="2147483674" r:id="rId5"/>
    <p:sldLayoutId id="2147483659" r:id="rId6"/>
    <p:sldLayoutId id="2147483660" r:id="rId7"/>
    <p:sldLayoutId id="2147483661" r:id="rId8"/>
    <p:sldLayoutId id="2147483662" r:id="rId9"/>
    <p:sldLayoutId id="2147483663" r:id="rId10"/>
    <p:sldLayoutId id="2147483664" r:id="rId11"/>
    <p:sldLayoutId id="2147483652" r:id="rId12"/>
    <p:sldLayoutId id="2147483665" r:id="rId13"/>
    <p:sldLayoutId id="2147483666" r:id="rId14"/>
    <p:sldLayoutId id="2147483667" r:id="rId15"/>
    <p:sldLayoutId id="2147483668" r:id="rId16"/>
    <p:sldLayoutId id="2147483669" r:id="rId17"/>
    <p:sldLayoutId id="2147483671" r:id="rId18"/>
    <p:sldLayoutId id="2147483672" r:id="rId19"/>
    <p:sldLayoutId id="2147483654" r:id="rId20"/>
    <p:sldLayoutId id="2147483655" r:id="rId21"/>
    <p:sldLayoutId id="2147483670" r:id="rId22"/>
    <p:sldLayoutId id="2147483675" r:id="rId23"/>
  </p:sldLayoutIdLst>
  <p:hf hdr="0" ftr="0" dt="0"/>
  <p:txStyles>
    <p:titleStyle>
      <a:lvl1pPr algn="l" defTabSz="914400" rtl="0" eaLnBrk="1" latinLnBrk="0" hangingPunct="1">
        <a:lnSpc>
          <a:spcPct val="87000"/>
        </a:lnSpc>
        <a:spcBef>
          <a:spcPct val="0"/>
        </a:spcBef>
        <a:buNone/>
        <a:defRPr sz="4600" b="1" kern="1200">
          <a:solidFill>
            <a:srgbClr val="0094AB"/>
          </a:solidFill>
          <a:latin typeface="+mj-lt"/>
          <a:ea typeface="+mj-ea"/>
          <a:cs typeface="+mj-cs"/>
        </a:defRPr>
      </a:lvl1pPr>
    </p:titleStyle>
    <p:body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p:bodyStyle>
    <p:otherStyle>
      <a:defPPr>
        <a:defRPr lang="nl-NL"/>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500" kern="1200">
          <a:solidFill>
            <a:schemeClr val="tx1"/>
          </a:solidFill>
          <a:latin typeface="+mn-lt"/>
          <a:ea typeface="+mn-ea"/>
          <a:cs typeface="+mn-cs"/>
        </a:defRPr>
      </a:lvl6pPr>
      <a:lvl7pPr marL="2743200" algn="l" defTabSz="914400" rtl="0" eaLnBrk="1" latinLnBrk="0" hangingPunct="1">
        <a:defRPr sz="1500" kern="1200">
          <a:solidFill>
            <a:schemeClr val="tx1"/>
          </a:solidFill>
          <a:latin typeface="+mn-lt"/>
          <a:ea typeface="+mn-ea"/>
          <a:cs typeface="+mn-cs"/>
        </a:defRPr>
      </a:lvl7pPr>
      <a:lvl8pPr marL="3200400" algn="l" defTabSz="914400" rtl="0" eaLnBrk="1" latinLnBrk="0" hangingPunct="1">
        <a:defRPr sz="1500" kern="1200">
          <a:solidFill>
            <a:schemeClr val="tx1"/>
          </a:solidFill>
          <a:latin typeface="+mn-lt"/>
          <a:ea typeface="+mn-ea"/>
          <a:cs typeface="+mn-cs"/>
        </a:defRPr>
      </a:lvl8pPr>
      <a:lvl9pPr marL="3657600" algn="l" defTabSz="91440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unhcr.nl/" TargetMode="External"/><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d.nl/nl/oekraine/richtlijn-tijdelijke-bescherming-oekraine" TargetMode="Externa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www.rechtspraak.nl/Organisatie-en-contact/Organisatie/Rechtbanken/Rechtbank-Noord-Holland/Nieuws/Paginas/Derdelanders-uit-Oekraine-mogen-nog-in-Nederland-blijven-en-werken.aspx" TargetMode="External"/><Relationship Id="rId2" Type="http://schemas.openxmlformats.org/officeDocument/2006/relationships/hyperlink" Target="https://ind.nl/nl/oekraine/verblijf-niet-oekrainers-met-tijdelijke-oekraiense-verblijfsvergunning-derdelanders"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7EBCEF8-3A54-BCAB-8075-B590FEE62A26}"/>
              </a:ext>
            </a:extLst>
          </p:cNvPr>
          <p:cNvPicPr>
            <a:picLocks noChangeAspect="1"/>
          </p:cNvPicPr>
          <p:nvPr/>
        </p:nvPicPr>
        <p:blipFill>
          <a:blip r:embed="rId2"/>
          <a:stretch>
            <a:fillRect/>
          </a:stretch>
        </p:blipFill>
        <p:spPr>
          <a:xfrm>
            <a:off x="8843131" y="0"/>
            <a:ext cx="3259393" cy="2231573"/>
          </a:xfrm>
          <a:prstGeom prst="rect">
            <a:avLst/>
          </a:prstGeom>
        </p:spPr>
      </p:pic>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501967" y="592147"/>
            <a:ext cx="10579100" cy="1079500"/>
          </a:xfrm>
        </p:spPr>
        <p:txBody>
          <a:bodyPr/>
          <a:lstStyle/>
          <a:p>
            <a:r>
              <a:rPr lang="nl-NL"/>
              <a:t>Terminologie</a:t>
            </a:r>
            <a:endParaRPr lang="nl-NL" dirty="0"/>
          </a:p>
        </p:txBody>
      </p:sp>
      <p:sp>
        <p:nvSpPr>
          <p:cNvPr id="3" name="Tijdelijke aanduiding voor inhoud 2">
            <a:extLst>
              <a:ext uri="{FF2B5EF4-FFF2-40B4-BE49-F238E27FC236}">
                <a16:creationId xmlns:a16="http://schemas.microsoft.com/office/drawing/2014/main" id="{68C7684D-9CA3-148C-D4BD-D21EE85B6171}"/>
              </a:ext>
            </a:extLst>
          </p:cNvPr>
          <p:cNvSpPr>
            <a:spLocks noGrp="1"/>
          </p:cNvSpPr>
          <p:nvPr>
            <p:ph sz="half" idx="1"/>
          </p:nvPr>
        </p:nvSpPr>
        <p:spPr>
          <a:xfrm>
            <a:off x="409283" y="1671647"/>
            <a:ext cx="11373434" cy="4021137"/>
          </a:xfrm>
        </p:spPr>
        <p:txBody>
          <a:bodyPr/>
          <a:lstStyle/>
          <a:p>
            <a:pPr marL="0" indent="0" algn="l">
              <a:buNone/>
            </a:pPr>
            <a:r>
              <a:rPr lang="nl-NL" sz="2000" b="1" i="0">
                <a:solidFill>
                  <a:srgbClr val="222222"/>
                </a:solidFill>
                <a:effectLst/>
                <a:latin typeface="RijksoverheidSansWebTextRegular"/>
              </a:rPr>
              <a:t>Wat is het verschil tussen een vluchteling en een migrant?</a:t>
            </a:r>
          </a:p>
          <a:p>
            <a:pPr marL="0" indent="0" algn="l">
              <a:buNone/>
            </a:pPr>
            <a:r>
              <a:rPr lang="nl-NL" sz="2000" b="0" i="0">
                <a:solidFill>
                  <a:srgbClr val="222222"/>
                </a:solidFill>
                <a:effectLst/>
                <a:latin typeface="RijksoverheidSansWebTextRegular"/>
              </a:rPr>
              <a:t>Een </a:t>
            </a:r>
            <a:r>
              <a:rPr lang="nl-NL" sz="2000" i="0" u="none" strike="noStrike">
                <a:solidFill>
                  <a:schemeClr val="tx2">
                    <a:lumMod val="95000"/>
                    <a:lumOff val="5000"/>
                  </a:schemeClr>
                </a:solidFill>
                <a:effectLst/>
                <a:latin typeface="RijksoverheidSansWebTextRegular"/>
              </a:rPr>
              <a:t>vluchteling</a:t>
            </a:r>
            <a:r>
              <a:rPr lang="nl-NL" sz="2000" b="0" i="0">
                <a:solidFill>
                  <a:srgbClr val="222222"/>
                </a:solidFill>
                <a:effectLst/>
                <a:latin typeface="RijksoverheidSansWebTextRegular"/>
              </a:rPr>
              <a:t> heeft zijn of haar land gedwongen verlaten wegens vervolging, oorlog of geweld. Een </a:t>
            </a:r>
            <a:r>
              <a:rPr lang="nl-NL" sz="2000" i="0" u="none" strike="noStrike">
                <a:solidFill>
                  <a:schemeClr val="tx2">
                    <a:lumMod val="95000"/>
                    <a:lumOff val="5000"/>
                  </a:schemeClr>
                </a:solidFill>
                <a:effectLst/>
                <a:latin typeface="RijksoverheidSansWebTextRegular"/>
              </a:rPr>
              <a:t>migrant</a:t>
            </a:r>
            <a:r>
              <a:rPr lang="nl-NL" sz="2000" b="0" i="0">
                <a:solidFill>
                  <a:srgbClr val="222222"/>
                </a:solidFill>
                <a:effectLst/>
                <a:latin typeface="RijksoverheidSansWebTextRegular"/>
              </a:rPr>
              <a:t> heeft zijn of haar land doorgaans op vrijwillige basis verlaten, en vaak in de hoop op een beter leven elders. Indien de migrant zou willen, kan hij of zij veilig terugkeren naar het land van herkomst. Een vluchteling kan dat niet.</a:t>
            </a:r>
            <a:endParaRPr lang="nl-NL" sz="2000">
              <a:solidFill>
                <a:srgbClr val="222222"/>
              </a:solidFill>
              <a:latin typeface="RijksoverheidSansWebTextRegular"/>
            </a:endParaRPr>
          </a:p>
          <a:p>
            <a:pPr marL="0" indent="0">
              <a:buNone/>
            </a:pPr>
            <a:endParaRPr lang="nl-NL" sz="2000">
              <a:solidFill>
                <a:schemeClr val="tx2">
                  <a:lumMod val="95000"/>
                  <a:lumOff val="5000"/>
                </a:schemeClr>
              </a:solidFill>
              <a:latin typeface="RijksoverheidSansWebTextRegular"/>
            </a:endParaRPr>
          </a:p>
          <a:p>
            <a:pPr marL="0" indent="0">
              <a:buNone/>
            </a:pPr>
            <a:r>
              <a:rPr lang="nl-NL" sz="2000">
                <a:solidFill>
                  <a:schemeClr val="tx2">
                    <a:lumMod val="95000"/>
                    <a:lumOff val="5000"/>
                  </a:schemeClr>
                </a:solidFill>
                <a:latin typeface="RijksoverheidSansWebTextRegular"/>
              </a:rPr>
              <a:t>Mensen die om economische (armoede, werkloosheid) of ecologische (aardbeving, overstroming) redenen naar een ander land gaan, zijn officieel géén vluchtelingen. </a:t>
            </a:r>
            <a:br>
              <a:rPr lang="nl-NL" sz="2000">
                <a:solidFill>
                  <a:schemeClr val="tx2">
                    <a:lumMod val="95000"/>
                    <a:lumOff val="5000"/>
                  </a:schemeClr>
                </a:solidFill>
                <a:latin typeface="RijksoverheidSansWebTextRegular"/>
              </a:rPr>
            </a:br>
            <a:r>
              <a:rPr lang="nl-NL" sz="2000">
                <a:solidFill>
                  <a:schemeClr val="tx2">
                    <a:lumMod val="95000"/>
                    <a:lumOff val="5000"/>
                  </a:schemeClr>
                </a:solidFill>
                <a:latin typeface="RijksoverheidSansWebTextRegular"/>
              </a:rPr>
              <a:t>Ze kunnen dus geen bescherming in een ander land vragen. Deze mensen noem je migranten, zoals alle mensen die van het ene naar het andere land verhuizen.</a:t>
            </a:r>
            <a:endParaRPr lang="nl-NL" sz="2000" b="0" i="0">
              <a:solidFill>
                <a:srgbClr val="222222"/>
              </a:solidFill>
              <a:effectLst/>
              <a:latin typeface="RijksoverheidSansWebTextRegular"/>
            </a:endParaRPr>
          </a:p>
          <a:p>
            <a:pPr algn="l"/>
            <a:endParaRPr lang="nl-NL" b="0" i="0">
              <a:solidFill>
                <a:srgbClr val="222222"/>
              </a:solidFill>
              <a:effectLst/>
              <a:latin typeface="proxima_nova"/>
            </a:endParaRPr>
          </a:p>
          <a:p>
            <a:endParaRPr lang="nl-NL"/>
          </a:p>
        </p:txBody>
      </p:sp>
      <p:sp>
        <p:nvSpPr>
          <p:cNvPr id="4" name="Tekstvak 3">
            <a:extLst>
              <a:ext uri="{FF2B5EF4-FFF2-40B4-BE49-F238E27FC236}">
                <a16:creationId xmlns:a16="http://schemas.microsoft.com/office/drawing/2014/main" id="{85EA76CC-3E5A-66A8-381A-7FDC442D538A}"/>
              </a:ext>
            </a:extLst>
          </p:cNvPr>
          <p:cNvSpPr txBox="1"/>
          <p:nvPr/>
        </p:nvSpPr>
        <p:spPr>
          <a:xfrm>
            <a:off x="10331736" y="6466855"/>
            <a:ext cx="2125802"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3"/>
              </a:rPr>
              <a:t>www.unhcr.nl</a:t>
            </a:r>
            <a:r>
              <a:rPr lang="nl-NL" sz="1200">
                <a:latin typeface="RijksoverheidSansWebTextRegular"/>
              </a:rPr>
              <a:t> </a:t>
            </a:r>
          </a:p>
        </p:txBody>
      </p:sp>
    </p:spTree>
    <p:extLst>
      <p:ext uri="{BB962C8B-B14F-4D97-AF65-F5344CB8AC3E}">
        <p14:creationId xmlns:p14="http://schemas.microsoft.com/office/powerpoint/2010/main" val="327321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F10BD3A3-2F3B-91AD-0920-D506DACD2211}"/>
              </a:ext>
            </a:extLst>
          </p:cNvPr>
          <p:cNvSpPr>
            <a:spLocks noChangeAspect="1"/>
          </p:cNvSpPr>
          <p:nvPr/>
        </p:nvSpPr>
        <p:spPr bwMode="gray">
          <a:xfrm>
            <a:off x="-2018665" y="1197000"/>
            <a:ext cx="9577705" cy="4464000"/>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Rechthoek 5">
            <a:extLst>
              <a:ext uri="{FF2B5EF4-FFF2-40B4-BE49-F238E27FC236}">
                <a16:creationId xmlns:a16="http://schemas.microsoft.com/office/drawing/2014/main" id="{CAB78B09-1D9B-EF79-C3F9-11C65C2190DA}"/>
              </a:ext>
            </a:extLst>
          </p:cNvPr>
          <p:cNvSpPr/>
          <p:nvPr/>
        </p:nvSpPr>
        <p:spPr>
          <a:xfrm>
            <a:off x="6123432" y="-389357"/>
            <a:ext cx="6068568" cy="6324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7AEB196-BA92-656B-20E8-A1C0C43FAF62}"/>
              </a:ext>
            </a:extLst>
          </p:cNvPr>
          <p:cNvSpPr>
            <a:spLocks noGrp="1"/>
          </p:cNvSpPr>
          <p:nvPr>
            <p:ph type="title"/>
          </p:nvPr>
        </p:nvSpPr>
        <p:spPr>
          <a:xfrm>
            <a:off x="6418516" y="126402"/>
            <a:ext cx="5582688" cy="1986463"/>
          </a:xfrm>
        </p:spPr>
        <p:txBody>
          <a:bodyPr/>
          <a:lstStyle/>
          <a:p>
            <a:r>
              <a:rPr lang="nl-NL" sz="4400"/>
              <a:t>Migratie-stromingen</a:t>
            </a:r>
            <a:endParaRPr lang="nl-NL" sz="4400" dirty="0"/>
          </a:p>
        </p:txBody>
      </p:sp>
      <p:sp>
        <p:nvSpPr>
          <p:cNvPr id="5" name="Tijdelijke aanduiding voor tekst 2">
            <a:extLst>
              <a:ext uri="{FF2B5EF4-FFF2-40B4-BE49-F238E27FC236}">
                <a16:creationId xmlns:a16="http://schemas.microsoft.com/office/drawing/2014/main" id="{15F871A1-EF5A-52B7-6D37-3D79AD621434}"/>
              </a:ext>
            </a:extLst>
          </p:cNvPr>
          <p:cNvSpPr txBox="1">
            <a:spLocks/>
          </p:cNvSpPr>
          <p:nvPr/>
        </p:nvSpPr>
        <p:spPr>
          <a:xfrm>
            <a:off x="6314227" y="838308"/>
            <a:ext cx="5686977" cy="5291720"/>
          </a:xfrm>
          <a:prstGeom prst="rect">
            <a:avLst/>
          </a:prstGeom>
        </p:spPr>
        <p:txBody>
          <a:bodyPr numCol="1"/>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r>
              <a:rPr lang="nl-NL" sz="1750">
                <a:solidFill>
                  <a:srgbClr val="000000"/>
                </a:solidFill>
                <a:latin typeface="RijksoverheidSansWebTextRegular"/>
              </a:rPr>
              <a:t>Nederlanders die terug zijn gekeerd uit het buitenland. Dit noemen we re-migranten.</a:t>
            </a:r>
            <a:endParaRPr lang="nl-NL" sz="1750" b="0" i="0">
              <a:solidFill>
                <a:srgbClr val="000000"/>
              </a:solidFill>
              <a:effectLst/>
              <a:latin typeface="RijksoverheidSansWebTextRegular"/>
            </a:endParaRPr>
          </a:p>
          <a:p>
            <a:pPr algn="l">
              <a:buFont typeface="Arial" panose="020B0604020202020204" pitchFamily="34" charset="0"/>
              <a:buChar char="•"/>
            </a:pPr>
            <a:r>
              <a:rPr lang="nl-NL" sz="1750" b="0" i="0">
                <a:solidFill>
                  <a:srgbClr val="000000"/>
                </a:solidFill>
                <a:effectLst/>
                <a:latin typeface="RijksoverheidSansWebTextRegular"/>
              </a:rPr>
              <a:t>Internationale studenten (zowel uit de EU als buiten de EU)</a:t>
            </a:r>
          </a:p>
          <a:p>
            <a:pPr algn="l">
              <a:buFont typeface="Arial" panose="020B0604020202020204" pitchFamily="34" charset="0"/>
              <a:buChar char="•"/>
            </a:pPr>
            <a:r>
              <a:rPr lang="nl-NL" sz="1750">
                <a:solidFill>
                  <a:srgbClr val="000000"/>
                </a:solidFill>
                <a:latin typeface="RijksoverheidSansWebTextRegular"/>
              </a:rPr>
              <a:t>Arbeidsmigranten (IT’ers/bouwvakkers/landbouw etc.) &amp; k</a:t>
            </a:r>
            <a:r>
              <a:rPr lang="nl-NL" sz="1750" b="0" i="0">
                <a:solidFill>
                  <a:srgbClr val="000000"/>
                </a:solidFill>
                <a:effectLst/>
                <a:latin typeface="RijksoverheidSansWebTextRegular"/>
              </a:rPr>
              <a:t>ennismig</a:t>
            </a:r>
            <a:r>
              <a:rPr lang="nl-NL" sz="1750">
                <a:solidFill>
                  <a:srgbClr val="000000"/>
                </a:solidFill>
                <a:latin typeface="RijksoverheidSansWebTextRegular"/>
              </a:rPr>
              <a:t>ranten (hoogopgeleide mensen, wetenschappers, artsen en/of IT’ers. Worden vaak expats genoemd).</a:t>
            </a:r>
            <a:br>
              <a:rPr lang="nl-NL" sz="1750">
                <a:solidFill>
                  <a:srgbClr val="000000"/>
                </a:solidFill>
                <a:latin typeface="RijksoverheidSansWebTextRegular"/>
              </a:rPr>
            </a:br>
            <a:r>
              <a:rPr lang="nl-NL" sz="1750">
                <a:solidFill>
                  <a:srgbClr val="000000"/>
                </a:solidFill>
                <a:latin typeface="RijksoverheidSansWebTextRegular"/>
              </a:rPr>
              <a:t>Zowel arbeidsmigranten als kennismigranten komen van zowel binnen als buiten de EU. Van deze migranten komen soms ook de partners en kinderen naar Nederland.</a:t>
            </a:r>
          </a:p>
          <a:p>
            <a:pPr algn="l">
              <a:buFont typeface="Arial" panose="020B0604020202020204" pitchFamily="34" charset="0"/>
              <a:buChar char="•"/>
            </a:pPr>
            <a:r>
              <a:rPr lang="nl-NL" sz="1750">
                <a:solidFill>
                  <a:srgbClr val="000000"/>
                </a:solidFill>
                <a:latin typeface="RijksoverheidSansWebTextRegular"/>
              </a:rPr>
              <a:t>Mensen die zijn getrouwd met een Nederlander (mensen die komen voor de liefde)</a:t>
            </a:r>
          </a:p>
          <a:p>
            <a:pPr algn="l">
              <a:buFont typeface="Arial" panose="020B0604020202020204" pitchFamily="34" charset="0"/>
              <a:buChar char="•"/>
            </a:pPr>
            <a:r>
              <a:rPr lang="nl-NL" sz="1750" b="0" i="0">
                <a:solidFill>
                  <a:srgbClr val="000000"/>
                </a:solidFill>
                <a:effectLst/>
                <a:latin typeface="RijksoverheidSansWebTextRegular"/>
              </a:rPr>
              <a:t>Overig: studeren aan een particuliere school, vrijwilligerswerk, medische behandeling, e.d.</a:t>
            </a:r>
          </a:p>
        </p:txBody>
      </p:sp>
    </p:spTree>
    <p:extLst>
      <p:ext uri="{BB962C8B-B14F-4D97-AF65-F5344CB8AC3E}">
        <p14:creationId xmlns:p14="http://schemas.microsoft.com/office/powerpoint/2010/main" val="365500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F10BD3A3-2F3B-91AD-0920-D506DACD2211}"/>
              </a:ext>
            </a:extLst>
          </p:cNvPr>
          <p:cNvSpPr>
            <a:spLocks noChangeAspect="1"/>
          </p:cNvSpPr>
          <p:nvPr/>
        </p:nvSpPr>
        <p:spPr bwMode="gray">
          <a:xfrm>
            <a:off x="-2018665" y="1197000"/>
            <a:ext cx="9577705" cy="4464000"/>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Rechthoek 5">
            <a:extLst>
              <a:ext uri="{FF2B5EF4-FFF2-40B4-BE49-F238E27FC236}">
                <a16:creationId xmlns:a16="http://schemas.microsoft.com/office/drawing/2014/main" id="{CAB78B09-1D9B-EF79-C3F9-11C65C2190DA}"/>
              </a:ext>
            </a:extLst>
          </p:cNvPr>
          <p:cNvSpPr/>
          <p:nvPr/>
        </p:nvSpPr>
        <p:spPr>
          <a:xfrm>
            <a:off x="6123432" y="-389357"/>
            <a:ext cx="6068568" cy="6324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7AEB196-BA92-656B-20E8-A1C0C43FAF62}"/>
              </a:ext>
            </a:extLst>
          </p:cNvPr>
          <p:cNvSpPr>
            <a:spLocks noGrp="1"/>
          </p:cNvSpPr>
          <p:nvPr>
            <p:ph type="title"/>
          </p:nvPr>
        </p:nvSpPr>
        <p:spPr>
          <a:xfrm>
            <a:off x="6418515" y="203768"/>
            <a:ext cx="5686977" cy="1986463"/>
          </a:xfrm>
        </p:spPr>
        <p:txBody>
          <a:bodyPr/>
          <a:lstStyle/>
          <a:p>
            <a:r>
              <a:rPr lang="nl-NL" sz="4400"/>
              <a:t>Migratie-stromingen</a:t>
            </a:r>
            <a:endParaRPr lang="nl-NL" sz="4400" dirty="0"/>
          </a:p>
        </p:txBody>
      </p:sp>
      <p:sp>
        <p:nvSpPr>
          <p:cNvPr id="5" name="Tijdelijke aanduiding voor tekst 2">
            <a:extLst>
              <a:ext uri="{FF2B5EF4-FFF2-40B4-BE49-F238E27FC236}">
                <a16:creationId xmlns:a16="http://schemas.microsoft.com/office/drawing/2014/main" id="{15F871A1-EF5A-52B7-6D37-3D79AD621434}"/>
              </a:ext>
            </a:extLst>
          </p:cNvPr>
          <p:cNvSpPr txBox="1">
            <a:spLocks/>
          </p:cNvSpPr>
          <p:nvPr/>
        </p:nvSpPr>
        <p:spPr>
          <a:xfrm>
            <a:off x="6314227" y="1388805"/>
            <a:ext cx="5686977" cy="4870409"/>
          </a:xfrm>
          <a:prstGeom prst="rect">
            <a:avLst/>
          </a:prstGeom>
        </p:spPr>
        <p:txBody>
          <a:bodyPr numCol="1"/>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nl-NL" sz="1800" b="0" i="0">
                <a:solidFill>
                  <a:srgbClr val="000000"/>
                </a:solidFill>
                <a:effectLst/>
                <a:latin typeface="RijksoverheidSansWebTextRegular"/>
              </a:rPr>
              <a:t>Oekraïners. Vluchtelingen uit Oekraïne kunnen tijdelijk bescherming krijgen door de Richtlijn Tijdelijke Bescherming van de Europese Unie</a:t>
            </a:r>
            <a:br>
              <a:rPr lang="nl-NL" sz="1800" b="0" i="0">
                <a:solidFill>
                  <a:srgbClr val="000000"/>
                </a:solidFill>
                <a:effectLst/>
                <a:latin typeface="RijksoverheidSansWebTextRegular"/>
              </a:rPr>
            </a:br>
            <a:r>
              <a:rPr lang="nl-NL" sz="1800">
                <a:solidFill>
                  <a:srgbClr val="000000"/>
                </a:solidFill>
                <a:latin typeface="RijksoverheidSansWebTextRegular"/>
              </a:rPr>
              <a:t>Een deel van deze Oekraïners zijn zogenaamde Derdelanders.</a:t>
            </a:r>
            <a:endParaRPr lang="nl-NL" sz="1800" b="0" i="0">
              <a:solidFill>
                <a:srgbClr val="000000"/>
              </a:solidFill>
              <a:effectLst/>
              <a:latin typeface="RijksoverheidSansWebTextRegular"/>
            </a:endParaRPr>
          </a:p>
          <a:p>
            <a:pPr algn="l">
              <a:buFont typeface="Arial" panose="020B0604020202020204" pitchFamily="34" charset="0"/>
              <a:buChar char="•"/>
            </a:pPr>
            <a:r>
              <a:rPr lang="nl-NL" sz="1800" b="0" i="0">
                <a:solidFill>
                  <a:srgbClr val="000000"/>
                </a:solidFill>
                <a:effectLst/>
                <a:latin typeface="RijksoverheidSansWebTextRegular"/>
              </a:rPr>
              <a:t>Vluchtelingen van buiten Europa. </a:t>
            </a:r>
            <a:br>
              <a:rPr lang="nl-NL" sz="1800" b="0" i="0">
                <a:solidFill>
                  <a:srgbClr val="000000"/>
                </a:solidFill>
                <a:effectLst/>
                <a:latin typeface="RijksoverheidSansWebTextRegular"/>
              </a:rPr>
            </a:br>
            <a:r>
              <a:rPr lang="nl-NL" sz="1800" b="0" i="0">
                <a:solidFill>
                  <a:srgbClr val="000000"/>
                </a:solidFill>
                <a:effectLst/>
                <a:latin typeface="RijksoverheidSansWebTextRegular"/>
              </a:rPr>
              <a:t>Dit is gemiddeld 12% van het totaal aan migranten, gemeten over tien jaar tijd.</a:t>
            </a:r>
            <a:br>
              <a:rPr lang="nl-NL" sz="1800" b="0" i="0">
                <a:solidFill>
                  <a:srgbClr val="000000"/>
                </a:solidFill>
                <a:effectLst/>
                <a:latin typeface="RijksoverheidSansWebTextRegular"/>
              </a:rPr>
            </a:br>
            <a:r>
              <a:rPr lang="nl-NL" sz="1200" b="0" i="0">
                <a:solidFill>
                  <a:srgbClr val="000000"/>
                </a:solidFill>
                <a:effectLst/>
                <a:latin typeface="RijksoverheidSansWebTextRegular"/>
              </a:rPr>
              <a:t>Bron: https://www.rijksoverheid.nl/documenten/rapporten/2023/10/06/tk-bijlage-de-staat-van-migratie-2023</a:t>
            </a:r>
          </a:p>
          <a:p>
            <a:pPr algn="l">
              <a:buFont typeface="Arial" panose="020B0604020202020204" pitchFamily="34" charset="0"/>
              <a:buChar char="•"/>
            </a:pPr>
            <a:r>
              <a:rPr lang="nl-NL" sz="1800">
                <a:solidFill>
                  <a:srgbClr val="000000"/>
                </a:solidFill>
                <a:latin typeface="RijksoverheidSansWebTextRegular"/>
              </a:rPr>
              <a:t>Een deel van die 12% is nareizigers. </a:t>
            </a:r>
          </a:p>
        </p:txBody>
      </p:sp>
    </p:spTree>
    <p:extLst>
      <p:ext uri="{BB962C8B-B14F-4D97-AF65-F5344CB8AC3E}">
        <p14:creationId xmlns:p14="http://schemas.microsoft.com/office/powerpoint/2010/main" val="82081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1317933" y="386126"/>
            <a:ext cx="10579100" cy="1079500"/>
          </a:xfrm>
        </p:spPr>
        <p:txBody>
          <a:bodyPr/>
          <a:lstStyle/>
          <a:p>
            <a:r>
              <a:rPr lang="nl-NL"/>
              <a:t>Welke soorten statussen zijn er?</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78802" y="1157679"/>
            <a:ext cx="11313719" cy="4021137"/>
          </a:xfrm>
        </p:spPr>
        <p:txBody>
          <a:bodyPr/>
          <a:lstStyle/>
          <a:p>
            <a:pPr marL="0" indent="0">
              <a:buNone/>
            </a:pPr>
            <a:r>
              <a:rPr lang="nl-NL" sz="1900">
                <a:solidFill>
                  <a:srgbClr val="000000"/>
                </a:solidFill>
                <a:latin typeface="RijksoverheidSansWebTextRegular"/>
              </a:rPr>
              <a:t>Personen die </a:t>
            </a:r>
            <a:r>
              <a:rPr lang="nl-NL" sz="1900" b="1">
                <a:solidFill>
                  <a:srgbClr val="000000"/>
                </a:solidFill>
                <a:latin typeface="RijksoverheidSansWebTextRegular"/>
              </a:rPr>
              <a:t>korter</a:t>
            </a:r>
            <a:r>
              <a:rPr lang="nl-NL" sz="1900">
                <a:solidFill>
                  <a:srgbClr val="000000"/>
                </a:solidFill>
                <a:latin typeface="RijksoverheidSansWebTextRegular"/>
              </a:rPr>
              <a:t> dan drie maanden in Nederland willen verblijven, moeten vaak een visum aanvragen. </a:t>
            </a:r>
            <a:br>
              <a:rPr lang="nl-NL" sz="1900">
                <a:solidFill>
                  <a:srgbClr val="000000"/>
                </a:solidFill>
                <a:latin typeface="RijksoverheidSansWebTextRegular"/>
              </a:rPr>
            </a:br>
            <a:r>
              <a:rPr lang="nl-NL" sz="1900">
                <a:solidFill>
                  <a:srgbClr val="000000"/>
                </a:solidFill>
                <a:latin typeface="RijksoverheidSansWebTextRegular"/>
              </a:rPr>
              <a:t>(NB: voor </a:t>
            </a:r>
            <a:r>
              <a:rPr lang="nl-NL" sz="1900">
                <a:solidFill>
                  <a:schemeClr val="tx2">
                    <a:lumMod val="95000"/>
                    <a:lumOff val="5000"/>
                  </a:schemeClr>
                </a:solidFill>
                <a:latin typeface="RijksoverheidSansWebTextRegular"/>
              </a:rPr>
              <a:t>burgers binnen de EU geldt een vrij verkeer van personen.)</a:t>
            </a:r>
            <a:endParaRPr lang="nl-NL" sz="1900">
              <a:solidFill>
                <a:srgbClr val="000000"/>
              </a:solidFill>
              <a:latin typeface="RijksoverheidSansWebTextRegular"/>
            </a:endParaRPr>
          </a:p>
          <a:p>
            <a:pPr marL="0" indent="0" algn="l">
              <a:buNone/>
            </a:pPr>
            <a:r>
              <a:rPr lang="nl-NL" sz="1900">
                <a:solidFill>
                  <a:srgbClr val="000000"/>
                </a:solidFill>
                <a:latin typeface="RijksoverheidSansWebTextRegular"/>
              </a:rPr>
              <a:t>Personen die </a:t>
            </a:r>
            <a:r>
              <a:rPr lang="nl-NL" sz="1900" b="1">
                <a:solidFill>
                  <a:srgbClr val="000000"/>
                </a:solidFill>
                <a:latin typeface="RijksoverheidSansWebTextRegular"/>
              </a:rPr>
              <a:t>langer</a:t>
            </a:r>
            <a:r>
              <a:rPr lang="nl-NL" sz="1900">
                <a:solidFill>
                  <a:srgbClr val="000000"/>
                </a:solidFill>
                <a:latin typeface="RijksoverheidSansWebTextRegular"/>
              </a:rPr>
              <a:t> dan drie maanden in Nederland willen verblijven, moeten een verblijfsvergunning aanvragen.</a:t>
            </a:r>
          </a:p>
          <a:p>
            <a:pPr marL="0" indent="0" algn="l">
              <a:buNone/>
            </a:pPr>
            <a:r>
              <a:rPr lang="nl-NL" sz="1900">
                <a:solidFill>
                  <a:srgbClr val="000000"/>
                </a:solidFill>
                <a:latin typeface="RijksoverheidSansWebTextRegular"/>
              </a:rPr>
              <a:t>Voor deze laatste groep zijn er verschillende soorten verblijfsvergunningen, onder andere:</a:t>
            </a:r>
          </a:p>
          <a:p>
            <a:pPr marL="0" indent="0" algn="l">
              <a:buNone/>
            </a:pPr>
            <a:endParaRPr lang="nl-NL" sz="1900">
              <a:solidFill>
                <a:srgbClr val="000000"/>
              </a:solidFill>
              <a:latin typeface="RijksoverheidSansWebTextRegular"/>
            </a:endParaRPr>
          </a:p>
          <a:p>
            <a:pPr algn="l">
              <a:buFont typeface="Arial" panose="020B0604020202020204" pitchFamily="34" charset="0"/>
              <a:buChar char="•"/>
            </a:pPr>
            <a:r>
              <a:rPr lang="nl-NL" sz="1900">
                <a:solidFill>
                  <a:srgbClr val="000000"/>
                </a:solidFill>
                <a:latin typeface="RijksoverheidSansWebTextRegular"/>
              </a:rPr>
              <a:t>Verblijfsvergunning bepaalde tijd voor werk</a:t>
            </a:r>
          </a:p>
          <a:p>
            <a:pPr algn="l">
              <a:buFont typeface="Arial" panose="020B0604020202020204" pitchFamily="34" charset="0"/>
              <a:buChar char="•"/>
            </a:pPr>
            <a:r>
              <a:rPr lang="nl-NL" sz="1900">
                <a:solidFill>
                  <a:srgbClr val="000000"/>
                </a:solidFill>
                <a:latin typeface="RijksoverheidSansWebTextRegular"/>
              </a:rPr>
              <a:t>Verblijfsvergunning bepaalde tijd voor studie</a:t>
            </a:r>
          </a:p>
          <a:p>
            <a:pPr algn="l">
              <a:buFont typeface="Arial" panose="020B0604020202020204" pitchFamily="34" charset="0"/>
              <a:buChar char="•"/>
            </a:pPr>
            <a:r>
              <a:rPr lang="nl-NL" sz="1900" b="0" i="0">
                <a:solidFill>
                  <a:srgbClr val="000000"/>
                </a:solidFill>
                <a:effectLst/>
                <a:latin typeface="RijksoverheidSansWebTextRegular"/>
              </a:rPr>
              <a:t>Verblijfsvergunning op basis van partner/relatie/kind</a:t>
            </a:r>
          </a:p>
          <a:p>
            <a:pPr algn="l">
              <a:buFont typeface="Arial" panose="020B0604020202020204" pitchFamily="34" charset="0"/>
              <a:buChar char="•"/>
            </a:pPr>
            <a:r>
              <a:rPr lang="nl-NL" sz="1900">
                <a:solidFill>
                  <a:srgbClr val="000000"/>
                </a:solidFill>
                <a:latin typeface="RijksoverheidSansWebTextRegular"/>
              </a:rPr>
              <a:t>Verblijfsvergunning bepaalde tijd op medische gronden</a:t>
            </a:r>
          </a:p>
          <a:p>
            <a:pPr marL="0" indent="0" algn="l">
              <a:buNone/>
            </a:pPr>
            <a:endParaRPr lang="nl-NL" sz="1900" b="0" i="0">
              <a:solidFill>
                <a:srgbClr val="000000"/>
              </a:solidFill>
              <a:effectLst/>
              <a:latin typeface="RijksoverheidSansWebTextRegular"/>
            </a:endParaRPr>
          </a:p>
          <a:p>
            <a:pPr marL="0" indent="0" algn="l">
              <a:buNone/>
            </a:pPr>
            <a:r>
              <a:rPr lang="nl-NL" sz="1900" b="0" i="0">
                <a:solidFill>
                  <a:srgbClr val="000000"/>
                </a:solidFill>
                <a:effectLst/>
                <a:latin typeface="RijksoverheidSansWebTextRegular"/>
              </a:rPr>
              <a:t>Het COA </a:t>
            </a:r>
            <a:r>
              <a:rPr lang="nl-NL" sz="1900">
                <a:solidFill>
                  <a:srgbClr val="000000"/>
                </a:solidFill>
                <a:latin typeface="RijksoverheidSansWebTextRegular"/>
              </a:rPr>
              <a:t>heeft enkel te maken met asielzoekers en vluchtelingen. </a:t>
            </a:r>
            <a:br>
              <a:rPr lang="nl-NL" sz="1900">
                <a:solidFill>
                  <a:srgbClr val="000000"/>
                </a:solidFill>
                <a:latin typeface="RijksoverheidSansWebTextRegular"/>
              </a:rPr>
            </a:br>
            <a:r>
              <a:rPr lang="nl-NL" sz="1900">
                <a:solidFill>
                  <a:srgbClr val="000000"/>
                </a:solidFill>
                <a:latin typeface="RijksoverheidSansWebTextRegular"/>
              </a:rPr>
              <a:t>Vluchtelingen zijn de mensen die een verblijfsvergunning asiel of een verblijfsvergunning regulier op humanitaire gronden krijgen. </a:t>
            </a:r>
            <a:r>
              <a:rPr lang="nl-NL" sz="1900" b="0" i="0">
                <a:solidFill>
                  <a:srgbClr val="000000"/>
                </a:solidFill>
                <a:effectLst/>
                <a:latin typeface="RijksoverheidSansWebTextRegular"/>
              </a:rPr>
              <a:t>Dit kunnen ook nareizigers zijn.</a:t>
            </a:r>
          </a:p>
          <a:p>
            <a:pPr marL="0" indent="0">
              <a:buNone/>
            </a:pPr>
            <a:br>
              <a:rPr lang="nl-NL" sz="1300">
                <a:latin typeface="RijksoverheidSansWebTextRegular"/>
              </a:rPr>
            </a:br>
            <a:br>
              <a:rPr lang="nl-NL" sz="1300">
                <a:latin typeface="RijksoverheidSansWebTextRegular"/>
              </a:rPr>
            </a:br>
            <a:endParaRPr lang="nl-NL" sz="1300" dirty="0">
              <a:latin typeface="RijksoverheidSansWebTextRegular"/>
            </a:endParaRPr>
          </a:p>
        </p:txBody>
      </p:sp>
      <p:sp>
        <p:nvSpPr>
          <p:cNvPr id="2" name="Tekstvak 1">
            <a:extLst>
              <a:ext uri="{FF2B5EF4-FFF2-40B4-BE49-F238E27FC236}">
                <a16:creationId xmlns:a16="http://schemas.microsoft.com/office/drawing/2014/main" id="{991F31C4-A0AE-3E0F-F2DA-29A96ADEEA89}"/>
              </a:ext>
            </a:extLst>
          </p:cNvPr>
          <p:cNvSpPr txBox="1"/>
          <p:nvPr/>
        </p:nvSpPr>
        <p:spPr>
          <a:xfrm>
            <a:off x="9067308" y="6466854"/>
            <a:ext cx="3236847" cy="276999"/>
          </a:xfrm>
          <a:prstGeom prst="rect">
            <a:avLst/>
          </a:prstGeom>
          <a:noFill/>
        </p:spPr>
        <p:txBody>
          <a:bodyPr wrap="square" rtlCol="0">
            <a:spAutoFit/>
          </a:bodyPr>
          <a:lstStyle/>
          <a:p>
            <a:r>
              <a:rPr lang="nl-NL" sz="1200">
                <a:latin typeface="RijksoverheidSansWebTextRegular"/>
              </a:rPr>
              <a:t>Bron: </a:t>
            </a:r>
            <a:r>
              <a:rPr lang="nl-NL" sz="1200" u="sng">
                <a:latin typeface="RijksoverheidSansWebTextRegular"/>
              </a:rPr>
              <a:t>www.ind.nl/nl/verblijfsvergunningen </a:t>
            </a:r>
          </a:p>
        </p:txBody>
      </p:sp>
      <p:pic>
        <p:nvPicPr>
          <p:cNvPr id="3" name="Afbeelding 2" descr="Afbeelding met Menselijk gezicht, kleding, tekenfilm&#10;&#10;Automatisch gegenereerde beschrijving">
            <a:extLst>
              <a:ext uri="{FF2B5EF4-FFF2-40B4-BE49-F238E27FC236}">
                <a16:creationId xmlns:a16="http://schemas.microsoft.com/office/drawing/2014/main" id="{BE541D83-CE33-2B67-A4F7-3D9BA5C4C2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379"/>
          <a:stretch/>
        </p:blipFill>
        <p:spPr>
          <a:xfrm>
            <a:off x="7155918" y="2696413"/>
            <a:ext cx="5236729" cy="2539654"/>
          </a:xfrm>
          <a:prstGeom prst="rect">
            <a:avLst/>
          </a:prstGeom>
        </p:spPr>
      </p:pic>
    </p:spTree>
    <p:extLst>
      <p:ext uri="{BB962C8B-B14F-4D97-AF65-F5344CB8AC3E}">
        <p14:creationId xmlns:p14="http://schemas.microsoft.com/office/powerpoint/2010/main" val="76381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25C60EC-E8EE-A8F2-DB7F-B403690211FF}"/>
              </a:ext>
            </a:extLst>
          </p:cNvPr>
          <p:cNvPicPr>
            <a:picLocks noChangeAspect="1"/>
          </p:cNvPicPr>
          <p:nvPr/>
        </p:nvPicPr>
        <p:blipFill>
          <a:blip r:embed="rId2"/>
          <a:stretch>
            <a:fillRect/>
          </a:stretch>
        </p:blipFill>
        <p:spPr>
          <a:xfrm>
            <a:off x="6860484" y="3631726"/>
            <a:ext cx="3463488" cy="1853935"/>
          </a:xfrm>
          <a:prstGeom prst="rect">
            <a:avLst/>
          </a:prstGeom>
        </p:spPr>
      </p:pic>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600835" y="444499"/>
            <a:ext cx="10579100" cy="1079500"/>
          </a:xfrm>
        </p:spPr>
        <p:txBody>
          <a:bodyPr/>
          <a:lstStyle/>
          <a:p>
            <a:r>
              <a:rPr lang="nl-NL"/>
              <a:t>Vergunning asiel of regulier</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38370" y="1435509"/>
            <a:ext cx="11104030" cy="4392434"/>
          </a:xfrm>
        </p:spPr>
        <p:txBody>
          <a:bodyPr/>
          <a:lstStyle/>
          <a:p>
            <a:pPr marL="0" indent="0">
              <a:buNone/>
            </a:pPr>
            <a:r>
              <a:rPr lang="nl-NL" sz="2000">
                <a:solidFill>
                  <a:schemeClr val="tx2">
                    <a:lumMod val="95000"/>
                    <a:lumOff val="5000"/>
                  </a:schemeClr>
                </a:solidFill>
                <a:latin typeface="RijksoverheidSansWebTextRegular"/>
              </a:rPr>
              <a:t>Gronden asielvergunning:</a:t>
            </a:r>
          </a:p>
          <a:p>
            <a:pPr algn="l">
              <a:buFont typeface="Arial" panose="020B0604020202020204" pitchFamily="34" charset="0"/>
              <a:buChar char="•"/>
            </a:pPr>
            <a:r>
              <a:rPr lang="nl-NL" sz="2000">
                <a:solidFill>
                  <a:srgbClr val="000000"/>
                </a:solidFill>
                <a:latin typeface="RijksoverheidSansWebTextRegular"/>
              </a:rPr>
              <a:t>Politieke redenen, oorlog, geweld, onderdrukking, sociale redenen, geloof, afkomst, seksuele oriëntatie</a:t>
            </a:r>
          </a:p>
          <a:p>
            <a:pPr algn="l">
              <a:buFont typeface="Arial" panose="020B0604020202020204" pitchFamily="34" charset="0"/>
              <a:buChar char="•"/>
            </a:pPr>
            <a:r>
              <a:rPr lang="nl-NL" sz="2000">
                <a:solidFill>
                  <a:srgbClr val="000000"/>
                </a:solidFill>
                <a:latin typeface="RijksoverheidSansWebTextRegular"/>
              </a:rPr>
              <a:t>Nareizigers ontvangen ook een asielvergunning.</a:t>
            </a:r>
          </a:p>
          <a:p>
            <a:pPr algn="l">
              <a:buFont typeface="Arial" panose="020B0604020202020204" pitchFamily="34" charset="0"/>
              <a:buChar char="•"/>
            </a:pPr>
            <a:r>
              <a:rPr lang="nl-NL" sz="2000">
                <a:solidFill>
                  <a:srgbClr val="000000"/>
                </a:solidFill>
                <a:latin typeface="RijksoverheidSansWebTextRegular"/>
              </a:rPr>
              <a:t>Zie ook presentatie van 28-2-2024</a:t>
            </a:r>
          </a:p>
          <a:p>
            <a:pPr marL="0" indent="0">
              <a:buNone/>
            </a:pPr>
            <a:endParaRPr lang="nl-NL" sz="2000">
              <a:solidFill>
                <a:schemeClr val="tx2">
                  <a:lumMod val="95000"/>
                  <a:lumOff val="5000"/>
                </a:schemeClr>
              </a:solidFill>
              <a:latin typeface="RijksoverheidSansWebTextRegular"/>
            </a:endParaRPr>
          </a:p>
          <a:p>
            <a:pPr marL="0" indent="0">
              <a:buNone/>
            </a:pPr>
            <a:r>
              <a:rPr lang="nl-NL" sz="2000">
                <a:solidFill>
                  <a:schemeClr val="tx2">
                    <a:lumMod val="95000"/>
                    <a:lumOff val="5000"/>
                  </a:schemeClr>
                </a:solidFill>
                <a:latin typeface="RijksoverheidSansWebTextRegular"/>
              </a:rPr>
              <a:t>Gronden reguliere vergunning op humanitaire gronden:</a:t>
            </a:r>
          </a:p>
          <a:p>
            <a:pPr algn="l">
              <a:buFont typeface="Arial" panose="020B0604020202020204" pitchFamily="34" charset="0"/>
              <a:buChar char="•"/>
            </a:pPr>
            <a:r>
              <a:rPr lang="nl-NL" sz="2000">
                <a:solidFill>
                  <a:srgbClr val="000000"/>
                </a:solidFill>
                <a:latin typeface="RijksoverheidSansWebTextRegular"/>
              </a:rPr>
              <a:t>Slachtoffers </a:t>
            </a:r>
            <a:r>
              <a:rPr lang="nl-NL" sz="2000" b="0" i="0">
                <a:solidFill>
                  <a:schemeClr val="tx2">
                    <a:lumMod val="95000"/>
                    <a:lumOff val="5000"/>
                  </a:schemeClr>
                </a:solidFill>
                <a:effectLst/>
                <a:latin typeface="RijksoverheidSansWebTextRegular"/>
              </a:rPr>
              <a:t>van mensenhandel, huiselijk geweld, eergerelateerd geweld</a:t>
            </a:r>
            <a:endParaRPr lang="nl-NL" sz="2000">
              <a:solidFill>
                <a:schemeClr val="tx2">
                  <a:lumMod val="95000"/>
                  <a:lumOff val="5000"/>
                </a:schemeClr>
              </a:solidFill>
              <a:latin typeface="RijksoverheidSansWebTextRegular"/>
            </a:endParaRPr>
          </a:p>
          <a:p>
            <a:pPr marL="0" indent="0">
              <a:buNone/>
            </a:pPr>
            <a:endParaRPr lang="nl-NL" sz="2000">
              <a:solidFill>
                <a:schemeClr val="tx2">
                  <a:lumMod val="95000"/>
                  <a:lumOff val="5000"/>
                </a:schemeClr>
              </a:solidFill>
              <a:latin typeface="RijksoverheidSansWebTextRegular"/>
            </a:endParaRPr>
          </a:p>
          <a:p>
            <a:pPr marL="0" indent="0">
              <a:buNone/>
            </a:pPr>
            <a:r>
              <a:rPr lang="nl-NL" sz="2000">
                <a:solidFill>
                  <a:schemeClr val="tx2">
                    <a:lumMod val="95000"/>
                    <a:lumOff val="5000"/>
                  </a:schemeClr>
                </a:solidFill>
                <a:latin typeface="RijksoverheidSansWebTextRegular"/>
              </a:rPr>
              <a:t>Gronden reguliere vergunning:</a:t>
            </a:r>
          </a:p>
          <a:p>
            <a:pPr algn="l">
              <a:buFont typeface="Arial" panose="020B0604020202020204" pitchFamily="34" charset="0"/>
              <a:buChar char="•"/>
            </a:pPr>
            <a:r>
              <a:rPr lang="nl-NL" sz="2000">
                <a:solidFill>
                  <a:srgbClr val="000000"/>
                </a:solidFill>
                <a:latin typeface="RijksoverheidSansWebTextRegular"/>
              </a:rPr>
              <a:t>Alles behalve ‘asiel’. Drie belangrijkste gronden zijn gezinshereniging (geen asiel-nareizigers, maar partner/kinderen naar NL laten komen voor de liefde, als expat etc.), werk en studie.</a:t>
            </a:r>
            <a:endParaRPr lang="nl-NL" sz="2000">
              <a:solidFill>
                <a:schemeClr val="tx2">
                  <a:lumMod val="95000"/>
                  <a:lumOff val="5000"/>
                </a:schemeClr>
              </a:solidFill>
              <a:latin typeface="RijksoverheidSansWebTextRegular"/>
            </a:endParaRPr>
          </a:p>
          <a:p>
            <a:pPr marL="0" indent="0">
              <a:buNone/>
            </a:pPr>
            <a:endParaRPr lang="nl-NL" sz="2000">
              <a:solidFill>
                <a:schemeClr val="tx2">
                  <a:lumMod val="95000"/>
                  <a:lumOff val="5000"/>
                </a:schemeClr>
              </a:solidFill>
              <a:latin typeface="RijksoverheidSansWebTextRegular"/>
            </a:endParaRPr>
          </a:p>
          <a:p>
            <a:pPr marL="0" indent="0">
              <a:buNone/>
            </a:pPr>
            <a:br>
              <a:rPr lang="nl-NL" sz="1300">
                <a:latin typeface="RijksoverheidSansWebTextRegular"/>
              </a:rPr>
            </a:br>
            <a:br>
              <a:rPr lang="nl-NL" sz="1300">
                <a:latin typeface="RijksoverheidSansWebTextRegular"/>
              </a:rPr>
            </a:br>
            <a:endParaRPr lang="nl-NL" sz="1300" dirty="0">
              <a:latin typeface="RijksoverheidSansWebTextRegular"/>
            </a:endParaRPr>
          </a:p>
        </p:txBody>
      </p:sp>
      <p:sp>
        <p:nvSpPr>
          <p:cNvPr id="2" name="Tekstvak 1">
            <a:extLst>
              <a:ext uri="{FF2B5EF4-FFF2-40B4-BE49-F238E27FC236}">
                <a16:creationId xmlns:a16="http://schemas.microsoft.com/office/drawing/2014/main" id="{991F31C4-A0AE-3E0F-F2DA-29A96ADEEA89}"/>
              </a:ext>
            </a:extLst>
          </p:cNvPr>
          <p:cNvSpPr txBox="1"/>
          <p:nvPr/>
        </p:nvSpPr>
        <p:spPr>
          <a:xfrm>
            <a:off x="9315082" y="6466854"/>
            <a:ext cx="2959577" cy="276999"/>
          </a:xfrm>
          <a:prstGeom prst="rect">
            <a:avLst/>
          </a:prstGeom>
          <a:noFill/>
        </p:spPr>
        <p:txBody>
          <a:bodyPr wrap="square" rtlCol="0">
            <a:spAutoFit/>
          </a:bodyPr>
          <a:lstStyle/>
          <a:p>
            <a:r>
              <a:rPr lang="nl-NL" sz="1200">
                <a:latin typeface="RijksoverheidSansWebTextRegular"/>
              </a:rPr>
              <a:t>Bron: </a:t>
            </a:r>
            <a:r>
              <a:rPr lang="nl-NL" sz="1200" u="sng">
                <a:latin typeface="RijksoverheidSansWebTextRegular"/>
              </a:rPr>
              <a:t>www.ind.nl/nl/verblijfsvergunningen </a:t>
            </a:r>
            <a:endParaRPr lang="nl-NL" sz="1200">
              <a:latin typeface="RijksoverheidSansWebTextRegular"/>
            </a:endParaRPr>
          </a:p>
        </p:txBody>
      </p:sp>
      <p:pic>
        <p:nvPicPr>
          <p:cNvPr id="2054" name="Picture 6" descr="Afbeelding">
            <a:extLst>
              <a:ext uri="{FF2B5EF4-FFF2-40B4-BE49-F238E27FC236}">
                <a16:creationId xmlns:a16="http://schemas.microsoft.com/office/drawing/2014/main" id="{150D928B-816D-5E95-86B3-087DF5E2D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67" y="2462626"/>
            <a:ext cx="2241233" cy="22459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8B78A66-1D14-C6D6-8BFF-9804E978800F}"/>
              </a:ext>
            </a:extLst>
          </p:cNvPr>
          <p:cNvPicPr>
            <a:picLocks noChangeAspect="1"/>
          </p:cNvPicPr>
          <p:nvPr/>
        </p:nvPicPr>
        <p:blipFill>
          <a:blip r:embed="rId4"/>
          <a:stretch>
            <a:fillRect/>
          </a:stretch>
        </p:blipFill>
        <p:spPr>
          <a:xfrm>
            <a:off x="6141176" y="2276475"/>
            <a:ext cx="3686175" cy="1152525"/>
          </a:xfrm>
          <a:prstGeom prst="rect">
            <a:avLst/>
          </a:prstGeom>
        </p:spPr>
      </p:pic>
      <p:pic>
        <p:nvPicPr>
          <p:cNvPr id="12" name="Afbeelding 11">
            <a:extLst>
              <a:ext uri="{FF2B5EF4-FFF2-40B4-BE49-F238E27FC236}">
                <a16:creationId xmlns:a16="http://schemas.microsoft.com/office/drawing/2014/main" id="{4B04E880-0215-FA16-CC31-D16A63AB627D}"/>
              </a:ext>
            </a:extLst>
          </p:cNvPr>
          <p:cNvPicPr>
            <a:picLocks noChangeAspect="1"/>
          </p:cNvPicPr>
          <p:nvPr/>
        </p:nvPicPr>
        <p:blipFill rotWithShape="1">
          <a:blip r:embed="rId5"/>
          <a:srcRect t="10417"/>
          <a:stretch/>
        </p:blipFill>
        <p:spPr>
          <a:xfrm>
            <a:off x="6552793" y="3103061"/>
            <a:ext cx="2648374" cy="967052"/>
          </a:xfrm>
          <a:prstGeom prst="rect">
            <a:avLst/>
          </a:prstGeom>
        </p:spPr>
      </p:pic>
    </p:spTree>
    <p:extLst>
      <p:ext uri="{BB962C8B-B14F-4D97-AF65-F5344CB8AC3E}">
        <p14:creationId xmlns:p14="http://schemas.microsoft.com/office/powerpoint/2010/main" val="261960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2936979" y="370538"/>
            <a:ext cx="10579100" cy="1079500"/>
          </a:xfrm>
        </p:spPr>
        <p:txBody>
          <a:bodyPr/>
          <a:lstStyle/>
          <a:p>
            <a:r>
              <a:rPr lang="nl-NL"/>
              <a:t>Oekraïners</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04128" y="1466533"/>
            <a:ext cx="11583744" cy="4021137"/>
          </a:xfrm>
        </p:spPr>
        <p:txBody>
          <a:bodyPr/>
          <a:lstStyle/>
          <a:p>
            <a:pPr marL="0" indent="0">
              <a:buNone/>
            </a:pPr>
            <a:r>
              <a:rPr lang="nl-NL" sz="1800" b="0" i="0">
                <a:solidFill>
                  <a:srgbClr val="000000"/>
                </a:solidFill>
                <a:effectLst/>
                <a:latin typeface="RijksoverheidSansWebTextRegular"/>
              </a:rPr>
              <a:t>Vluchtelingen uit Oekraïne vallen onder de Europese Richtlijn Tijdelijke Bescherming (RTB) en </a:t>
            </a:r>
            <a:br>
              <a:rPr lang="nl-NL" sz="1800" b="0" i="0">
                <a:solidFill>
                  <a:srgbClr val="000000"/>
                </a:solidFill>
                <a:effectLst/>
                <a:latin typeface="RijksoverheidSansWebTextRegular"/>
              </a:rPr>
            </a:br>
            <a:r>
              <a:rPr lang="nl-NL" sz="1800" b="0" i="0">
                <a:solidFill>
                  <a:srgbClr val="000000"/>
                </a:solidFill>
                <a:effectLst/>
                <a:latin typeface="RijksoverheidSansWebTextRegular"/>
              </a:rPr>
              <a:t>hebben daarom op een andere basis, en meer uitgebreide rechten op bescherming in Nederland dan asielzoekers. </a:t>
            </a:r>
            <a:br>
              <a:rPr lang="nl-NL" sz="1800" b="0" i="0">
                <a:solidFill>
                  <a:srgbClr val="000000"/>
                </a:solidFill>
                <a:effectLst/>
                <a:latin typeface="RijksoverheidSansWebTextRegular"/>
              </a:rPr>
            </a:br>
            <a:r>
              <a:rPr lang="nl-NL" sz="1800" b="0" i="0">
                <a:solidFill>
                  <a:srgbClr val="000000"/>
                </a:solidFill>
                <a:effectLst/>
                <a:latin typeface="RijksoverheidSansWebTextRegular"/>
              </a:rPr>
              <a:t>Vluchtelingen uit Oekraïne mogen zich vrij vestigen in Nederland en hebben recht op opvang, leefgeld, onderwijs en zorg. </a:t>
            </a:r>
            <a:br>
              <a:rPr lang="nl-NL" sz="1800" b="0" i="0">
                <a:solidFill>
                  <a:srgbClr val="000000"/>
                </a:solidFill>
                <a:effectLst/>
                <a:latin typeface="RijksoverheidSansWebTextRegular"/>
              </a:rPr>
            </a:br>
            <a:r>
              <a:rPr lang="nl-NL" sz="1800" b="0" i="0">
                <a:solidFill>
                  <a:srgbClr val="000000"/>
                </a:solidFill>
                <a:effectLst/>
                <a:latin typeface="RijksoverheidSansWebTextRegular"/>
              </a:rPr>
              <a:t>Ook mogen zij arbeid in loondienst verrichten in Nederland zonder werkvergunning en mogen zij studeren.</a:t>
            </a:r>
            <a:br>
              <a:rPr lang="nl-NL" sz="1800" b="0" i="0">
                <a:solidFill>
                  <a:srgbClr val="000000"/>
                </a:solidFill>
                <a:effectLst/>
                <a:latin typeface="RijksoverheidSansWebTextRegular"/>
              </a:rPr>
            </a:br>
            <a:endParaRPr lang="nl-NL" sz="1800" b="0" i="0">
              <a:solidFill>
                <a:srgbClr val="000000"/>
              </a:solidFill>
              <a:effectLst/>
              <a:latin typeface="RijksoverheidSansWebTextRegular"/>
            </a:endParaRPr>
          </a:p>
          <a:p>
            <a:pPr marL="0" indent="0">
              <a:buNone/>
            </a:pPr>
            <a:r>
              <a:rPr lang="nl-NL" sz="1800" b="0" i="0">
                <a:solidFill>
                  <a:srgbClr val="000000"/>
                </a:solidFill>
                <a:effectLst/>
                <a:latin typeface="RijksoverheidSansWebTextRegular"/>
              </a:rPr>
              <a:t>Vluchtelingen uit Oekraïne hoeven niet eerst naar Ter Apel om zich aan te melden en gaan niet naar de opvang van het COA.</a:t>
            </a:r>
          </a:p>
          <a:p>
            <a:pPr marL="0" indent="0">
              <a:buNone/>
            </a:pPr>
            <a:r>
              <a:rPr lang="nl-NL" sz="1800" b="0" i="0">
                <a:solidFill>
                  <a:srgbClr val="000000"/>
                </a:solidFill>
                <a:effectLst/>
                <a:latin typeface="RijksoverheidSansWebTextRegular"/>
              </a:rPr>
              <a:t>Oekraïners kunnen zich inschrijven in d</a:t>
            </a:r>
            <a:r>
              <a:rPr lang="nl-NL" sz="1800">
                <a:solidFill>
                  <a:srgbClr val="000000"/>
                </a:solidFill>
                <a:latin typeface="RijksoverheidSansWebTextRegular"/>
              </a:rPr>
              <a:t>e BRP van een gemeente.</a:t>
            </a:r>
            <a:endParaRPr lang="nl-NL" sz="1800" b="0" i="0">
              <a:solidFill>
                <a:srgbClr val="000000"/>
              </a:solidFill>
              <a:effectLst/>
              <a:latin typeface="RijksoverheidSansWebTextRegular"/>
            </a:endParaRPr>
          </a:p>
          <a:p>
            <a:pPr marL="0" indent="0">
              <a:buNone/>
            </a:pPr>
            <a:endParaRPr lang="nl-NL" sz="1800">
              <a:solidFill>
                <a:srgbClr val="000000"/>
              </a:solidFill>
              <a:latin typeface="RijksoverheidSansWebTextRegular"/>
            </a:endParaRPr>
          </a:p>
          <a:p>
            <a:pPr marL="0" indent="0">
              <a:buNone/>
            </a:pPr>
            <a:r>
              <a:rPr lang="nl-NL" sz="1800" b="0" i="0">
                <a:solidFill>
                  <a:srgbClr val="000000"/>
                </a:solidFill>
                <a:effectLst/>
                <a:latin typeface="RijksoverheidSansWebTextRegular"/>
              </a:rPr>
              <a:t>Een deel van de Oekraïners zijn zogenaamde derdelanders. Dit zijn mensen die niet de Oekraïense nationaliteit hebben, maar daar verbleven met een tijdelijke verblijfsvergunning voor bijvoorbeeld werk op studie. </a:t>
            </a:r>
            <a:br>
              <a:rPr lang="nl-NL" sz="1800" b="0" i="0">
                <a:solidFill>
                  <a:srgbClr val="000000"/>
                </a:solidFill>
                <a:effectLst/>
                <a:latin typeface="RijksoverheidSansWebTextRegular"/>
              </a:rPr>
            </a:br>
            <a:r>
              <a:rPr lang="nl-NL" sz="1800" b="0" i="0">
                <a:solidFill>
                  <a:srgbClr val="000000"/>
                </a:solidFill>
                <a:effectLst/>
                <a:latin typeface="RijksoverheidSansWebTextRegular"/>
              </a:rPr>
              <a:t>Derdelanders zijn automatisch personen van buiten de EU.</a:t>
            </a:r>
          </a:p>
          <a:p>
            <a:pPr marL="0" indent="0">
              <a:buNone/>
            </a:pPr>
            <a:br>
              <a:rPr lang="nl-NL" sz="1300">
                <a:latin typeface="RijksoverheidSansWebTextRegular"/>
              </a:rPr>
            </a:br>
            <a:br>
              <a:rPr lang="nl-NL" sz="1300">
                <a:latin typeface="RijksoverheidSansWebTextRegular"/>
              </a:rPr>
            </a:br>
            <a:endParaRPr lang="nl-NL" sz="1300" dirty="0">
              <a:latin typeface="RijksoverheidSansWebTextRegular"/>
            </a:endParaRPr>
          </a:p>
        </p:txBody>
      </p:sp>
      <p:sp>
        <p:nvSpPr>
          <p:cNvPr id="2" name="Tekstvak 1">
            <a:extLst>
              <a:ext uri="{FF2B5EF4-FFF2-40B4-BE49-F238E27FC236}">
                <a16:creationId xmlns:a16="http://schemas.microsoft.com/office/drawing/2014/main" id="{991F31C4-A0AE-3E0F-F2DA-29A96ADEEA89}"/>
              </a:ext>
            </a:extLst>
          </p:cNvPr>
          <p:cNvSpPr txBox="1"/>
          <p:nvPr/>
        </p:nvSpPr>
        <p:spPr>
          <a:xfrm>
            <a:off x="7273905" y="6487462"/>
            <a:ext cx="4723484" cy="461665"/>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https://ind.nl/nl/oekraine/richtlijn-tijdelijke-bescherming-oekraine</a:t>
            </a:r>
            <a:endParaRPr lang="nl-NL" sz="1200">
              <a:latin typeface="RijksoverheidSansWebTextRegular"/>
            </a:endParaRPr>
          </a:p>
          <a:p>
            <a:endParaRPr lang="nl-NL" sz="1200">
              <a:latin typeface="RijksoverheidSansWebTextRegular"/>
            </a:endParaRPr>
          </a:p>
        </p:txBody>
      </p:sp>
      <p:pic>
        <p:nvPicPr>
          <p:cNvPr id="1026" name="Picture 2" descr="Vlag van Oekraïne - Wikipedia">
            <a:extLst>
              <a:ext uri="{FF2B5EF4-FFF2-40B4-BE49-F238E27FC236}">
                <a16:creationId xmlns:a16="http://schemas.microsoft.com/office/drawing/2014/main" id="{71350FE8-9DC4-5332-2556-1ACC5F9BB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5156" y="62338"/>
            <a:ext cx="2543850" cy="16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7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3078564" y="205356"/>
            <a:ext cx="10579100" cy="1079500"/>
          </a:xfrm>
        </p:spPr>
        <p:txBody>
          <a:bodyPr/>
          <a:lstStyle/>
          <a:p>
            <a:r>
              <a:rPr lang="nl-NL"/>
              <a:t>Derdelanders</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13909" y="940583"/>
            <a:ext cx="11104030" cy="4021137"/>
          </a:xfrm>
        </p:spPr>
        <p:txBody>
          <a:bodyPr/>
          <a:lstStyle/>
          <a:p>
            <a:pPr marL="0" indent="0">
              <a:buNone/>
            </a:pPr>
            <a:r>
              <a:rPr lang="nl-NL" b="0" i="0">
                <a:solidFill>
                  <a:srgbClr val="000000"/>
                </a:solidFill>
                <a:effectLst/>
                <a:latin typeface="RijksoverheidSansWebTextRegular"/>
              </a:rPr>
              <a:t>Derdelanders uit Oekraïne zijn na 4 maart verplicht Nederland binnen 28 dagen te verlaten. Dit is een gevolg van een uitspraak van de Raad van State die heeft bepaald dat derdelanders na 4 maart geen recht meer hebben op verblijf onder de Richtlijn Tijdelijke Bescherming. Zij dienen terug te keren naar het land waar zij de nationaliteit van hebben.</a:t>
            </a:r>
          </a:p>
          <a:p>
            <a:pPr marL="0" indent="0">
              <a:buNone/>
            </a:pPr>
            <a:endParaRPr lang="nl-NL">
              <a:solidFill>
                <a:srgbClr val="000000"/>
              </a:solidFill>
              <a:latin typeface="RijksoverheidSansWebTextRegular"/>
            </a:endParaRPr>
          </a:p>
          <a:p>
            <a:pPr marL="0" indent="0">
              <a:buNone/>
            </a:pPr>
            <a:r>
              <a:rPr lang="nl-NL" b="0" i="0">
                <a:solidFill>
                  <a:srgbClr val="000000"/>
                </a:solidFill>
                <a:effectLst/>
                <a:latin typeface="RijksoverheidSansWebTextRegular"/>
              </a:rPr>
              <a:t>Voor een verplicht vertrek van derdelanders geldt een uitzondering als ze een lopende asielaanvraag hebben of een reguliere verblijfsvergunning hebben gekregen, zoals een studie- of werkvisum. </a:t>
            </a:r>
          </a:p>
          <a:p>
            <a:pPr marL="0" indent="0">
              <a:buNone/>
            </a:pPr>
            <a:r>
              <a:rPr lang="nl-NL" b="0" i="0">
                <a:solidFill>
                  <a:srgbClr val="000000"/>
                </a:solidFill>
                <a:effectLst/>
                <a:latin typeface="RijksoverheidSansWebTextRegular"/>
              </a:rPr>
              <a:t>Derdelanders met een lopende asielaanvraag bij de IND hebben na 4 maart recht op opvang bij het COA.</a:t>
            </a:r>
            <a:r>
              <a:rPr lang="nl-NL" sz="1300" b="0" i="0">
                <a:solidFill>
                  <a:srgbClr val="000000"/>
                </a:solidFill>
                <a:effectLst/>
                <a:latin typeface="RijksoverheidSansWebTextRegular"/>
              </a:rPr>
              <a:t> </a:t>
            </a:r>
            <a:r>
              <a:rPr lang="nl-NL" sz="1600" b="0" i="0">
                <a:solidFill>
                  <a:srgbClr val="000000"/>
                </a:solidFill>
                <a:effectLst/>
                <a:latin typeface="RO Sans"/>
              </a:rPr>
              <a:t>Gemeenten zijn gevraagd derdelanders met een lopende asielaanvraag opvang te blijven bieden totdat zij overgeplaatst kunnen worden naar het COA.</a:t>
            </a:r>
          </a:p>
          <a:p>
            <a:pPr marL="0" indent="0">
              <a:buNone/>
            </a:pPr>
            <a:endParaRPr lang="nl-NL">
              <a:solidFill>
                <a:srgbClr val="000000"/>
              </a:solidFill>
              <a:latin typeface="RO Sans"/>
            </a:endParaRPr>
          </a:p>
          <a:p>
            <a:pPr marL="0" indent="0">
              <a:buNone/>
            </a:pPr>
            <a:r>
              <a:rPr lang="nl-NL" sz="1600" b="0" i="0">
                <a:solidFill>
                  <a:schemeClr val="tx2">
                    <a:lumMod val="95000"/>
                    <a:lumOff val="5000"/>
                  </a:schemeClr>
                </a:solidFill>
                <a:effectLst/>
                <a:latin typeface="RijksoverheidSansWebTextRegular"/>
              </a:rPr>
              <a:t>Veel derdelanders zijn beroepsprocedures gestart, omdat zij vinden dat zij ook na 4 maart 2024 onder de richtlijn voor tijdelijke bescherming vallen. Op 11 maart heeft de voorzieningenrechter van drie derdelanders besloten dat zij hun recht op opvang bij de gemeente blijven behouden en ook dat zij nog mogen werken in Nederland. Zij mogen niet worden uitgezet.</a:t>
            </a:r>
            <a:endParaRPr lang="nl-NL" sz="1300">
              <a:solidFill>
                <a:schemeClr val="tx2">
                  <a:lumMod val="95000"/>
                  <a:lumOff val="5000"/>
                </a:schemeClr>
              </a:solidFill>
              <a:latin typeface="RijksoverheidSansWebTextRegular"/>
            </a:endParaRPr>
          </a:p>
          <a:p>
            <a:pPr marL="0" indent="0">
              <a:buNone/>
            </a:pPr>
            <a:endParaRPr lang="nl-NL">
              <a:solidFill>
                <a:srgbClr val="000000"/>
              </a:solidFill>
              <a:latin typeface="RO Sans"/>
            </a:endParaRPr>
          </a:p>
          <a:p>
            <a:pPr marL="0" indent="0">
              <a:buNone/>
            </a:pPr>
            <a:r>
              <a:rPr lang="nl-NL" sz="1600" b="0" i="0">
                <a:solidFill>
                  <a:srgbClr val="000000"/>
                </a:solidFill>
                <a:effectLst/>
                <a:latin typeface="RO Sans"/>
              </a:rPr>
              <a:t>Derdelanders die niet eerder bij de IND aangegeven hebben hun asielaanvraag door te willen zetten, kunnen een nieuwe asielaanvraag doen bij de IND als zij van mening zijn niet terug te kunnen keren naar het land van herkomst omdat ze daar onveilig zijn.</a:t>
            </a:r>
          </a:p>
        </p:txBody>
      </p:sp>
      <p:sp>
        <p:nvSpPr>
          <p:cNvPr id="2" name="Tekstvak 1">
            <a:extLst>
              <a:ext uri="{FF2B5EF4-FFF2-40B4-BE49-F238E27FC236}">
                <a16:creationId xmlns:a16="http://schemas.microsoft.com/office/drawing/2014/main" id="{991F31C4-A0AE-3E0F-F2DA-29A96ADEEA89}"/>
              </a:ext>
            </a:extLst>
          </p:cNvPr>
          <p:cNvSpPr txBox="1"/>
          <p:nvPr/>
        </p:nvSpPr>
        <p:spPr>
          <a:xfrm>
            <a:off x="4823708" y="6127872"/>
            <a:ext cx="7859905" cy="815608"/>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https://ind.nl/nl/oekraine/verblijf-niet-oekrainers-met-tijdelijke-oekraiense-verblijfsvergunning-derdelanders</a:t>
            </a:r>
            <a:endParaRPr lang="nl-NL" sz="1200">
              <a:latin typeface="RijksoverheidSansWebTextRegular"/>
            </a:endParaRPr>
          </a:p>
          <a:p>
            <a:r>
              <a:rPr lang="nl-NL" sz="1200">
                <a:latin typeface="RijksoverheidSansWebTextRegular"/>
                <a:hlinkClick r:id="rId3"/>
              </a:rPr>
              <a:t>Bron: https://www.rechtspraak.nl/Organisatie-en-contact/Organisatie/Rechtbanken/Rechtbank-Noord-Holland/Nieuws/Paginas/Derdelanders-uit-Oekraine-mogen-nog-in-Nederland-blijven-en-werken.aspx</a:t>
            </a:r>
            <a:endParaRPr lang="nl-NL" sz="1200">
              <a:latin typeface="RijksoverheidSansWebTextRegular"/>
            </a:endParaRPr>
          </a:p>
          <a:p>
            <a:endParaRPr lang="nl-NL" sz="1100">
              <a:latin typeface="RijksoverheidSansWebTextRegular"/>
            </a:endParaRPr>
          </a:p>
        </p:txBody>
      </p:sp>
    </p:spTree>
    <p:extLst>
      <p:ext uri="{BB962C8B-B14F-4D97-AF65-F5344CB8AC3E}">
        <p14:creationId xmlns:p14="http://schemas.microsoft.com/office/powerpoint/2010/main" val="1163693603"/>
      </p:ext>
    </p:extLst>
  </p:cSld>
  <p:clrMapOvr>
    <a:masterClrMapping/>
  </p:clrMapOvr>
</p:sld>
</file>

<file path=ppt/theme/theme1.xml><?xml version="1.0" encoding="utf-8"?>
<a:theme xmlns:a="http://schemas.openxmlformats.org/drawingml/2006/main" name="Huisstijl">
  <a:themeElements>
    <a:clrScheme name="Kleuren COA petrol - PP">
      <a:dk1>
        <a:srgbClr val="002D36"/>
      </a:dk1>
      <a:lt1>
        <a:sysClr val="window" lastClr="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Lettertypen CO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ker (grafiek 1)">
      <a:srgbClr val="BE8C0A"/>
    </a:custClr>
    <a:custClr name="blauw (grafiek 2)">
      <a:srgbClr val="0094AB"/>
    </a:custClr>
    <a:custClr name="petrol (grafiek 3)">
      <a:srgbClr val="135F6E"/>
    </a:custClr>
    <a:custClr name="groen (grafiek 4)">
      <a:srgbClr val="25984D"/>
    </a:custClr>
    <a:custClr name="paars (grafiek 5)">
      <a:srgbClr val="906BAF"/>
    </a:custClr>
    <a:custClr name="fuchsia (grafiek 6)">
      <a:srgbClr val="C33970"/>
    </a:custClr>
    <a:custClr name="oranje (grafiek 7)">
      <a:srgbClr val="D3581E"/>
    </a:custClr>
  </a:custClrLst>
  <a:extLst>
    <a:ext uri="{05A4C25C-085E-4340-85A3-A5531E510DB2}">
      <thm15:themeFamily xmlns:thm15="http://schemas.microsoft.com/office/thememl/2012/main" name="Presentatie (petrol) COA" id="{23E7614E-1817-4682-8B3E-902A059CCE0D}" vid="{4A937EE4-A84D-4B42-95B3-1261B47B2503}"/>
    </a:ext>
  </a:extLst>
</a:theme>
</file>

<file path=ppt/theme/theme2.xml><?xml version="1.0" encoding="utf-8"?>
<a:theme xmlns:a="http://schemas.openxmlformats.org/drawingml/2006/main" name="Kantoorthema">
  <a:themeElements>
    <a:clrScheme name="Notes colors">
      <a:dk1>
        <a:srgbClr val="002D36"/>
      </a:dk1>
      <a:lt1>
        <a:srgbClr val="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Notes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2D36"/>
      </a:dk1>
      <a:lt1>
        <a:srgbClr val="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Handout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2.xml><?xml version="1.0" encoding="utf-8"?>
<p:properties xmlns:p="http://schemas.microsoft.com/office/2006/metadata/properties" xmlns:xsi="http://www.w3.org/2001/XMLSchema-instance" xmlns:pc="http://schemas.microsoft.com/office/infopath/2007/PartnerControls">
  <documentManagement>
    <TaxCatchAll xmlns="47bbc037-0392-420c-bf23-3d14c8e30f2b"/>
    <TaxKeywordTaxHTField xmlns="47bbc037-0392-420c-bf23-3d14c8e30f2b">
      <Terms xmlns="http://schemas.microsoft.com/office/infopath/2007/PartnerControls"/>
    </TaxKeywordTaxHTField>
    <eCDocumentTypeTaxHTField0 xmlns="http://schemas.debble.com/">
      <Terms xmlns="http://schemas.microsoft.com/office/infopath/2007/PartnerControls"/>
    </eCDocumentTypeTaxHTField0>
    <eCSection xmlns="http://schemas.debble.com/" xsi:nil="true"/>
    <PublishingExpirationDate xmlns="http://schemas.microsoft.com/sharepoint/v3" xsi:nil="true"/>
    <PublishingStartDate xmlns="http://schemas.microsoft.com/sharepoint/v3" xsi:nil="true"/>
  </documentManagement>
</p:properties>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ct:contentTypeSchema xmlns:ct="http://schemas.microsoft.com/office/2006/metadata/contentType" xmlns:ma="http://schemas.microsoft.com/office/2006/metadata/properties/metaAttributes" ct:_="" ma:_="" ma:contentTypeName="Document" ma:contentTypeID="0x0101006B223C7F28FD7A4EBC78D63B94C13A73" ma:contentTypeVersion="1" ma:contentTypeDescription="Een nieuw document maken." ma:contentTypeScope="" ma:versionID="56d1400be66587af4819e88f70d149bf">
  <xsd:schema xmlns:xsd="http://www.w3.org/2001/XMLSchema" xmlns:xs="http://www.w3.org/2001/XMLSchema" xmlns:p="http://schemas.microsoft.com/office/2006/metadata/properties" xmlns:ns1="http://schemas.microsoft.com/sharepoint/v3" xmlns:ns2="47bbc037-0392-420c-bf23-3d14c8e30f2b" xmlns:ns3="http://schemas.debble.com/" targetNamespace="http://schemas.microsoft.com/office/2006/metadata/properties" ma:root="true" ma:fieldsID="c233cf73e73591a028f4396998044c03" ns1:_="" ns2:_="" ns3:_="">
    <xsd:import namespace="http://schemas.microsoft.com/sharepoint/v3"/>
    <xsd:import namespace="47bbc037-0392-420c-bf23-3d14c8e30f2b"/>
    <xsd:import namespace="http://schemas.debble.com/"/>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eCSection" minOccurs="0"/>
                <xsd:element ref="ns3:eCDocumentTyp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bbc037-0392-420c-bf23-3d14c8e30f2b"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Ondernemingstrefwoorden" ma:fieldId="{23f27201-bee3-471e-b2e7-b64fd8b7ca38}" ma:taxonomyMulti="true" ma:sspId="29c44ab6-d7f2-4729-a12c-e1294d42aebb"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4e29c7ff-17e7-4b09-ae4f-b1b1b5d55323}" ma:internalName="TaxCatchAll" ma:showField="CatchAllData" ma:web="47bbc037-0392-420c-bf23-3d14c8e30f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debble.com/" elementFormDefault="qualified">
    <xsd:import namespace="http://schemas.microsoft.com/office/2006/documentManagement/types"/>
    <xsd:import namespace="http://schemas.microsoft.com/office/infopath/2007/PartnerControls"/>
    <xsd:element name="eCSection" ma:index="13" nillable="true" ma:displayName="Rubriek" ma:format="Dropdown" ma:internalName="eCSection">
      <xsd:simpleType>
        <xsd:restriction base="dms:Choice"/>
      </xsd:simpleType>
    </xsd:element>
    <xsd:element name="eCDocumentTypeTaxHTField0" ma:index="14" nillable="true" ma:taxonomy="true" ma:internalName="eCDocumentTypeTaxHTField0" ma:taxonomyFieldName="eCDocumentType" ma:displayName="Documenttype" ma:indexed="true" ma:default="" ma:fieldId="{cd1b69f7-4505-48ac-85b1-3ce0c98cf64c}" ma:sspId="29c44ab6-d7f2-4729-a12c-e1294d42aebb" ma:termSetId="ec044ec7-ef57-4853-1337-06730824c9a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juid xmlns="http://www.joulesunlimited.com/juid"/>
</file>

<file path=customXml/item8.xml><?xml version="1.0" encoding="utf-8"?>
<juid xmlns="http://www.joulesunlimited.com/juid"/>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5F371-2301-154A-9CC8-3F2F52CFF59A}">
  <ds:schemaRefs>
    <ds:schemaRef ds:uri="http://www.joulesunlimited.com/juid"/>
  </ds:schemaRefs>
</ds:datastoreItem>
</file>

<file path=customXml/itemProps10.xml><?xml version="1.0" encoding="utf-8"?>
<ds:datastoreItem xmlns:ds="http://schemas.openxmlformats.org/officeDocument/2006/customXml" ds:itemID="{371AC0DF-7D04-4585-94CA-9C2ACBB97736}">
  <ds:schemaRefs>
    <ds:schemaRef ds:uri="http://www.joulesunlimited.com/juid"/>
  </ds:schemaRefs>
</ds:datastoreItem>
</file>

<file path=customXml/itemProps11.xml><?xml version="1.0" encoding="utf-8"?>
<ds:datastoreItem xmlns:ds="http://schemas.openxmlformats.org/officeDocument/2006/customXml" ds:itemID="{34BA090B-893F-40BB-BE02-463649E27669}">
  <ds:schemaRefs>
    <ds:schemaRef ds:uri="http://www.joulesunlimited.com/juid"/>
  </ds:schemaRefs>
</ds:datastoreItem>
</file>

<file path=customXml/itemProps2.xml><?xml version="1.0" encoding="utf-8"?>
<ds:datastoreItem xmlns:ds="http://schemas.openxmlformats.org/officeDocument/2006/customXml" ds:itemID="{DA1783A6-37DD-4591-9719-AA08F2A3300F}">
  <ds:schemaRefs>
    <ds:schemaRef ds:uri="http://purl.org/dc/elements/1.1/"/>
    <ds:schemaRef ds:uri="http://schemas.microsoft.com/office/2006/metadata/properties"/>
    <ds:schemaRef ds:uri="http://purl.org/dc/dcmitype/"/>
    <ds:schemaRef ds:uri="http://schemas.debble.com/"/>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47bbc037-0392-420c-bf23-3d14c8e30f2b"/>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F5CD9FE-86F8-4D58-8E04-BF0EA3741C8F}">
  <ds:schemaRefs>
    <ds:schemaRef ds:uri="http://www.joulesunlimited.com/juid"/>
  </ds:schemaRefs>
</ds:datastoreItem>
</file>

<file path=customXml/itemProps4.xml><?xml version="1.0" encoding="utf-8"?>
<ds:datastoreItem xmlns:ds="http://schemas.openxmlformats.org/officeDocument/2006/customXml" ds:itemID="{1280C5B9-2014-43FA-BC65-62CC31A7C48D}">
  <ds:schemaRefs>
    <ds:schemaRef ds:uri="http://www.joulesunlimited.com/juid"/>
  </ds:schemaRefs>
</ds:datastoreItem>
</file>

<file path=customXml/itemProps5.xml><?xml version="1.0" encoding="utf-8"?>
<ds:datastoreItem xmlns:ds="http://schemas.openxmlformats.org/officeDocument/2006/customXml" ds:itemID="{88786409-20D7-4249-9385-5AD71FA2B334}">
  <ds:schemaRefs>
    <ds:schemaRef ds:uri="http://www.joulesunlimited.com/juid"/>
  </ds:schemaRefs>
</ds:datastoreItem>
</file>

<file path=customXml/itemProps6.xml><?xml version="1.0" encoding="utf-8"?>
<ds:datastoreItem xmlns:ds="http://schemas.openxmlformats.org/officeDocument/2006/customXml" ds:itemID="{CB652994-4919-470B-B6D1-D4DCA56FB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bbc037-0392-420c-bf23-3d14c8e30f2b"/>
    <ds:schemaRef ds:uri="http://schemas.debble.com/"/>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4C732C7E-97DB-422E-B3EE-8A9F9588FBD7}">
  <ds:schemaRefs>
    <ds:schemaRef ds:uri="http://www.joulesunlimited.com/juid"/>
  </ds:schemaRefs>
</ds:datastoreItem>
</file>

<file path=customXml/itemProps8.xml><?xml version="1.0" encoding="utf-8"?>
<ds:datastoreItem xmlns:ds="http://schemas.openxmlformats.org/officeDocument/2006/customXml" ds:itemID="{E771AD01-2B6D-4D97-AB14-67D965C5604A}">
  <ds:schemaRefs>
    <ds:schemaRef ds:uri="http://www.joulesunlimited.com/juid"/>
  </ds:schemaRefs>
</ds:datastoreItem>
</file>

<file path=customXml/itemProps9.xml><?xml version="1.0" encoding="utf-8"?>
<ds:datastoreItem xmlns:ds="http://schemas.openxmlformats.org/officeDocument/2006/customXml" ds:itemID="{024313DC-D1DC-4C96-AA0E-729D288B6E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Huisstijl</Template>
  <TotalTime>4489</TotalTime>
  <Words>1020</Words>
  <Application>Microsoft Office PowerPoint</Application>
  <PresentationFormat>Breedbeeld</PresentationFormat>
  <Paragraphs>62</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proxima_nova</vt:lpstr>
      <vt:lpstr>RijksoverheidSansWebTextRegular</vt:lpstr>
      <vt:lpstr>RO Sans</vt:lpstr>
      <vt:lpstr>Huisstijl</vt:lpstr>
      <vt:lpstr>Terminologie</vt:lpstr>
      <vt:lpstr>Migratie-stromingen</vt:lpstr>
      <vt:lpstr>Migratie-stromingen</vt:lpstr>
      <vt:lpstr>Welke soorten statussen zijn er?</vt:lpstr>
      <vt:lpstr>Vergunning asiel of regulier</vt:lpstr>
      <vt:lpstr>Oekraïners</vt:lpstr>
      <vt:lpstr>Derdelanders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Thomas Geysmans</dc:creator>
  <cp:keywords/>
  <dc:description>sjabloonversie 1.0a - 13 juli 2023_x000d_
ontwerp: Enof_x000d_
sjablonen: www.JoulesUnlimited.com</dc:description>
  <cp:lastModifiedBy>Grotenhuis, Jeanet te</cp:lastModifiedBy>
  <cp:revision>70</cp:revision>
  <cp:lastPrinted>2024-03-13T17:23:22Z</cp:lastPrinted>
  <dcterms:created xsi:type="dcterms:W3CDTF">2023-08-28T12:49:46Z</dcterms:created>
  <dcterms:modified xsi:type="dcterms:W3CDTF">2024-03-14T07:50:25Z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ndCrnr">
    <vt:lpwstr>18,58893</vt:lpwstr>
  </property>
  <property fmtid="{D5CDD505-2E9C-101B-9397-08002B2CF9AE}" pid="3" name="RndTp">
    <vt:lpwstr>151</vt:lpwstr>
  </property>
  <property fmtid="{D5CDD505-2E9C-101B-9397-08002B2CF9AE}" pid="4" name="ContentTypeId">
    <vt:lpwstr>0x0101006B223C7F28FD7A4EBC78D63B94C13A73</vt:lpwstr>
  </property>
  <property fmtid="{D5CDD505-2E9C-101B-9397-08002B2CF9AE}" pid="5" name="TaxKeyword">
    <vt:lpwstr/>
  </property>
  <property fmtid="{D5CDD505-2E9C-101B-9397-08002B2CF9AE}" pid="6" name="eCDocumentType">
    <vt:lpwstr/>
  </property>
</Properties>
</file>